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4477" r:id="rId2"/>
  </p:sldMasterIdLst>
  <p:notesMasterIdLst>
    <p:notesMasterId r:id="rId27"/>
  </p:notesMasterIdLst>
  <p:sldIdLst>
    <p:sldId id="779" r:id="rId3"/>
    <p:sldId id="781" r:id="rId4"/>
    <p:sldId id="780" r:id="rId5"/>
    <p:sldId id="764" r:id="rId6"/>
    <p:sldId id="769" r:id="rId7"/>
    <p:sldId id="770" r:id="rId8"/>
    <p:sldId id="784" r:id="rId9"/>
    <p:sldId id="785" r:id="rId10"/>
    <p:sldId id="773" r:id="rId11"/>
    <p:sldId id="774" r:id="rId12"/>
    <p:sldId id="771" r:id="rId13"/>
    <p:sldId id="786" r:id="rId14"/>
    <p:sldId id="775" r:id="rId15"/>
    <p:sldId id="405" r:id="rId16"/>
    <p:sldId id="790" r:id="rId17"/>
    <p:sldId id="789" r:id="rId18"/>
    <p:sldId id="793" r:id="rId19"/>
    <p:sldId id="778" r:id="rId20"/>
    <p:sldId id="791" r:id="rId21"/>
    <p:sldId id="798" r:id="rId22"/>
    <p:sldId id="794" r:id="rId23"/>
    <p:sldId id="795" r:id="rId24"/>
    <p:sldId id="796" r:id="rId25"/>
    <p:sldId id="799" r:id="rId26"/>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krý Juraj"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0066"/>
    <a:srgbClr val="0000FF"/>
    <a:srgbClr val="006600"/>
    <a:srgbClr val="FF9900"/>
    <a:srgbClr val="663300"/>
    <a:srgbClr val="FFFF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Stredný štýl 3 - zvýraznenie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E3FDE45-AF77-4B5C-9715-49D594BDF05E}" styleName="Svetlý štýl 1 - zvýrazneni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FECB4D8-DB02-4DC6-A0A2-4F2EBAE1DC90}" styleName="Stredný štýl 1 - zvýrazneni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Svetlý štýl 3 - zvýraznenie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E9639D4-E3E2-4D34-9284-5A2195B3D0D7}" styleName="Svetlý štýl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5" autoAdjust="0"/>
    <p:restoredTop sz="94660"/>
  </p:normalViewPr>
  <p:slideViewPr>
    <p:cSldViewPr>
      <p:cViewPr varScale="1">
        <p:scale>
          <a:sx n="122" d="100"/>
          <a:sy n="122" d="100"/>
        </p:scale>
        <p:origin x="1072" y="2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933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Feuille_de_calcul_Microsoft_Excel.xlsx"/><Relationship Id="rId1" Type="http://schemas.openxmlformats.org/officeDocument/2006/relationships/image" Target="../media/image35.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6.2827400000000005E-2"/>
          <c:y val="6.7022499999999999E-2"/>
          <c:w val="0.91719499999999998"/>
          <c:h val="0.82310799999999995"/>
        </c:manualLayout>
      </c:layout>
      <c:areaChart>
        <c:grouping val="standard"/>
        <c:varyColors val="0"/>
        <c:ser>
          <c:idx val="1"/>
          <c:order val="0"/>
          <c:tx>
            <c:strRef>
              <c:f>Sheet1!$A$3</c:f>
              <c:strCache>
                <c:ptCount val="1"/>
                <c:pt idx="0">
                  <c:v>Region 2</c:v>
                </c:pt>
              </c:strCache>
            </c:strRef>
          </c:tx>
          <c:spPr>
            <a:blipFill dpi="0" rotWithShape="1">
              <a:blip xmlns:r="http://schemas.openxmlformats.org/officeDocument/2006/relationships" r:embed="rId1">
                <a:extLst>
                  <a:ext uri="{28A0092B-C50C-407E-A947-70E740481C1C}">
                    <a14:useLocalDpi xmlns:a14="http://schemas.microsoft.com/office/drawing/2010/main" val="0"/>
                  </a:ext>
                </a:extLst>
              </a:blip>
              <a:srcRect/>
              <a:tile tx="1390650" ty="1568450" sx="50000" sy="50000" flip="none" algn="l"/>
            </a:blipFill>
            <a:ln w="38100" cap="flat">
              <a:solidFill>
                <a:srgbClr val="0000FF"/>
              </a:solidFill>
              <a:prstDash val="solid"/>
              <a:miter lim="400000"/>
            </a:ln>
            <a:effectLst/>
          </c:spPr>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0-4CC3-C64F-89B1-BA565A917462}"/>
            </c:ext>
          </c:extLst>
        </c:ser>
        <c:ser>
          <c:idx val="0"/>
          <c:order val="1"/>
          <c:tx>
            <c:strRef>
              <c:f>Sheet1!$A$2</c:f>
              <c:strCache>
                <c:ptCount val="1"/>
                <c:pt idx="0">
                  <c:v>Region 1</c:v>
                </c:pt>
              </c:strCache>
            </c:strRef>
          </c:tx>
          <c:spPr>
            <a:solidFill>
              <a:srgbClr val="EB8200">
                <a:alpha val="12000"/>
              </a:srgbClr>
            </a:solidFill>
            <a:ln w="38100" cap="flat">
              <a:solidFill>
                <a:srgbClr val="FFC000"/>
              </a:solidFill>
              <a:prstDash val="solid"/>
              <a:miter lim="400000"/>
            </a:ln>
            <a:effectLst/>
          </c:spPr>
          <c:cat>
            <c:strRef>
              <c:f>Sheet1!$B$1:$E$1</c:f>
              <c:strCache>
                <c:ptCount val="4"/>
                <c:pt idx="0">
                  <c:v>April</c:v>
                </c:pt>
                <c:pt idx="1">
                  <c:v>May</c:v>
                </c:pt>
                <c:pt idx="2">
                  <c:v>June</c:v>
                </c:pt>
                <c:pt idx="3">
                  <c:v>July</c:v>
                </c:pt>
              </c:strCache>
            </c:strRef>
          </c:cat>
          <c:val>
            <c:numRef>
              <c:f>Sheet1!$B$2:$E$2</c:f>
              <c:numCache>
                <c:formatCode>General</c:formatCode>
                <c:ptCount val="4"/>
                <c:pt idx="0">
                  <c:v>17</c:v>
                </c:pt>
                <c:pt idx="1">
                  <c:v>26</c:v>
                </c:pt>
                <c:pt idx="2">
                  <c:v>53</c:v>
                </c:pt>
                <c:pt idx="3">
                  <c:v>96</c:v>
                </c:pt>
              </c:numCache>
            </c:numRef>
          </c:val>
          <c:extLst>
            <c:ext xmlns:c16="http://schemas.microsoft.com/office/drawing/2014/chart" uri="{C3380CC4-5D6E-409C-BE32-E72D297353CC}">
              <c16:uniqueId val="{00000001-4CC3-C64F-89B1-BA565A917462}"/>
            </c:ext>
          </c:extLst>
        </c:ser>
        <c:dLbls>
          <c:showLegendKey val="0"/>
          <c:showVal val="0"/>
          <c:showCatName val="0"/>
          <c:showSerName val="0"/>
          <c:showPercent val="0"/>
          <c:showBubbleSize val="0"/>
        </c:dLbls>
        <c:axId val="2101452824"/>
        <c:axId val="2101449400"/>
      </c:areaChart>
      <c:catAx>
        <c:axId val="2101452824"/>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1600" b="0" i="0" u="none" strike="noStrike">
                <a:solidFill>
                  <a:srgbClr val="000000"/>
                </a:solidFill>
                <a:latin typeface="Helvetica Neue Thin"/>
              </a:defRPr>
            </a:pPr>
            <a:endParaRPr lang="fr-FR"/>
          </a:p>
        </c:txPr>
        <c:crossAx val="2101449400"/>
        <c:crosses val="autoZero"/>
        <c:auto val="1"/>
        <c:lblAlgn val="ctr"/>
        <c:lblOffset val="100"/>
        <c:noMultiLvlLbl val="1"/>
      </c:catAx>
      <c:valAx>
        <c:axId val="2101449400"/>
        <c:scaling>
          <c:orientation val="minMax"/>
        </c:scaling>
        <c:delete val="0"/>
        <c:axPos val="l"/>
        <c:numFmt formatCode="General" sourceLinked="0"/>
        <c:majorTickMark val="none"/>
        <c:minorTickMark val="none"/>
        <c:tickLblPos val="nextTo"/>
        <c:spPr>
          <a:ln w="12700" cap="flat">
            <a:noFill/>
            <a:prstDash val="solid"/>
            <a:miter lim="400000"/>
          </a:ln>
        </c:spPr>
        <c:txPr>
          <a:bodyPr rot="0"/>
          <a:lstStyle/>
          <a:p>
            <a:pPr>
              <a:defRPr sz="1600" b="0" i="0" u="none" strike="noStrike">
                <a:solidFill>
                  <a:srgbClr val="000000"/>
                </a:solidFill>
                <a:latin typeface="Helvetica Neue Thin"/>
              </a:defRPr>
            </a:pPr>
            <a:endParaRPr lang="fr-FR"/>
          </a:p>
        </c:txPr>
        <c:crossAx val="2101452824"/>
        <c:crosses val="autoZero"/>
        <c:crossBetween val="midCat"/>
        <c:majorUnit val="25"/>
        <c:minorUnit val="12.5"/>
      </c:valAx>
      <c:spPr>
        <a:noFill/>
        <a:ln w="12700" cap="flat">
          <a:noFill/>
          <a:miter lim="400000"/>
        </a:ln>
        <a:effectLst/>
      </c:spPr>
    </c:plotArea>
    <c:plotVisOnly val="1"/>
    <c:dispBlanksAs val="gap"/>
    <c:showDLblsOverMax val="1"/>
  </c:chart>
  <c:spPr>
    <a:noFill/>
    <a:ln>
      <a:noFill/>
    </a:ln>
    <a:effectLst/>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95125AB3-372A-487C-A23F-F51838C3EF91}"/>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sk-SK"/>
          </a:p>
        </p:txBody>
      </p:sp>
      <p:sp>
        <p:nvSpPr>
          <p:cNvPr id="23555" name="Rectangle 3">
            <a:extLst>
              <a:ext uri="{FF2B5EF4-FFF2-40B4-BE49-F238E27FC236}">
                <a16:creationId xmlns:a16="http://schemas.microsoft.com/office/drawing/2014/main" id="{7FF4BE11-AE73-4CBB-B54B-F5E5793A868F}"/>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sk-SK"/>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a:extLst>
              <a:ext uri="{FF2B5EF4-FFF2-40B4-BE49-F238E27FC236}">
                <a16:creationId xmlns:a16="http://schemas.microsoft.com/office/drawing/2014/main" id="{8AAFB776-2D5C-4CE0-9391-952DB50C0EE2}"/>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k-SK" noProof="0"/>
              <a:t>Kliknite sem a upravte štýly predlohy textu.</a:t>
            </a:r>
          </a:p>
          <a:p>
            <a:pPr lvl="1"/>
            <a:r>
              <a:rPr lang="sk-SK" noProof="0"/>
              <a:t>Druhá úroveň</a:t>
            </a:r>
          </a:p>
          <a:p>
            <a:pPr lvl="2"/>
            <a:r>
              <a:rPr lang="sk-SK" noProof="0"/>
              <a:t>Tretia úroveň</a:t>
            </a:r>
          </a:p>
          <a:p>
            <a:pPr lvl="3"/>
            <a:r>
              <a:rPr lang="sk-SK" noProof="0"/>
              <a:t>Štvrtá úroveň</a:t>
            </a:r>
          </a:p>
          <a:p>
            <a:pPr lvl="4"/>
            <a:r>
              <a:rPr lang="sk-SK" noProof="0"/>
              <a:t>Piata úroveň</a:t>
            </a:r>
          </a:p>
        </p:txBody>
      </p:sp>
      <p:sp>
        <p:nvSpPr>
          <p:cNvPr id="23558" name="Rectangle 6">
            <a:extLst>
              <a:ext uri="{FF2B5EF4-FFF2-40B4-BE49-F238E27FC236}">
                <a16:creationId xmlns:a16="http://schemas.microsoft.com/office/drawing/2014/main" id="{0FA2B3F6-B6B3-43C1-B3DC-BEDAB5629B68}"/>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sk-SK"/>
          </a:p>
        </p:txBody>
      </p:sp>
      <p:sp>
        <p:nvSpPr>
          <p:cNvPr id="23559" name="Rectangle 7">
            <a:extLst>
              <a:ext uri="{FF2B5EF4-FFF2-40B4-BE49-F238E27FC236}">
                <a16:creationId xmlns:a16="http://schemas.microsoft.com/office/drawing/2014/main" id="{15A276DC-1BAB-417B-A518-08D140DB5D6F}"/>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724164E-56D8-4288-9D25-B4E2C735C27D}" type="slidenum">
              <a:rPr lang="sk-SK" altLang="sk-SK"/>
              <a:pPr>
                <a:defRPr/>
              </a:pPr>
              <a:t>‹N°›</a:t>
            </a:fld>
            <a:endParaRPr lang="sk-SK" altLang="sk-SK"/>
          </a:p>
        </p:txBody>
      </p:sp>
    </p:spTree>
    <p:extLst>
      <p:ext uri="{BB962C8B-B14F-4D97-AF65-F5344CB8AC3E}">
        <p14:creationId xmlns:p14="http://schemas.microsoft.com/office/powerpoint/2010/main" val="39475628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2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Master" Target="../slideMasters/slideMaster2.xml"/><Relationship Id="rId5" Type="http://schemas.openxmlformats.org/officeDocument/2006/relationships/image" Target="../media/image25.emf"/><Relationship Id="rId4" Type="http://schemas.openxmlformats.org/officeDocument/2006/relationships/image" Target="../media/image24.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4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38.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sk-SK"/>
              <a:t>Kliknite sem a upravte štýl predlohy nadpisov.</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k-SK"/>
              <a:t>Kliknite sem a upravte štýl predlohy podnadpisov.</a:t>
            </a:r>
          </a:p>
        </p:txBody>
      </p:sp>
      <p:sp>
        <p:nvSpPr>
          <p:cNvPr id="4" name="Rectangle 4">
            <a:extLst>
              <a:ext uri="{FF2B5EF4-FFF2-40B4-BE49-F238E27FC236}">
                <a16:creationId xmlns:a16="http://schemas.microsoft.com/office/drawing/2014/main" id="{C06F859D-FD39-469D-9C14-9C1ABC787650}"/>
              </a:ext>
            </a:extLst>
          </p:cNvPr>
          <p:cNvSpPr>
            <a:spLocks noGrp="1" noChangeArrowheads="1"/>
          </p:cNvSpPr>
          <p:nvPr>
            <p:ph type="dt" sz="half" idx="10"/>
          </p:nvPr>
        </p:nvSpPr>
        <p:spPr/>
        <p:txBody>
          <a:bodyPr/>
          <a:lstStyle>
            <a:lvl1pPr>
              <a:defRPr/>
            </a:lvl1pPr>
          </a:lstStyle>
          <a:p>
            <a:pPr>
              <a:defRPr/>
            </a:pPr>
            <a:fld id="{C731F51C-DCD5-8A4A-9266-19EF5AF6097A}" type="datetime8">
              <a:rPr lang="fr-BE" smtClean="0"/>
              <a:t>30/05/22 13:43</a:t>
            </a:fld>
            <a:endParaRPr lang="sk-SK"/>
          </a:p>
        </p:txBody>
      </p:sp>
      <p:sp>
        <p:nvSpPr>
          <p:cNvPr id="5" name="Rectangle 5">
            <a:extLst>
              <a:ext uri="{FF2B5EF4-FFF2-40B4-BE49-F238E27FC236}">
                <a16:creationId xmlns:a16="http://schemas.microsoft.com/office/drawing/2014/main" id="{729C7C1A-4E6A-4BC4-ADD3-BF43130BF081}"/>
              </a:ext>
            </a:extLst>
          </p:cNvPr>
          <p:cNvSpPr>
            <a:spLocks noGrp="1" noChangeArrowheads="1"/>
          </p:cNvSpPr>
          <p:nvPr>
            <p:ph type="ftr" sz="quarter" idx="11"/>
          </p:nvPr>
        </p:nvSpPr>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9A018311-2E02-4023-8A68-BE54D0FF0F6B}"/>
              </a:ext>
            </a:extLst>
          </p:cNvPr>
          <p:cNvSpPr>
            <a:spLocks noGrp="1" noChangeArrowheads="1"/>
          </p:cNvSpPr>
          <p:nvPr>
            <p:ph type="sldNum" sz="quarter" idx="12"/>
          </p:nvPr>
        </p:nvSpPr>
        <p:spPr/>
        <p:txBody>
          <a:bodyPr/>
          <a:lstStyle>
            <a:lvl1pPr>
              <a:defRPr/>
            </a:lvl1pPr>
          </a:lstStyle>
          <a:p>
            <a:pPr>
              <a:defRPr/>
            </a:pPr>
            <a:fld id="{064233CB-807E-47BE-8735-1890DA5424DD}" type="slidenum">
              <a:rPr lang="en-GB" altLang="sk-SK"/>
              <a:pPr>
                <a:defRPr/>
              </a:pPr>
              <a:t>‹N°›</a:t>
            </a:fld>
            <a:endParaRPr lang="en-GB" altLang="sk-SK"/>
          </a:p>
        </p:txBody>
      </p:sp>
    </p:spTree>
    <p:extLst>
      <p:ext uri="{BB962C8B-B14F-4D97-AF65-F5344CB8AC3E}">
        <p14:creationId xmlns:p14="http://schemas.microsoft.com/office/powerpoint/2010/main" val="2811310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p>
        </p:txBody>
      </p:sp>
      <p:sp>
        <p:nvSpPr>
          <p:cNvPr id="3" name="Zástupný symbol zvislého textu 2"/>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Rectangle 4">
            <a:extLst>
              <a:ext uri="{FF2B5EF4-FFF2-40B4-BE49-F238E27FC236}">
                <a16:creationId xmlns:a16="http://schemas.microsoft.com/office/drawing/2014/main" id="{04A9046C-AC99-4FDE-89EF-D45B7235B3B4}"/>
              </a:ext>
            </a:extLst>
          </p:cNvPr>
          <p:cNvSpPr>
            <a:spLocks noGrp="1" noChangeArrowheads="1"/>
          </p:cNvSpPr>
          <p:nvPr>
            <p:ph type="dt" sz="half" idx="10"/>
          </p:nvPr>
        </p:nvSpPr>
        <p:spPr/>
        <p:txBody>
          <a:bodyPr/>
          <a:lstStyle>
            <a:lvl1pPr>
              <a:defRPr/>
            </a:lvl1pPr>
          </a:lstStyle>
          <a:p>
            <a:pPr>
              <a:defRPr/>
            </a:pPr>
            <a:fld id="{9212BAB0-BA8D-ED46-8DBE-2E493F188C3D}" type="datetime8">
              <a:rPr lang="fr-BE" smtClean="0"/>
              <a:t>30/05/22 13:43</a:t>
            </a:fld>
            <a:endParaRPr lang="sk-SK"/>
          </a:p>
        </p:txBody>
      </p:sp>
      <p:sp>
        <p:nvSpPr>
          <p:cNvPr id="5" name="Rectangle 5">
            <a:extLst>
              <a:ext uri="{FF2B5EF4-FFF2-40B4-BE49-F238E27FC236}">
                <a16:creationId xmlns:a16="http://schemas.microsoft.com/office/drawing/2014/main" id="{A473012F-7476-44F9-A235-F2AB0CEB3E20}"/>
              </a:ext>
            </a:extLst>
          </p:cNvPr>
          <p:cNvSpPr>
            <a:spLocks noGrp="1" noChangeArrowheads="1"/>
          </p:cNvSpPr>
          <p:nvPr>
            <p:ph type="ftr" sz="quarter" idx="11"/>
          </p:nvPr>
        </p:nvSpPr>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E6C442FC-2E66-4A2E-915B-AD8C32B9B741}"/>
              </a:ext>
            </a:extLst>
          </p:cNvPr>
          <p:cNvSpPr>
            <a:spLocks noGrp="1" noChangeArrowheads="1"/>
          </p:cNvSpPr>
          <p:nvPr>
            <p:ph type="sldNum" sz="quarter" idx="12"/>
          </p:nvPr>
        </p:nvSpPr>
        <p:spPr/>
        <p:txBody>
          <a:bodyPr/>
          <a:lstStyle>
            <a:lvl1pPr>
              <a:defRPr/>
            </a:lvl1pPr>
          </a:lstStyle>
          <a:p>
            <a:pPr>
              <a:defRPr/>
            </a:pPr>
            <a:fld id="{E537FBFC-41C9-4E60-8318-3D0F84C24855}" type="slidenum">
              <a:rPr lang="en-GB" altLang="sk-SK"/>
              <a:pPr>
                <a:defRPr/>
              </a:pPr>
              <a:t>‹N°›</a:t>
            </a:fld>
            <a:endParaRPr lang="en-GB" altLang="sk-SK"/>
          </a:p>
        </p:txBody>
      </p:sp>
    </p:spTree>
    <p:extLst>
      <p:ext uri="{BB962C8B-B14F-4D97-AF65-F5344CB8AC3E}">
        <p14:creationId xmlns:p14="http://schemas.microsoft.com/office/powerpoint/2010/main" val="651214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515100" y="609600"/>
            <a:ext cx="1943100" cy="5486400"/>
          </a:xfrm>
        </p:spPr>
        <p:txBody>
          <a:bodyPr vert="eaVert"/>
          <a:lstStyle/>
          <a:p>
            <a:r>
              <a:rPr lang="sk-SK"/>
              <a:t>Kliknite sem a upravte štýl predlohy nadpisov.</a:t>
            </a:r>
          </a:p>
        </p:txBody>
      </p:sp>
      <p:sp>
        <p:nvSpPr>
          <p:cNvPr id="3" name="Zástupný symbol zvislého textu 2"/>
          <p:cNvSpPr>
            <a:spLocks noGrp="1"/>
          </p:cNvSpPr>
          <p:nvPr>
            <p:ph type="body" orient="vert" idx="1"/>
          </p:nvPr>
        </p:nvSpPr>
        <p:spPr>
          <a:xfrm>
            <a:off x="685800" y="609600"/>
            <a:ext cx="5676900" cy="5486400"/>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Rectangle 4">
            <a:extLst>
              <a:ext uri="{FF2B5EF4-FFF2-40B4-BE49-F238E27FC236}">
                <a16:creationId xmlns:a16="http://schemas.microsoft.com/office/drawing/2014/main" id="{13B024AD-2D53-43C7-9CA6-FB14235E5BD2}"/>
              </a:ext>
            </a:extLst>
          </p:cNvPr>
          <p:cNvSpPr>
            <a:spLocks noGrp="1" noChangeArrowheads="1"/>
          </p:cNvSpPr>
          <p:nvPr>
            <p:ph type="dt" sz="half" idx="10"/>
          </p:nvPr>
        </p:nvSpPr>
        <p:spPr/>
        <p:txBody>
          <a:bodyPr/>
          <a:lstStyle>
            <a:lvl1pPr>
              <a:defRPr/>
            </a:lvl1pPr>
          </a:lstStyle>
          <a:p>
            <a:pPr>
              <a:defRPr/>
            </a:pPr>
            <a:fld id="{C0D8D7AC-DDCF-A94F-839A-25FBBCE89CA1}" type="datetime8">
              <a:rPr lang="fr-BE" smtClean="0"/>
              <a:t>30/05/22 13:43</a:t>
            </a:fld>
            <a:endParaRPr lang="sk-SK"/>
          </a:p>
        </p:txBody>
      </p:sp>
      <p:sp>
        <p:nvSpPr>
          <p:cNvPr id="5" name="Rectangle 5">
            <a:extLst>
              <a:ext uri="{FF2B5EF4-FFF2-40B4-BE49-F238E27FC236}">
                <a16:creationId xmlns:a16="http://schemas.microsoft.com/office/drawing/2014/main" id="{1B18E4BB-A353-45AA-9142-BC60DC5EF373}"/>
              </a:ext>
            </a:extLst>
          </p:cNvPr>
          <p:cNvSpPr>
            <a:spLocks noGrp="1" noChangeArrowheads="1"/>
          </p:cNvSpPr>
          <p:nvPr>
            <p:ph type="ftr" sz="quarter" idx="11"/>
          </p:nvPr>
        </p:nvSpPr>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732A6F86-286A-4362-96C1-3FF4D0A98887}"/>
              </a:ext>
            </a:extLst>
          </p:cNvPr>
          <p:cNvSpPr>
            <a:spLocks noGrp="1" noChangeArrowheads="1"/>
          </p:cNvSpPr>
          <p:nvPr>
            <p:ph type="sldNum" sz="quarter" idx="12"/>
          </p:nvPr>
        </p:nvSpPr>
        <p:spPr/>
        <p:txBody>
          <a:bodyPr/>
          <a:lstStyle>
            <a:lvl1pPr>
              <a:defRPr/>
            </a:lvl1pPr>
          </a:lstStyle>
          <a:p>
            <a:pPr>
              <a:defRPr/>
            </a:pPr>
            <a:fld id="{FEACB875-18B8-48DA-B011-971DBA7C2AF9}" type="slidenum">
              <a:rPr lang="en-GB" altLang="sk-SK"/>
              <a:pPr>
                <a:defRPr/>
              </a:pPr>
              <a:t>‹N°›</a:t>
            </a:fld>
            <a:endParaRPr lang="en-GB" altLang="sk-SK"/>
          </a:p>
        </p:txBody>
      </p:sp>
    </p:spTree>
    <p:extLst>
      <p:ext uri="{BB962C8B-B14F-4D97-AF65-F5344CB8AC3E}">
        <p14:creationId xmlns:p14="http://schemas.microsoft.com/office/powerpoint/2010/main" val="3434356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reserve="1">
  <p:cSld name="Obsah">
    <p:spTree>
      <p:nvGrpSpPr>
        <p:cNvPr id="1" name=""/>
        <p:cNvGrpSpPr/>
        <p:nvPr/>
      </p:nvGrpSpPr>
      <p:grpSpPr>
        <a:xfrm>
          <a:off x="0" y="0"/>
          <a:ext cx="0" cy="0"/>
          <a:chOff x="0" y="0"/>
          <a:chExt cx="0" cy="0"/>
        </a:xfrm>
      </p:grpSpPr>
      <p:sp>
        <p:nvSpPr>
          <p:cNvPr id="2" name="Zástupný symbol obsahu 1"/>
          <p:cNvSpPr>
            <a:spLocks noGrp="1"/>
          </p:cNvSpPr>
          <p:nvPr>
            <p:ph/>
          </p:nvPr>
        </p:nvSpPr>
        <p:spPr>
          <a:xfrm>
            <a:off x="685800" y="609600"/>
            <a:ext cx="7772400" cy="54864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3" name="Rectangle 4">
            <a:extLst>
              <a:ext uri="{FF2B5EF4-FFF2-40B4-BE49-F238E27FC236}">
                <a16:creationId xmlns:a16="http://schemas.microsoft.com/office/drawing/2014/main" id="{CD9DBDED-4B1D-45A4-B52A-B81581526FD1}"/>
              </a:ext>
            </a:extLst>
          </p:cNvPr>
          <p:cNvSpPr>
            <a:spLocks noGrp="1" noChangeArrowheads="1"/>
          </p:cNvSpPr>
          <p:nvPr>
            <p:ph type="dt" sz="half" idx="10"/>
          </p:nvPr>
        </p:nvSpPr>
        <p:spPr/>
        <p:txBody>
          <a:bodyPr/>
          <a:lstStyle>
            <a:lvl1pPr>
              <a:defRPr/>
            </a:lvl1pPr>
          </a:lstStyle>
          <a:p>
            <a:pPr>
              <a:defRPr/>
            </a:pPr>
            <a:fld id="{67A1D64A-5EBD-864A-B316-A8EBA377DAB8}" type="datetime8">
              <a:rPr lang="fr-BE" smtClean="0"/>
              <a:t>30/05/22 13:43</a:t>
            </a:fld>
            <a:endParaRPr lang="sk-SK"/>
          </a:p>
        </p:txBody>
      </p:sp>
      <p:sp>
        <p:nvSpPr>
          <p:cNvPr id="4" name="Rectangle 5">
            <a:extLst>
              <a:ext uri="{FF2B5EF4-FFF2-40B4-BE49-F238E27FC236}">
                <a16:creationId xmlns:a16="http://schemas.microsoft.com/office/drawing/2014/main" id="{04AB6779-2AE1-44CA-8E1E-A0DF2830CF39}"/>
              </a:ext>
            </a:extLst>
          </p:cNvPr>
          <p:cNvSpPr>
            <a:spLocks noGrp="1" noChangeArrowheads="1"/>
          </p:cNvSpPr>
          <p:nvPr>
            <p:ph type="ftr" sz="quarter" idx="11"/>
          </p:nvPr>
        </p:nvSpPr>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939A9387-5F5B-4C07-BB77-BF8F2A30C85A}"/>
              </a:ext>
            </a:extLst>
          </p:cNvPr>
          <p:cNvSpPr>
            <a:spLocks noGrp="1" noChangeArrowheads="1"/>
          </p:cNvSpPr>
          <p:nvPr>
            <p:ph type="sldNum" sz="quarter" idx="12"/>
          </p:nvPr>
        </p:nvSpPr>
        <p:spPr/>
        <p:txBody>
          <a:bodyPr/>
          <a:lstStyle>
            <a:lvl1pPr>
              <a:defRPr/>
            </a:lvl1pPr>
          </a:lstStyle>
          <a:p>
            <a:pPr>
              <a:defRPr/>
            </a:pPr>
            <a:fld id="{09DA2E6C-F721-421F-8B67-D932061E47A7}" type="slidenum">
              <a:rPr lang="en-GB" altLang="sk-SK"/>
              <a:pPr>
                <a:defRPr/>
              </a:pPr>
              <a:t>‹N°›</a:t>
            </a:fld>
            <a:endParaRPr lang="en-GB" altLang="sk-SK"/>
          </a:p>
        </p:txBody>
      </p:sp>
    </p:spTree>
    <p:extLst>
      <p:ext uri="{BB962C8B-B14F-4D97-AF65-F5344CB8AC3E}">
        <p14:creationId xmlns:p14="http://schemas.microsoft.com/office/powerpoint/2010/main" val="169516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sic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A1431-A902-1541-85E1-EBA8249D89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D1F7BA-0E8B-CA45-BABA-C437BBD0BE1D}"/>
              </a:ext>
            </a:extLst>
          </p:cNvPr>
          <p:cNvSpPr>
            <a:spLocks noGrp="1"/>
          </p:cNvSpPr>
          <p:nvPr>
            <p:ph type="dt" sz="half" idx="10"/>
          </p:nvPr>
        </p:nvSpPr>
        <p:spPr/>
        <p:txBody>
          <a:bodyPr/>
          <a:lstStyle/>
          <a:p>
            <a:fld id="{A1D1FA11-F014-5A47-A1AA-9CA3893144EA}" type="datetime8">
              <a:rPr lang="fr-BE" smtClean="0"/>
              <a:t>30/05/22 13:43</a:t>
            </a:fld>
            <a:endParaRPr lang="en-US"/>
          </a:p>
        </p:txBody>
      </p:sp>
      <p:sp>
        <p:nvSpPr>
          <p:cNvPr id="4" name="Footer Placeholder 3">
            <a:extLst>
              <a:ext uri="{FF2B5EF4-FFF2-40B4-BE49-F238E27FC236}">
                <a16:creationId xmlns:a16="http://schemas.microsoft.com/office/drawing/2014/main" id="{5E1B28C5-7C2F-BC40-B61D-FA609F836B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766F00-B214-E948-AC57-2EAB19174CE7}"/>
              </a:ext>
            </a:extLst>
          </p:cNvPr>
          <p:cNvSpPr>
            <a:spLocks noGrp="1"/>
          </p:cNvSpPr>
          <p:nvPr>
            <p:ph type="sldNum" sz="quarter" idx="12"/>
          </p:nvPr>
        </p:nvSpPr>
        <p:spPr/>
        <p:txBody>
          <a:bodyPr/>
          <a:lstStyle/>
          <a:p>
            <a:fld id="{97F8293E-0E89-3244-9ABC-36B38A9E567F}" type="slidenum">
              <a:rPr lang="en-US" smtClean="0"/>
              <a:pPr/>
              <a:t>‹N°›</a:t>
            </a:fld>
            <a:endParaRPr lang="en-US"/>
          </a:p>
        </p:txBody>
      </p:sp>
      <p:sp>
        <p:nvSpPr>
          <p:cNvPr id="6" name="Text Placeholder 21">
            <a:extLst>
              <a:ext uri="{FF2B5EF4-FFF2-40B4-BE49-F238E27FC236}">
                <a16:creationId xmlns:a16="http://schemas.microsoft.com/office/drawing/2014/main" id="{609BBCAD-0D4B-C841-9278-68D414B0C3D3}"/>
              </a:ext>
            </a:extLst>
          </p:cNvPr>
          <p:cNvSpPr>
            <a:spLocks noGrp="1"/>
          </p:cNvSpPr>
          <p:nvPr>
            <p:ph type="body" sz="quarter" idx="14" hasCustomPrompt="1"/>
          </p:nvPr>
        </p:nvSpPr>
        <p:spPr>
          <a:xfrm>
            <a:off x="628650" y="2862055"/>
            <a:ext cx="7886701" cy="3253413"/>
          </a:xfrm>
        </p:spPr>
        <p:txBody>
          <a:bodyPr/>
          <a:lstStyle>
            <a:lvl1pPr marL="171450" indent="-171450">
              <a:buSzPct val="90000"/>
              <a:buFontTx/>
              <a:buBlip>
                <a:blip r:embed="rId2"/>
              </a:buBlip>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7">
            <a:extLst>
              <a:ext uri="{FF2B5EF4-FFF2-40B4-BE49-F238E27FC236}">
                <a16:creationId xmlns:a16="http://schemas.microsoft.com/office/drawing/2014/main" id="{95B3D333-8B38-8046-981E-D37AE8172DF0}"/>
              </a:ext>
            </a:extLst>
          </p:cNvPr>
          <p:cNvSpPr>
            <a:spLocks noGrp="1"/>
          </p:cNvSpPr>
          <p:nvPr>
            <p:ph type="body" sz="quarter" idx="17"/>
          </p:nvPr>
        </p:nvSpPr>
        <p:spPr>
          <a:xfrm>
            <a:off x="628649" y="1946193"/>
            <a:ext cx="7886701" cy="683691"/>
          </a:xfrm>
        </p:spPr>
        <p:txBody>
          <a:bodyPr>
            <a:noAutofit/>
          </a:bodyPr>
          <a:lstStyle>
            <a:lvl1pPr marL="0" indent="0">
              <a:buFontTx/>
              <a:buNone/>
              <a:defRPr sz="2000">
                <a:solidFill>
                  <a:schemeClr val="tx1"/>
                </a:solidFill>
              </a:defRPr>
            </a:lvl1pPr>
            <a:lvl2pPr marL="342900" indent="0">
              <a:buFontTx/>
              <a:buNone/>
              <a:defRPr sz="1000">
                <a:solidFill>
                  <a:schemeClr val="bg1"/>
                </a:solidFill>
              </a:defRPr>
            </a:lvl2pPr>
            <a:lvl3pPr marL="685800" indent="0">
              <a:buFontTx/>
              <a:buNone/>
              <a:defRPr sz="1000">
                <a:solidFill>
                  <a:schemeClr val="bg1"/>
                </a:solidFill>
              </a:defRPr>
            </a:lvl3pPr>
            <a:lvl4pPr marL="1028700" indent="0">
              <a:buFontTx/>
              <a:buNone/>
              <a:defRPr sz="1000">
                <a:solidFill>
                  <a:schemeClr val="bg1"/>
                </a:solidFill>
              </a:defRPr>
            </a:lvl4pPr>
            <a:lvl5pPr marL="1371600" indent="0">
              <a:buFontTx/>
              <a:buNone/>
              <a:defRPr sz="1000">
                <a:solidFill>
                  <a:schemeClr val="bg1"/>
                </a:solidFill>
              </a:defRPr>
            </a:lvl5pPr>
          </a:lstStyle>
          <a:p>
            <a:pPr lvl="0"/>
            <a:r>
              <a:rPr lang="en-US"/>
              <a:t>Edit Master text styles</a:t>
            </a:r>
          </a:p>
        </p:txBody>
      </p:sp>
    </p:spTree>
    <p:extLst>
      <p:ext uri="{BB962C8B-B14F-4D97-AF65-F5344CB8AC3E}">
        <p14:creationId xmlns:p14="http://schemas.microsoft.com/office/powerpoint/2010/main" val="63518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342901" y="402705"/>
            <a:ext cx="3626427" cy="2901643"/>
          </a:xfrm>
        </p:spPr>
        <p:txBody>
          <a:bodyPr anchor="t" anchorCtr="0">
            <a:normAutofit/>
          </a:bodyPr>
          <a:lstStyle>
            <a:lvl1pPr algn="l">
              <a:defRPr sz="4000" b="1" i="0">
                <a:solidFill>
                  <a:schemeClr val="bg1"/>
                </a:solidFill>
                <a:latin typeface="Gilroy ExtraBold" pitchFamily="2" charset="77"/>
              </a:defRPr>
            </a:lvl1pPr>
          </a:lstStyle>
          <a:p>
            <a:r>
              <a:rPr lang="en-US"/>
              <a:t>Click to edit Master title style</a:t>
            </a:r>
            <a:endParaRPr lang="en-US" dirty="0"/>
          </a:p>
        </p:txBody>
      </p:sp>
      <p:sp>
        <p:nvSpPr>
          <p:cNvPr id="4" name="Date Placeholder 3"/>
          <p:cNvSpPr>
            <a:spLocks noGrp="1"/>
          </p:cNvSpPr>
          <p:nvPr userDrawn="1">
            <p:ph type="dt" sz="half" idx="10"/>
          </p:nvPr>
        </p:nvSpPr>
        <p:spPr/>
        <p:txBody>
          <a:bodyPr/>
          <a:lstStyle/>
          <a:p>
            <a:fld id="{908E0906-C791-6340-88B2-F3DF78BC1844}" type="datetime8">
              <a:rPr lang="fr-BE" smtClean="0"/>
              <a:t>30/05/22 13:43</a:t>
            </a:fld>
            <a:endParaRPr lang="en-US"/>
          </a:p>
        </p:txBody>
      </p:sp>
      <p:sp>
        <p:nvSpPr>
          <p:cNvPr id="5" name="Footer Placeholder 4"/>
          <p:cNvSpPr>
            <a:spLocks noGrp="1"/>
          </p:cNvSpPr>
          <p:nvPr userDrawn="1">
            <p:ph type="ftr" sz="quarter" idx="11"/>
          </p:nvPr>
        </p:nvSpPr>
        <p:spPr/>
        <p:txBody>
          <a:bodyPr/>
          <a:lstStyle/>
          <a:p>
            <a:endParaRPr lang="en-US"/>
          </a:p>
        </p:txBody>
      </p:sp>
      <p:sp>
        <p:nvSpPr>
          <p:cNvPr id="6" name="Slide Number Placeholder 5"/>
          <p:cNvSpPr>
            <a:spLocks noGrp="1"/>
          </p:cNvSpPr>
          <p:nvPr userDrawn="1">
            <p:ph type="sldNum" sz="quarter" idx="12"/>
          </p:nvPr>
        </p:nvSpPr>
        <p:spPr/>
        <p:txBody>
          <a:bodyPr/>
          <a:lstStyle/>
          <a:p>
            <a:fld id="{97F8293E-0E89-3244-9ABC-36B38A9E567F}" type="slidenum">
              <a:rPr lang="en-US" smtClean="0"/>
              <a:t>‹N°›</a:t>
            </a:fld>
            <a:endParaRPr lang="en-US"/>
          </a:p>
        </p:txBody>
      </p:sp>
      <p:sp>
        <p:nvSpPr>
          <p:cNvPr id="29" name="Subtitle 2">
            <a:extLst>
              <a:ext uri="{FF2B5EF4-FFF2-40B4-BE49-F238E27FC236}">
                <a16:creationId xmlns:a16="http://schemas.microsoft.com/office/drawing/2014/main" id="{5183A349-36AD-4242-8634-B220B0B01126}"/>
              </a:ext>
            </a:extLst>
          </p:cNvPr>
          <p:cNvSpPr>
            <a:spLocks noGrp="1"/>
          </p:cNvSpPr>
          <p:nvPr>
            <p:ph type="subTitle" idx="1" hasCustomPrompt="1"/>
          </p:nvPr>
        </p:nvSpPr>
        <p:spPr>
          <a:xfrm>
            <a:off x="342900" y="3512805"/>
            <a:ext cx="3626428" cy="1045580"/>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here to edit sub-title</a:t>
            </a:r>
          </a:p>
        </p:txBody>
      </p:sp>
      <p:pic>
        <p:nvPicPr>
          <p:cNvPr id="8" name="Picture 7">
            <a:extLst>
              <a:ext uri="{FF2B5EF4-FFF2-40B4-BE49-F238E27FC236}">
                <a16:creationId xmlns:a16="http://schemas.microsoft.com/office/drawing/2014/main" id="{297CA221-8B1D-0C40-B6B9-1CB0A04E49DD}"/>
              </a:ext>
            </a:extLst>
          </p:cNvPr>
          <p:cNvPicPr>
            <a:picLocks noChangeAspect="1"/>
          </p:cNvPicPr>
          <p:nvPr userDrawn="1"/>
        </p:nvPicPr>
        <p:blipFill>
          <a:blip r:embed="rId2"/>
          <a:stretch>
            <a:fillRect/>
          </a:stretch>
        </p:blipFill>
        <p:spPr>
          <a:xfrm>
            <a:off x="715" y="0"/>
            <a:ext cx="9142571" cy="6858000"/>
          </a:xfrm>
          <a:prstGeom prst="rect">
            <a:avLst/>
          </a:prstGeom>
        </p:spPr>
      </p:pic>
    </p:spTree>
    <p:extLst>
      <p:ext uri="{BB962C8B-B14F-4D97-AF65-F5344CB8AC3E}">
        <p14:creationId xmlns:p14="http://schemas.microsoft.com/office/powerpoint/2010/main" val="524044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itle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97C4D5-BF65-E545-B9BC-F6307B6988D3}"/>
              </a:ext>
            </a:extLst>
          </p:cNvPr>
          <p:cNvPicPr>
            <a:picLocks noChangeAspect="1"/>
          </p:cNvPicPr>
          <p:nvPr userDrawn="1"/>
        </p:nvPicPr>
        <p:blipFill>
          <a:blip r:embed="rId2"/>
          <a:stretch>
            <a:fillRect/>
          </a:stretch>
        </p:blipFill>
        <p:spPr>
          <a:xfrm>
            <a:off x="715" y="0"/>
            <a:ext cx="9142571" cy="6858000"/>
          </a:xfrm>
          <a:prstGeom prst="rect">
            <a:avLst/>
          </a:prstGeom>
        </p:spPr>
      </p:pic>
      <p:sp>
        <p:nvSpPr>
          <p:cNvPr id="2" name="Title 1"/>
          <p:cNvSpPr>
            <a:spLocks noGrp="1"/>
          </p:cNvSpPr>
          <p:nvPr userDrawn="1">
            <p:ph type="ctrTitle"/>
          </p:nvPr>
        </p:nvSpPr>
        <p:spPr>
          <a:xfrm>
            <a:off x="326603" y="317840"/>
            <a:ext cx="3626427" cy="2901643"/>
          </a:xfrm>
        </p:spPr>
        <p:txBody>
          <a:bodyPr anchor="t" anchorCtr="0">
            <a:normAutofit/>
          </a:bodyPr>
          <a:lstStyle>
            <a:lvl1pPr algn="l">
              <a:defRPr sz="4000" b="1" i="0">
                <a:solidFill>
                  <a:schemeClr val="bg1"/>
                </a:solidFill>
                <a:latin typeface="Gilroy ExtraBold" pitchFamily="2" charset="77"/>
              </a:defRPr>
            </a:lvl1pPr>
          </a:lstStyle>
          <a:p>
            <a:r>
              <a:rPr lang="en-US"/>
              <a:t>Click to edit Master title style</a:t>
            </a:r>
            <a:endParaRPr lang="en-US" dirty="0"/>
          </a:p>
        </p:txBody>
      </p:sp>
      <p:sp>
        <p:nvSpPr>
          <p:cNvPr id="4" name="Date Placeholder 3"/>
          <p:cNvSpPr>
            <a:spLocks noGrp="1"/>
          </p:cNvSpPr>
          <p:nvPr userDrawn="1">
            <p:ph type="dt" sz="half" idx="10"/>
          </p:nvPr>
        </p:nvSpPr>
        <p:spPr/>
        <p:txBody>
          <a:bodyPr/>
          <a:lstStyle/>
          <a:p>
            <a:fld id="{7A226287-2A41-D742-82B5-22181DFE82FE}" type="datetime8">
              <a:rPr lang="fr-BE" smtClean="0"/>
              <a:t>30/05/22 13:43</a:t>
            </a:fld>
            <a:endParaRPr lang="en-US"/>
          </a:p>
        </p:txBody>
      </p:sp>
      <p:sp>
        <p:nvSpPr>
          <p:cNvPr id="5" name="Footer Placeholder 4"/>
          <p:cNvSpPr>
            <a:spLocks noGrp="1"/>
          </p:cNvSpPr>
          <p:nvPr userDrawn="1">
            <p:ph type="ftr" sz="quarter" idx="11"/>
          </p:nvPr>
        </p:nvSpPr>
        <p:spPr/>
        <p:txBody>
          <a:bodyPr/>
          <a:lstStyle/>
          <a:p>
            <a:endParaRPr lang="en-US"/>
          </a:p>
        </p:txBody>
      </p:sp>
      <p:sp>
        <p:nvSpPr>
          <p:cNvPr id="6" name="Slide Number Placeholder 5"/>
          <p:cNvSpPr>
            <a:spLocks noGrp="1"/>
          </p:cNvSpPr>
          <p:nvPr userDrawn="1">
            <p:ph type="sldNum" sz="quarter" idx="12"/>
          </p:nvPr>
        </p:nvSpPr>
        <p:spPr/>
        <p:txBody>
          <a:bodyPr/>
          <a:lstStyle/>
          <a:p>
            <a:fld id="{97F8293E-0E89-3244-9ABC-36B38A9E567F}" type="slidenum">
              <a:rPr lang="en-US" smtClean="0"/>
              <a:t>‹N°›</a:t>
            </a:fld>
            <a:endParaRPr lang="en-US"/>
          </a:p>
        </p:txBody>
      </p:sp>
      <p:sp>
        <p:nvSpPr>
          <p:cNvPr id="17" name="Subtitle 2">
            <a:extLst>
              <a:ext uri="{FF2B5EF4-FFF2-40B4-BE49-F238E27FC236}">
                <a16:creationId xmlns:a16="http://schemas.microsoft.com/office/drawing/2014/main" id="{DF376889-0E4D-F84B-81F4-D5E9CC63CCEB}"/>
              </a:ext>
            </a:extLst>
          </p:cNvPr>
          <p:cNvSpPr>
            <a:spLocks noGrp="1"/>
          </p:cNvSpPr>
          <p:nvPr>
            <p:ph type="subTitle" idx="1" hasCustomPrompt="1"/>
          </p:nvPr>
        </p:nvSpPr>
        <p:spPr>
          <a:xfrm>
            <a:off x="342900" y="3512805"/>
            <a:ext cx="3626428" cy="1045580"/>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here to edit sub-title</a:t>
            </a:r>
          </a:p>
        </p:txBody>
      </p:sp>
    </p:spTree>
    <p:extLst>
      <p:ext uri="{BB962C8B-B14F-4D97-AF65-F5344CB8AC3E}">
        <p14:creationId xmlns:p14="http://schemas.microsoft.com/office/powerpoint/2010/main" val="464778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title re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2285984-837B-DA43-9696-70A3CE83F55C}"/>
              </a:ext>
            </a:extLst>
          </p:cNvPr>
          <p:cNvGrpSpPr/>
          <p:nvPr userDrawn="1"/>
        </p:nvGrpSpPr>
        <p:grpSpPr>
          <a:xfrm>
            <a:off x="0" y="0"/>
            <a:ext cx="9144000" cy="6858000"/>
            <a:chOff x="0" y="0"/>
            <a:chExt cx="13004800" cy="7315200"/>
          </a:xfrm>
        </p:grpSpPr>
        <p:sp>
          <p:nvSpPr>
            <p:cNvPr id="8" name="object 8">
              <a:extLst>
                <a:ext uri="{FF2B5EF4-FFF2-40B4-BE49-F238E27FC236}">
                  <a16:creationId xmlns:a16="http://schemas.microsoft.com/office/drawing/2014/main" id="{81007079-1F76-784A-9806-A78D85AEF3CC}"/>
                </a:ext>
              </a:extLst>
            </p:cNvPr>
            <p:cNvSpPr/>
            <p:nvPr/>
          </p:nvSpPr>
          <p:spPr>
            <a:xfrm>
              <a:off x="0" y="0"/>
              <a:ext cx="13004800" cy="7315200"/>
            </a:xfrm>
            <a:custGeom>
              <a:avLst/>
              <a:gdLst/>
              <a:ahLst/>
              <a:cxnLst/>
              <a:rect l="l" t="t" r="r" b="b"/>
              <a:pathLst>
                <a:path w="13004800" h="7315200">
                  <a:moveTo>
                    <a:pt x="0" y="7315200"/>
                  </a:moveTo>
                  <a:lnTo>
                    <a:pt x="0" y="0"/>
                  </a:lnTo>
                  <a:lnTo>
                    <a:pt x="13004800" y="0"/>
                  </a:lnTo>
                  <a:lnTo>
                    <a:pt x="13004800" y="7315200"/>
                  </a:lnTo>
                  <a:lnTo>
                    <a:pt x="0" y="7315200"/>
                  </a:lnTo>
                  <a:close/>
                </a:path>
              </a:pathLst>
            </a:custGeom>
            <a:solidFill>
              <a:srgbClr val="FF0000"/>
            </a:solidFill>
          </p:spPr>
          <p:txBody>
            <a:bodyPr wrap="square" lIns="0" tIns="0" rIns="0" bIns="0" rtlCol="0">
              <a:noAutofit/>
            </a:bodyPr>
            <a:lstStyle/>
            <a:p>
              <a:endParaRPr sz="2400"/>
            </a:p>
          </p:txBody>
        </p:sp>
        <p:pic>
          <p:nvPicPr>
            <p:cNvPr id="9" name="Image">
              <a:extLst>
                <a:ext uri="{FF2B5EF4-FFF2-40B4-BE49-F238E27FC236}">
                  <a16:creationId xmlns:a16="http://schemas.microsoft.com/office/drawing/2014/main" id="{7A1D4DBA-BC2E-1C48-9F3C-FF9DF01749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6790" y="6848913"/>
              <a:ext cx="1528010" cy="466287"/>
            </a:xfrm>
            <a:prstGeom prst="rect">
              <a:avLst/>
            </a:prstGeom>
          </p:spPr>
        </p:pic>
        <p:pic>
          <p:nvPicPr>
            <p:cNvPr id="10" name="Image">
              <a:extLst>
                <a:ext uri="{FF2B5EF4-FFF2-40B4-BE49-F238E27FC236}">
                  <a16:creationId xmlns:a16="http://schemas.microsoft.com/office/drawing/2014/main" id="{A35F6925-4ABC-FF47-85A2-41C2302F6F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6182" y="0"/>
              <a:ext cx="3454350" cy="4224048"/>
            </a:xfrm>
            <a:prstGeom prst="rect">
              <a:avLst/>
            </a:prstGeom>
          </p:spPr>
        </p:pic>
        <p:pic>
          <p:nvPicPr>
            <p:cNvPr id="11" name="Image">
              <a:extLst>
                <a:ext uri="{FF2B5EF4-FFF2-40B4-BE49-F238E27FC236}">
                  <a16:creationId xmlns:a16="http://schemas.microsoft.com/office/drawing/2014/main" id="{C29C7CD8-3C7D-374B-9B7E-8E0EAEF86D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9823" y="0"/>
              <a:ext cx="1554977" cy="1572055"/>
            </a:xfrm>
            <a:prstGeom prst="rect">
              <a:avLst/>
            </a:prstGeom>
          </p:spPr>
        </p:pic>
        <p:pic>
          <p:nvPicPr>
            <p:cNvPr id="12" name="Image">
              <a:extLst>
                <a:ext uri="{FF2B5EF4-FFF2-40B4-BE49-F238E27FC236}">
                  <a16:creationId xmlns:a16="http://schemas.microsoft.com/office/drawing/2014/main" id="{EE24ADC6-E0D6-6D4B-B777-503D67FCE0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76853" y="258702"/>
              <a:ext cx="1527947" cy="3965346"/>
            </a:xfrm>
            <a:prstGeom prst="rect">
              <a:avLst/>
            </a:prstGeom>
          </p:spPr>
        </p:pic>
        <p:pic>
          <p:nvPicPr>
            <p:cNvPr id="13" name="Image">
              <a:extLst>
                <a:ext uri="{FF2B5EF4-FFF2-40B4-BE49-F238E27FC236}">
                  <a16:creationId xmlns:a16="http://schemas.microsoft.com/office/drawing/2014/main" id="{E9ED4B96-9173-494C-964F-DB02945E82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2619" y="4196330"/>
              <a:ext cx="5491950" cy="3118870"/>
            </a:xfrm>
            <a:prstGeom prst="rect">
              <a:avLst/>
            </a:prstGeom>
          </p:spPr>
        </p:pic>
      </p:grpSp>
      <p:sp>
        <p:nvSpPr>
          <p:cNvPr id="2" name="Title 1">
            <a:extLst>
              <a:ext uri="{FF2B5EF4-FFF2-40B4-BE49-F238E27FC236}">
                <a16:creationId xmlns:a16="http://schemas.microsoft.com/office/drawing/2014/main" id="{18DA6888-BBE7-EB45-B185-06701746F270}"/>
              </a:ext>
            </a:extLst>
          </p:cNvPr>
          <p:cNvSpPr>
            <a:spLocks noGrp="1"/>
          </p:cNvSpPr>
          <p:nvPr>
            <p:ph type="title" hasCustomPrompt="1"/>
          </p:nvPr>
        </p:nvSpPr>
        <p:spPr>
          <a:xfrm>
            <a:off x="284273" y="432137"/>
            <a:ext cx="3585598" cy="2572320"/>
          </a:xfrm>
        </p:spPr>
        <p:txBody>
          <a:bodyPr vert="horz" anchor="t" anchorCtr="0"/>
          <a:lstStyle>
            <a:lvl1pPr>
              <a:defRPr>
                <a:solidFill>
                  <a:schemeClr val="bg1"/>
                </a:solidFill>
              </a:defRPr>
            </a:lvl1pPr>
          </a:lstStyle>
          <a:p>
            <a:r>
              <a:rPr lang="en-US" dirty="0"/>
              <a:t>Click to edit Sub-title text</a:t>
            </a:r>
          </a:p>
        </p:txBody>
      </p:sp>
      <p:sp>
        <p:nvSpPr>
          <p:cNvPr id="3" name="Date Placeholder 2">
            <a:extLst>
              <a:ext uri="{FF2B5EF4-FFF2-40B4-BE49-F238E27FC236}">
                <a16:creationId xmlns:a16="http://schemas.microsoft.com/office/drawing/2014/main" id="{2F4D71C8-CC7F-8445-B28E-7CF7928E1CE5}"/>
              </a:ext>
            </a:extLst>
          </p:cNvPr>
          <p:cNvSpPr>
            <a:spLocks noGrp="1"/>
          </p:cNvSpPr>
          <p:nvPr>
            <p:ph type="dt" sz="half" idx="10"/>
          </p:nvPr>
        </p:nvSpPr>
        <p:spPr/>
        <p:txBody>
          <a:bodyPr/>
          <a:lstStyle/>
          <a:p>
            <a:fld id="{9B74B660-CF3A-9D4E-A15E-F09A4CC59704}" type="datetime8">
              <a:rPr lang="fr-BE" smtClean="0"/>
              <a:t>30/05/22 13:43</a:t>
            </a:fld>
            <a:endParaRPr lang="en-US"/>
          </a:p>
        </p:txBody>
      </p:sp>
      <p:sp>
        <p:nvSpPr>
          <p:cNvPr id="4" name="Footer Placeholder 3">
            <a:extLst>
              <a:ext uri="{FF2B5EF4-FFF2-40B4-BE49-F238E27FC236}">
                <a16:creationId xmlns:a16="http://schemas.microsoft.com/office/drawing/2014/main" id="{BCA4D099-90C8-C94D-A117-609D447F50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0C908B-A010-DA45-9E5A-87352ADAAD98}"/>
              </a:ext>
            </a:extLst>
          </p:cNvPr>
          <p:cNvSpPr>
            <a:spLocks noGrp="1"/>
          </p:cNvSpPr>
          <p:nvPr>
            <p:ph type="sldNum" sz="quarter" idx="12"/>
          </p:nvPr>
        </p:nvSpPr>
        <p:spPr/>
        <p:txBody>
          <a:bodyPr/>
          <a:lstStyle/>
          <a:p>
            <a:fld id="{97F8293E-0E89-3244-9ABC-36B38A9E567F}" type="slidenum">
              <a:rPr lang="en-US" smtClean="0"/>
              <a:pPr/>
              <a:t>‹N°›</a:t>
            </a:fld>
            <a:endParaRPr lang="en-US"/>
          </a:p>
        </p:txBody>
      </p:sp>
      <p:sp>
        <p:nvSpPr>
          <p:cNvPr id="14" name="Subtitle 2">
            <a:extLst>
              <a:ext uri="{FF2B5EF4-FFF2-40B4-BE49-F238E27FC236}">
                <a16:creationId xmlns:a16="http://schemas.microsoft.com/office/drawing/2014/main" id="{E35C4647-1E41-EF4B-BBB2-3346CE63C734}"/>
              </a:ext>
            </a:extLst>
          </p:cNvPr>
          <p:cNvSpPr>
            <a:spLocks noGrp="1"/>
          </p:cNvSpPr>
          <p:nvPr>
            <p:ph type="subTitle" idx="1" hasCustomPrompt="1"/>
          </p:nvPr>
        </p:nvSpPr>
        <p:spPr>
          <a:xfrm>
            <a:off x="284273" y="3437255"/>
            <a:ext cx="3585598" cy="1045580"/>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here to edit sub-title</a:t>
            </a:r>
          </a:p>
        </p:txBody>
      </p:sp>
    </p:spTree>
    <p:extLst>
      <p:ext uri="{BB962C8B-B14F-4D97-AF65-F5344CB8AC3E}">
        <p14:creationId xmlns:p14="http://schemas.microsoft.com/office/powerpoint/2010/main" val="621794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title midnight blu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C578FF4-32B1-1947-9769-F1E7EE294C78}"/>
              </a:ext>
            </a:extLst>
          </p:cNvPr>
          <p:cNvPicPr>
            <a:picLocks noChangeAspect="1"/>
          </p:cNvPicPr>
          <p:nvPr userDrawn="1"/>
        </p:nvPicPr>
        <p:blipFill>
          <a:blip r:embed="rId2"/>
          <a:stretch>
            <a:fillRect/>
          </a:stretch>
        </p:blipFill>
        <p:spPr>
          <a:xfrm>
            <a:off x="1430" y="8255"/>
            <a:ext cx="9142571" cy="6858000"/>
          </a:xfrm>
          <a:prstGeom prst="rect">
            <a:avLst/>
          </a:prstGeom>
        </p:spPr>
      </p:pic>
      <p:sp>
        <p:nvSpPr>
          <p:cNvPr id="2" name="Title 1">
            <a:extLst>
              <a:ext uri="{FF2B5EF4-FFF2-40B4-BE49-F238E27FC236}">
                <a16:creationId xmlns:a16="http://schemas.microsoft.com/office/drawing/2014/main" id="{18DA6888-BBE7-EB45-B185-06701746F270}"/>
              </a:ext>
            </a:extLst>
          </p:cNvPr>
          <p:cNvSpPr>
            <a:spLocks noGrp="1"/>
          </p:cNvSpPr>
          <p:nvPr>
            <p:ph type="title" hasCustomPrompt="1"/>
          </p:nvPr>
        </p:nvSpPr>
        <p:spPr>
          <a:xfrm>
            <a:off x="284273" y="432137"/>
            <a:ext cx="3585598" cy="2572320"/>
          </a:xfrm>
        </p:spPr>
        <p:txBody>
          <a:bodyPr vert="horz" anchor="t" anchorCtr="0"/>
          <a:lstStyle>
            <a:lvl1pPr>
              <a:defRPr>
                <a:solidFill>
                  <a:schemeClr val="bg1"/>
                </a:solidFill>
              </a:defRPr>
            </a:lvl1pPr>
          </a:lstStyle>
          <a:p>
            <a:r>
              <a:rPr lang="en-US" dirty="0"/>
              <a:t>Click to edit Sub-title text</a:t>
            </a:r>
          </a:p>
        </p:txBody>
      </p:sp>
      <p:sp>
        <p:nvSpPr>
          <p:cNvPr id="3" name="Date Placeholder 2">
            <a:extLst>
              <a:ext uri="{FF2B5EF4-FFF2-40B4-BE49-F238E27FC236}">
                <a16:creationId xmlns:a16="http://schemas.microsoft.com/office/drawing/2014/main" id="{2F4D71C8-CC7F-8445-B28E-7CF7928E1CE5}"/>
              </a:ext>
            </a:extLst>
          </p:cNvPr>
          <p:cNvSpPr>
            <a:spLocks noGrp="1"/>
          </p:cNvSpPr>
          <p:nvPr>
            <p:ph type="dt" sz="half" idx="10"/>
          </p:nvPr>
        </p:nvSpPr>
        <p:spPr/>
        <p:txBody>
          <a:bodyPr/>
          <a:lstStyle/>
          <a:p>
            <a:fld id="{D7F4F7E0-9AE9-4444-AD47-68A54E810ECA}" type="datetime8">
              <a:rPr lang="fr-BE" smtClean="0"/>
              <a:t>30/05/22 13:43</a:t>
            </a:fld>
            <a:endParaRPr lang="en-US"/>
          </a:p>
        </p:txBody>
      </p:sp>
      <p:sp>
        <p:nvSpPr>
          <p:cNvPr id="4" name="Footer Placeholder 3">
            <a:extLst>
              <a:ext uri="{FF2B5EF4-FFF2-40B4-BE49-F238E27FC236}">
                <a16:creationId xmlns:a16="http://schemas.microsoft.com/office/drawing/2014/main" id="{BCA4D099-90C8-C94D-A117-609D447F50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0C908B-A010-DA45-9E5A-87352ADAAD98}"/>
              </a:ext>
            </a:extLst>
          </p:cNvPr>
          <p:cNvSpPr>
            <a:spLocks noGrp="1"/>
          </p:cNvSpPr>
          <p:nvPr>
            <p:ph type="sldNum" sz="quarter" idx="12"/>
          </p:nvPr>
        </p:nvSpPr>
        <p:spPr/>
        <p:txBody>
          <a:bodyPr/>
          <a:lstStyle/>
          <a:p>
            <a:fld id="{97F8293E-0E89-3244-9ABC-36B38A9E567F}" type="slidenum">
              <a:rPr lang="en-US" smtClean="0"/>
              <a:pPr/>
              <a:t>‹N°›</a:t>
            </a:fld>
            <a:endParaRPr lang="en-US"/>
          </a:p>
        </p:txBody>
      </p:sp>
      <p:sp>
        <p:nvSpPr>
          <p:cNvPr id="14" name="Subtitle 2">
            <a:extLst>
              <a:ext uri="{FF2B5EF4-FFF2-40B4-BE49-F238E27FC236}">
                <a16:creationId xmlns:a16="http://schemas.microsoft.com/office/drawing/2014/main" id="{E35C4647-1E41-EF4B-BBB2-3346CE63C734}"/>
              </a:ext>
            </a:extLst>
          </p:cNvPr>
          <p:cNvSpPr>
            <a:spLocks noGrp="1"/>
          </p:cNvSpPr>
          <p:nvPr>
            <p:ph type="subTitle" idx="1" hasCustomPrompt="1"/>
          </p:nvPr>
        </p:nvSpPr>
        <p:spPr>
          <a:xfrm>
            <a:off x="284273" y="3437255"/>
            <a:ext cx="3585598" cy="1045580"/>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here to edit sub-title</a:t>
            </a:r>
          </a:p>
        </p:txBody>
      </p:sp>
    </p:spTree>
    <p:extLst>
      <p:ext uri="{BB962C8B-B14F-4D97-AF65-F5344CB8AC3E}">
        <p14:creationId xmlns:p14="http://schemas.microsoft.com/office/powerpoint/2010/main" val="4143191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blu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4761D98-CA88-5D43-AEC6-3931E8C700CC}"/>
              </a:ext>
            </a:extLst>
          </p:cNvPr>
          <p:cNvGrpSpPr/>
          <p:nvPr userDrawn="1"/>
        </p:nvGrpSpPr>
        <p:grpSpPr>
          <a:xfrm>
            <a:off x="0" y="-5"/>
            <a:ext cx="9144000" cy="6858005"/>
            <a:chOff x="0" y="-6"/>
            <a:chExt cx="13004800" cy="7315206"/>
          </a:xfrm>
        </p:grpSpPr>
        <p:sp>
          <p:nvSpPr>
            <p:cNvPr id="14" name="object 78">
              <a:extLst>
                <a:ext uri="{FF2B5EF4-FFF2-40B4-BE49-F238E27FC236}">
                  <a16:creationId xmlns:a16="http://schemas.microsoft.com/office/drawing/2014/main" id="{E0272663-FD79-5E43-98A5-5FF7D3897DBD}"/>
                </a:ext>
              </a:extLst>
            </p:cNvPr>
            <p:cNvSpPr/>
            <p:nvPr/>
          </p:nvSpPr>
          <p:spPr>
            <a:xfrm>
              <a:off x="0" y="-6"/>
              <a:ext cx="13004800" cy="7315200"/>
            </a:xfrm>
            <a:custGeom>
              <a:avLst/>
              <a:gdLst/>
              <a:ahLst/>
              <a:cxnLst/>
              <a:rect l="l" t="t" r="r" b="b"/>
              <a:pathLst>
                <a:path w="13004800" h="7315200">
                  <a:moveTo>
                    <a:pt x="0" y="7315200"/>
                  </a:moveTo>
                  <a:lnTo>
                    <a:pt x="0" y="0"/>
                  </a:lnTo>
                  <a:lnTo>
                    <a:pt x="13004800" y="0"/>
                  </a:lnTo>
                  <a:lnTo>
                    <a:pt x="13004800" y="7315200"/>
                  </a:lnTo>
                  <a:lnTo>
                    <a:pt x="0" y="7315200"/>
                  </a:lnTo>
                  <a:close/>
                </a:path>
              </a:pathLst>
            </a:custGeom>
            <a:solidFill>
              <a:srgbClr val="00002D"/>
            </a:solidFill>
          </p:spPr>
          <p:txBody>
            <a:bodyPr wrap="square" lIns="0" tIns="0" rIns="0" bIns="0" rtlCol="0">
              <a:noAutofit/>
            </a:bodyPr>
            <a:lstStyle/>
            <a:p>
              <a:endParaRPr sz="2400"/>
            </a:p>
          </p:txBody>
        </p:sp>
        <p:sp>
          <p:nvSpPr>
            <p:cNvPr id="16" name="object 80">
              <a:extLst>
                <a:ext uri="{FF2B5EF4-FFF2-40B4-BE49-F238E27FC236}">
                  <a16:creationId xmlns:a16="http://schemas.microsoft.com/office/drawing/2014/main" id="{63DE8775-B439-3746-AEC3-A21C34722C03}"/>
                </a:ext>
              </a:extLst>
            </p:cNvPr>
            <p:cNvSpPr/>
            <p:nvPr/>
          </p:nvSpPr>
          <p:spPr>
            <a:xfrm>
              <a:off x="9399460" y="0"/>
              <a:ext cx="3605340" cy="7315200"/>
            </a:xfrm>
            <a:custGeom>
              <a:avLst/>
              <a:gdLst/>
              <a:ahLst/>
              <a:cxnLst/>
              <a:rect l="l" t="t" r="r" b="b"/>
              <a:pathLst>
                <a:path w="3605340" h="7315200">
                  <a:moveTo>
                    <a:pt x="0" y="7315200"/>
                  </a:moveTo>
                  <a:lnTo>
                    <a:pt x="0" y="0"/>
                  </a:lnTo>
                  <a:lnTo>
                    <a:pt x="3605340" y="0"/>
                  </a:lnTo>
                  <a:lnTo>
                    <a:pt x="3605340" y="7315200"/>
                  </a:lnTo>
                  <a:lnTo>
                    <a:pt x="0" y="7315200"/>
                  </a:lnTo>
                  <a:close/>
                </a:path>
              </a:pathLst>
            </a:custGeom>
            <a:solidFill>
              <a:srgbClr val="0000FF"/>
            </a:solidFill>
          </p:spPr>
          <p:txBody>
            <a:bodyPr wrap="square" lIns="0" tIns="0" rIns="0" bIns="0" rtlCol="0">
              <a:noAutofit/>
            </a:bodyPr>
            <a:lstStyle/>
            <a:p>
              <a:endParaRPr sz="2400" dirty="0"/>
            </a:p>
          </p:txBody>
        </p:sp>
        <p:sp>
          <p:nvSpPr>
            <p:cNvPr id="17" name="object 81">
              <a:extLst>
                <a:ext uri="{FF2B5EF4-FFF2-40B4-BE49-F238E27FC236}">
                  <a16:creationId xmlns:a16="http://schemas.microsoft.com/office/drawing/2014/main" id="{20B7C111-D193-A74E-A28C-F2EBB0162C75}"/>
                </a:ext>
              </a:extLst>
            </p:cNvPr>
            <p:cNvSpPr/>
            <p:nvPr/>
          </p:nvSpPr>
          <p:spPr>
            <a:xfrm>
              <a:off x="11080710" y="0"/>
              <a:ext cx="1529690" cy="1529677"/>
            </a:xfrm>
            <a:custGeom>
              <a:avLst/>
              <a:gdLst/>
              <a:ahLst/>
              <a:cxnLst/>
              <a:rect l="l" t="t" r="r" b="b"/>
              <a:pathLst>
                <a:path w="1529690" h="1529677">
                  <a:moveTo>
                    <a:pt x="0" y="0"/>
                  </a:moveTo>
                  <a:lnTo>
                    <a:pt x="0" y="1529677"/>
                  </a:lnTo>
                  <a:lnTo>
                    <a:pt x="1529690" y="0"/>
                  </a:lnTo>
                  <a:close/>
                </a:path>
              </a:pathLst>
            </a:custGeom>
            <a:solidFill>
              <a:srgbClr val="00002D"/>
            </a:solidFill>
          </p:spPr>
          <p:txBody>
            <a:bodyPr wrap="square" lIns="0" tIns="0" rIns="0" bIns="0" rtlCol="0">
              <a:noAutofit/>
            </a:bodyPr>
            <a:lstStyle/>
            <a:p>
              <a:endParaRPr sz="2400"/>
            </a:p>
          </p:txBody>
        </p:sp>
        <p:sp>
          <p:nvSpPr>
            <p:cNvPr id="18" name="object 82">
              <a:extLst>
                <a:ext uri="{FF2B5EF4-FFF2-40B4-BE49-F238E27FC236}">
                  <a16:creationId xmlns:a16="http://schemas.microsoft.com/office/drawing/2014/main" id="{A7BCB1EB-14A8-494B-9278-0298004C2F70}"/>
                </a:ext>
              </a:extLst>
            </p:cNvPr>
            <p:cNvSpPr/>
            <p:nvPr/>
          </p:nvSpPr>
          <p:spPr>
            <a:xfrm>
              <a:off x="11289194" y="1845014"/>
              <a:ext cx="1715604" cy="1715808"/>
            </a:xfrm>
            <a:custGeom>
              <a:avLst/>
              <a:gdLst/>
              <a:ahLst/>
              <a:cxnLst/>
              <a:rect l="l" t="t" r="r" b="b"/>
              <a:pathLst>
                <a:path w="1715604" h="1715808">
                  <a:moveTo>
                    <a:pt x="0" y="1715808"/>
                  </a:moveTo>
                  <a:lnTo>
                    <a:pt x="1715604" y="1715808"/>
                  </a:lnTo>
                  <a:lnTo>
                    <a:pt x="1715604" y="0"/>
                  </a:lnTo>
                  <a:close/>
                </a:path>
              </a:pathLst>
            </a:custGeom>
            <a:solidFill>
              <a:srgbClr val="00002D"/>
            </a:solidFill>
          </p:spPr>
          <p:txBody>
            <a:bodyPr wrap="square" lIns="0" tIns="0" rIns="0" bIns="0" rtlCol="0">
              <a:noAutofit/>
            </a:bodyPr>
            <a:lstStyle/>
            <a:p>
              <a:endParaRPr sz="2400"/>
            </a:p>
          </p:txBody>
        </p:sp>
        <p:sp>
          <p:nvSpPr>
            <p:cNvPr id="19" name="object 83">
              <a:extLst>
                <a:ext uri="{FF2B5EF4-FFF2-40B4-BE49-F238E27FC236}">
                  <a16:creationId xmlns:a16="http://schemas.microsoft.com/office/drawing/2014/main" id="{16A0A020-B002-B84C-A632-8356971A63E5}"/>
                </a:ext>
              </a:extLst>
            </p:cNvPr>
            <p:cNvSpPr/>
            <p:nvPr/>
          </p:nvSpPr>
          <p:spPr>
            <a:xfrm>
              <a:off x="9399460" y="3594044"/>
              <a:ext cx="1856055" cy="3721150"/>
            </a:xfrm>
            <a:custGeom>
              <a:avLst/>
              <a:gdLst/>
              <a:ahLst/>
              <a:cxnLst/>
              <a:rect l="l" t="t" r="r" b="b"/>
              <a:pathLst>
                <a:path w="1856055" h="3721150">
                  <a:moveTo>
                    <a:pt x="0" y="1856486"/>
                  </a:moveTo>
                  <a:lnTo>
                    <a:pt x="0" y="3721151"/>
                  </a:lnTo>
                  <a:lnTo>
                    <a:pt x="125680" y="3721151"/>
                  </a:lnTo>
                  <a:lnTo>
                    <a:pt x="1841043" y="2006193"/>
                  </a:lnTo>
                  <a:lnTo>
                    <a:pt x="1856055" y="0"/>
                  </a:lnTo>
                  <a:close/>
                </a:path>
              </a:pathLst>
            </a:custGeom>
            <a:solidFill>
              <a:srgbClr val="00002D"/>
            </a:solidFill>
          </p:spPr>
          <p:txBody>
            <a:bodyPr wrap="square" lIns="0" tIns="0" rIns="0" bIns="0" rtlCol="0">
              <a:noAutofit/>
            </a:bodyPr>
            <a:lstStyle/>
            <a:p>
              <a:endParaRPr sz="2400"/>
            </a:p>
          </p:txBody>
        </p:sp>
        <p:sp>
          <p:nvSpPr>
            <p:cNvPr id="20" name="object 84">
              <a:extLst>
                <a:ext uri="{FF2B5EF4-FFF2-40B4-BE49-F238E27FC236}">
                  <a16:creationId xmlns:a16="http://schemas.microsoft.com/office/drawing/2014/main" id="{6527C870-EF03-FA4F-8B5A-53FB3D743372}"/>
                </a:ext>
              </a:extLst>
            </p:cNvPr>
            <p:cNvSpPr/>
            <p:nvPr/>
          </p:nvSpPr>
          <p:spPr>
            <a:xfrm>
              <a:off x="11240389" y="5600014"/>
              <a:ext cx="1764411" cy="1715186"/>
            </a:xfrm>
            <a:custGeom>
              <a:avLst/>
              <a:gdLst/>
              <a:ahLst/>
              <a:cxnLst/>
              <a:rect l="l" t="t" r="r" b="b"/>
              <a:pathLst>
                <a:path w="1764411" h="1715186">
                  <a:moveTo>
                    <a:pt x="0" y="1715186"/>
                  </a:moveTo>
                  <a:lnTo>
                    <a:pt x="0" y="0"/>
                  </a:lnTo>
                  <a:lnTo>
                    <a:pt x="1764411" y="0"/>
                  </a:lnTo>
                  <a:lnTo>
                    <a:pt x="1764411" y="1715186"/>
                  </a:lnTo>
                  <a:lnTo>
                    <a:pt x="0" y="1715186"/>
                  </a:lnTo>
                  <a:close/>
                </a:path>
              </a:pathLst>
            </a:custGeom>
            <a:solidFill>
              <a:srgbClr val="00002D"/>
            </a:solidFill>
          </p:spPr>
          <p:txBody>
            <a:bodyPr wrap="square" lIns="0" tIns="0" rIns="0" bIns="0" rtlCol="0">
              <a:noAutofit/>
            </a:bodyPr>
            <a:lstStyle/>
            <a:p>
              <a:endParaRPr sz="2400"/>
            </a:p>
          </p:txBody>
        </p:sp>
        <p:sp>
          <p:nvSpPr>
            <p:cNvPr id="21" name="object 85">
              <a:extLst>
                <a:ext uri="{FF2B5EF4-FFF2-40B4-BE49-F238E27FC236}">
                  <a16:creationId xmlns:a16="http://schemas.microsoft.com/office/drawing/2014/main" id="{4EDF95BF-B2A4-3341-9CC9-527C1A1D3E63}"/>
                </a:ext>
              </a:extLst>
            </p:cNvPr>
            <p:cNvSpPr/>
            <p:nvPr/>
          </p:nvSpPr>
          <p:spPr>
            <a:xfrm>
              <a:off x="0" y="0"/>
              <a:ext cx="4618507" cy="7315200"/>
            </a:xfrm>
            <a:custGeom>
              <a:avLst/>
              <a:gdLst/>
              <a:ahLst/>
              <a:cxnLst/>
              <a:rect l="l" t="t" r="r" b="b"/>
              <a:pathLst>
                <a:path w="4618507" h="7315200">
                  <a:moveTo>
                    <a:pt x="0" y="7315200"/>
                  </a:moveTo>
                  <a:lnTo>
                    <a:pt x="0" y="0"/>
                  </a:lnTo>
                  <a:lnTo>
                    <a:pt x="4618507" y="0"/>
                  </a:lnTo>
                  <a:lnTo>
                    <a:pt x="4618507" y="7315200"/>
                  </a:lnTo>
                  <a:lnTo>
                    <a:pt x="0" y="7315200"/>
                  </a:lnTo>
                  <a:close/>
                </a:path>
              </a:pathLst>
            </a:custGeom>
            <a:solidFill>
              <a:srgbClr val="0000FF"/>
            </a:solidFill>
          </p:spPr>
          <p:txBody>
            <a:bodyPr wrap="square" lIns="0" tIns="0" rIns="0" bIns="0" rtlCol="0">
              <a:noAutofit/>
            </a:bodyPr>
            <a:lstStyle/>
            <a:p>
              <a:endParaRPr sz="2400"/>
            </a:p>
          </p:txBody>
        </p:sp>
        <p:sp>
          <p:nvSpPr>
            <p:cNvPr id="22" name="object 86">
              <a:extLst>
                <a:ext uri="{FF2B5EF4-FFF2-40B4-BE49-F238E27FC236}">
                  <a16:creationId xmlns:a16="http://schemas.microsoft.com/office/drawing/2014/main" id="{2E81385E-37DF-D84D-843C-AF6904282C5A}"/>
                </a:ext>
              </a:extLst>
            </p:cNvPr>
            <p:cNvSpPr/>
            <p:nvPr/>
          </p:nvSpPr>
          <p:spPr>
            <a:xfrm>
              <a:off x="1221173" y="3449346"/>
              <a:ext cx="1960384" cy="1960384"/>
            </a:xfrm>
            <a:custGeom>
              <a:avLst/>
              <a:gdLst/>
              <a:ahLst/>
              <a:cxnLst/>
              <a:rect l="l" t="t" r="r" b="b"/>
              <a:pathLst>
                <a:path w="1960384" h="1960384">
                  <a:moveTo>
                    <a:pt x="1937626" y="0"/>
                  </a:moveTo>
                  <a:lnTo>
                    <a:pt x="0" y="0"/>
                  </a:lnTo>
                  <a:lnTo>
                    <a:pt x="1960385" y="1960385"/>
                  </a:lnTo>
                  <a:close/>
                </a:path>
              </a:pathLst>
            </a:custGeom>
            <a:solidFill>
              <a:srgbClr val="00002D"/>
            </a:solidFill>
          </p:spPr>
          <p:txBody>
            <a:bodyPr wrap="square" lIns="0" tIns="0" rIns="0" bIns="0" rtlCol="0">
              <a:noAutofit/>
            </a:bodyPr>
            <a:lstStyle/>
            <a:p>
              <a:endParaRPr sz="2400"/>
            </a:p>
          </p:txBody>
        </p:sp>
        <p:sp>
          <p:nvSpPr>
            <p:cNvPr id="23" name="object 87">
              <a:extLst>
                <a:ext uri="{FF2B5EF4-FFF2-40B4-BE49-F238E27FC236}">
                  <a16:creationId xmlns:a16="http://schemas.microsoft.com/office/drawing/2014/main" id="{BB79ACA1-EFAE-1146-8325-5C3D2A9CA0BA}"/>
                </a:ext>
              </a:extLst>
            </p:cNvPr>
            <p:cNvSpPr/>
            <p:nvPr/>
          </p:nvSpPr>
          <p:spPr>
            <a:xfrm>
              <a:off x="0" y="4467704"/>
              <a:ext cx="2847822" cy="2847492"/>
            </a:xfrm>
            <a:custGeom>
              <a:avLst/>
              <a:gdLst/>
              <a:ahLst/>
              <a:cxnLst/>
              <a:rect l="l" t="t" r="r" b="b"/>
              <a:pathLst>
                <a:path w="2847822" h="2847492">
                  <a:moveTo>
                    <a:pt x="0" y="1991702"/>
                  </a:moveTo>
                  <a:lnTo>
                    <a:pt x="854367" y="2847492"/>
                  </a:lnTo>
                  <a:lnTo>
                    <a:pt x="2847822" y="2847492"/>
                  </a:lnTo>
                  <a:lnTo>
                    <a:pt x="0" y="0"/>
                  </a:lnTo>
                  <a:close/>
                </a:path>
              </a:pathLst>
            </a:custGeom>
            <a:solidFill>
              <a:srgbClr val="00002D"/>
            </a:solidFill>
          </p:spPr>
          <p:txBody>
            <a:bodyPr wrap="square" lIns="0" tIns="0" rIns="0" bIns="0" rtlCol="0">
              <a:noAutofit/>
            </a:bodyPr>
            <a:lstStyle/>
            <a:p>
              <a:endParaRPr sz="2400"/>
            </a:p>
          </p:txBody>
        </p:sp>
        <p:sp>
          <p:nvSpPr>
            <p:cNvPr id="29" name="object 88">
              <a:extLst>
                <a:ext uri="{FF2B5EF4-FFF2-40B4-BE49-F238E27FC236}">
                  <a16:creationId xmlns:a16="http://schemas.microsoft.com/office/drawing/2014/main" id="{744D2BED-6C74-C345-AC5D-B8AA63B8F004}"/>
                </a:ext>
              </a:extLst>
            </p:cNvPr>
            <p:cNvSpPr/>
            <p:nvPr/>
          </p:nvSpPr>
          <p:spPr>
            <a:xfrm>
              <a:off x="0" y="0"/>
              <a:ext cx="3110547" cy="1668627"/>
            </a:xfrm>
            <a:custGeom>
              <a:avLst/>
              <a:gdLst/>
              <a:ahLst/>
              <a:cxnLst/>
              <a:rect l="l" t="t" r="r" b="b"/>
              <a:pathLst>
                <a:path w="3110547" h="1668627">
                  <a:moveTo>
                    <a:pt x="0" y="1668627"/>
                  </a:moveTo>
                  <a:lnTo>
                    <a:pt x="0" y="0"/>
                  </a:lnTo>
                  <a:lnTo>
                    <a:pt x="3110547" y="0"/>
                  </a:lnTo>
                  <a:lnTo>
                    <a:pt x="3110547" y="1668627"/>
                  </a:lnTo>
                  <a:lnTo>
                    <a:pt x="0" y="1668627"/>
                  </a:lnTo>
                  <a:close/>
                </a:path>
              </a:pathLst>
            </a:custGeom>
            <a:solidFill>
              <a:srgbClr val="00002D"/>
            </a:solidFill>
          </p:spPr>
          <p:txBody>
            <a:bodyPr wrap="square" lIns="0" tIns="0" rIns="0" bIns="0" rtlCol="0">
              <a:noAutofit/>
            </a:bodyPr>
            <a:lstStyle/>
            <a:p>
              <a:endParaRPr sz="2400"/>
            </a:p>
          </p:txBody>
        </p:sp>
      </p:grpSp>
      <p:sp>
        <p:nvSpPr>
          <p:cNvPr id="2" name="Title 1"/>
          <p:cNvSpPr>
            <a:spLocks noGrp="1"/>
          </p:cNvSpPr>
          <p:nvPr userDrawn="1">
            <p:ph type="ctrTitle"/>
          </p:nvPr>
        </p:nvSpPr>
        <p:spPr>
          <a:xfrm>
            <a:off x="329012" y="332117"/>
            <a:ext cx="3626427" cy="2901643"/>
          </a:xfrm>
        </p:spPr>
        <p:txBody>
          <a:bodyPr anchor="t" anchorCtr="0">
            <a:normAutofit/>
          </a:bodyPr>
          <a:lstStyle>
            <a:lvl1pPr algn="l">
              <a:defRPr sz="4000" b="1" i="0">
                <a:solidFill>
                  <a:schemeClr val="bg1"/>
                </a:solidFill>
                <a:latin typeface="Gilroy ExtraBold" pitchFamily="2" charset="77"/>
              </a:defRPr>
            </a:lvl1pPr>
          </a:lstStyle>
          <a:p>
            <a:r>
              <a:rPr lang="en-US"/>
              <a:t>Click to edit Master title style</a:t>
            </a:r>
            <a:endParaRPr lang="en-US" dirty="0"/>
          </a:p>
        </p:txBody>
      </p:sp>
      <p:sp>
        <p:nvSpPr>
          <p:cNvPr id="4" name="Date Placeholder 3"/>
          <p:cNvSpPr>
            <a:spLocks noGrp="1"/>
          </p:cNvSpPr>
          <p:nvPr userDrawn="1">
            <p:ph type="dt" sz="half" idx="10"/>
          </p:nvPr>
        </p:nvSpPr>
        <p:spPr/>
        <p:txBody>
          <a:bodyPr/>
          <a:lstStyle/>
          <a:p>
            <a:fld id="{39B8BAF3-EB26-6848-B8F6-9CE5EC462CE8}" type="datetime8">
              <a:rPr lang="fr-BE" smtClean="0"/>
              <a:t>30/05/22 13:43</a:t>
            </a:fld>
            <a:endParaRPr lang="en-US"/>
          </a:p>
        </p:txBody>
      </p:sp>
      <p:sp>
        <p:nvSpPr>
          <p:cNvPr id="5" name="Footer Placeholder 4"/>
          <p:cNvSpPr>
            <a:spLocks noGrp="1"/>
          </p:cNvSpPr>
          <p:nvPr userDrawn="1">
            <p:ph type="ftr" sz="quarter" idx="11"/>
          </p:nvPr>
        </p:nvSpPr>
        <p:spPr/>
        <p:txBody>
          <a:bodyPr/>
          <a:lstStyle/>
          <a:p>
            <a:endParaRPr lang="en-US"/>
          </a:p>
        </p:txBody>
      </p:sp>
      <p:sp>
        <p:nvSpPr>
          <p:cNvPr id="6" name="Slide Number Placeholder 5"/>
          <p:cNvSpPr>
            <a:spLocks noGrp="1"/>
          </p:cNvSpPr>
          <p:nvPr userDrawn="1">
            <p:ph type="sldNum" sz="quarter" idx="12"/>
          </p:nvPr>
        </p:nvSpPr>
        <p:spPr/>
        <p:txBody>
          <a:bodyPr/>
          <a:lstStyle/>
          <a:p>
            <a:fld id="{97F8293E-0E89-3244-9ABC-36B38A9E567F}" type="slidenum">
              <a:rPr lang="en-US" smtClean="0"/>
              <a:t>‹N°›</a:t>
            </a:fld>
            <a:endParaRPr lang="en-US"/>
          </a:p>
        </p:txBody>
      </p:sp>
      <p:sp>
        <p:nvSpPr>
          <p:cNvPr id="25" name="Subtitle 2">
            <a:extLst>
              <a:ext uri="{FF2B5EF4-FFF2-40B4-BE49-F238E27FC236}">
                <a16:creationId xmlns:a16="http://schemas.microsoft.com/office/drawing/2014/main" id="{31C844C7-61C0-764A-AFFB-FBCBFD5E918B}"/>
              </a:ext>
            </a:extLst>
          </p:cNvPr>
          <p:cNvSpPr>
            <a:spLocks noGrp="1"/>
          </p:cNvSpPr>
          <p:nvPr>
            <p:ph type="subTitle" idx="1" hasCustomPrompt="1"/>
          </p:nvPr>
        </p:nvSpPr>
        <p:spPr>
          <a:xfrm>
            <a:off x="342900" y="3512805"/>
            <a:ext cx="3626428" cy="1045580"/>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here to edit sub-title</a:t>
            </a:r>
          </a:p>
        </p:txBody>
      </p:sp>
      <p:sp>
        <p:nvSpPr>
          <p:cNvPr id="7" name="Picture Placeholder 6">
            <a:extLst>
              <a:ext uri="{FF2B5EF4-FFF2-40B4-BE49-F238E27FC236}">
                <a16:creationId xmlns:a16="http://schemas.microsoft.com/office/drawing/2014/main" id="{21351096-0199-C54D-AC19-1172E5F9813B}"/>
              </a:ext>
            </a:extLst>
          </p:cNvPr>
          <p:cNvSpPr>
            <a:spLocks noGrp="1"/>
          </p:cNvSpPr>
          <p:nvPr>
            <p:ph type="pic" sz="quarter" idx="13"/>
          </p:nvPr>
        </p:nvSpPr>
        <p:spPr>
          <a:xfrm>
            <a:off x="2631026" y="546262"/>
            <a:ext cx="6103276" cy="6716012"/>
          </a:xfrm>
          <a:blipFill>
            <a:blip r:embed="rId2"/>
            <a:stretch>
              <a:fillRect t="-5000"/>
            </a:stretch>
          </a:blipFill>
        </p:spPr>
        <p:txBody>
          <a:bodyPr/>
          <a:lstStyle>
            <a:lvl1pPr marL="0" indent="0">
              <a:buFont typeface="Arial" panose="020B0604020202020204" pitchFamily="34" charset="0"/>
              <a:buNone/>
              <a:defRPr/>
            </a:lvl1pPr>
          </a:lstStyle>
          <a:p>
            <a:r>
              <a:rPr lang="en-US"/>
              <a:t>Click icon to add picture</a:t>
            </a:r>
            <a:endParaRPr lang="en-US" dirty="0"/>
          </a:p>
        </p:txBody>
      </p:sp>
    </p:spTree>
    <p:extLst>
      <p:ext uri="{BB962C8B-B14F-4D97-AF65-F5344CB8AC3E}">
        <p14:creationId xmlns:p14="http://schemas.microsoft.com/office/powerpoint/2010/main" val="575545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Yellow">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4761D98-CA88-5D43-AEC6-3931E8C700CC}"/>
              </a:ext>
            </a:extLst>
          </p:cNvPr>
          <p:cNvGrpSpPr/>
          <p:nvPr userDrawn="1"/>
        </p:nvGrpSpPr>
        <p:grpSpPr>
          <a:xfrm>
            <a:off x="0" y="0"/>
            <a:ext cx="9144000" cy="6858005"/>
            <a:chOff x="0" y="-6"/>
            <a:chExt cx="13004800" cy="7315206"/>
          </a:xfrm>
        </p:grpSpPr>
        <p:sp>
          <p:nvSpPr>
            <p:cNvPr id="14" name="object 78">
              <a:extLst>
                <a:ext uri="{FF2B5EF4-FFF2-40B4-BE49-F238E27FC236}">
                  <a16:creationId xmlns:a16="http://schemas.microsoft.com/office/drawing/2014/main" id="{E0272663-FD79-5E43-98A5-5FF7D3897DBD}"/>
                </a:ext>
              </a:extLst>
            </p:cNvPr>
            <p:cNvSpPr/>
            <p:nvPr/>
          </p:nvSpPr>
          <p:spPr>
            <a:xfrm>
              <a:off x="0" y="-6"/>
              <a:ext cx="13004800" cy="7315200"/>
            </a:xfrm>
            <a:custGeom>
              <a:avLst/>
              <a:gdLst/>
              <a:ahLst/>
              <a:cxnLst/>
              <a:rect l="l" t="t" r="r" b="b"/>
              <a:pathLst>
                <a:path w="13004800" h="7315200">
                  <a:moveTo>
                    <a:pt x="0" y="7315200"/>
                  </a:moveTo>
                  <a:lnTo>
                    <a:pt x="0" y="0"/>
                  </a:lnTo>
                  <a:lnTo>
                    <a:pt x="13004800" y="0"/>
                  </a:lnTo>
                  <a:lnTo>
                    <a:pt x="13004800" y="7315200"/>
                  </a:lnTo>
                  <a:lnTo>
                    <a:pt x="0" y="7315200"/>
                  </a:lnTo>
                  <a:close/>
                </a:path>
              </a:pathLst>
            </a:custGeom>
            <a:solidFill>
              <a:srgbClr val="00002D"/>
            </a:solidFill>
          </p:spPr>
          <p:txBody>
            <a:bodyPr wrap="square" lIns="0" tIns="0" rIns="0" bIns="0" rtlCol="0">
              <a:noAutofit/>
            </a:bodyPr>
            <a:lstStyle/>
            <a:p>
              <a:endParaRPr sz="2400"/>
            </a:p>
          </p:txBody>
        </p:sp>
        <p:sp>
          <p:nvSpPr>
            <p:cNvPr id="21" name="object 85">
              <a:extLst>
                <a:ext uri="{FF2B5EF4-FFF2-40B4-BE49-F238E27FC236}">
                  <a16:creationId xmlns:a16="http://schemas.microsoft.com/office/drawing/2014/main" id="{4EDF95BF-B2A4-3341-9CC9-527C1A1D3E63}"/>
                </a:ext>
              </a:extLst>
            </p:cNvPr>
            <p:cNvSpPr/>
            <p:nvPr/>
          </p:nvSpPr>
          <p:spPr>
            <a:xfrm>
              <a:off x="0" y="0"/>
              <a:ext cx="4618507" cy="7315200"/>
            </a:xfrm>
            <a:custGeom>
              <a:avLst/>
              <a:gdLst/>
              <a:ahLst/>
              <a:cxnLst/>
              <a:rect l="l" t="t" r="r" b="b"/>
              <a:pathLst>
                <a:path w="4618507" h="7315200">
                  <a:moveTo>
                    <a:pt x="0" y="7315200"/>
                  </a:moveTo>
                  <a:lnTo>
                    <a:pt x="0" y="0"/>
                  </a:lnTo>
                  <a:lnTo>
                    <a:pt x="4618507" y="0"/>
                  </a:lnTo>
                  <a:lnTo>
                    <a:pt x="4618507" y="7315200"/>
                  </a:lnTo>
                  <a:lnTo>
                    <a:pt x="0" y="7315200"/>
                  </a:lnTo>
                  <a:close/>
                </a:path>
              </a:pathLst>
            </a:custGeom>
            <a:solidFill>
              <a:srgbClr val="FFC800"/>
            </a:solidFill>
          </p:spPr>
          <p:txBody>
            <a:bodyPr wrap="square" lIns="0" tIns="0" rIns="0" bIns="0" rtlCol="0">
              <a:noAutofit/>
            </a:bodyPr>
            <a:lstStyle/>
            <a:p>
              <a:endParaRPr sz="2400" dirty="0"/>
            </a:p>
          </p:txBody>
        </p:sp>
        <p:sp>
          <p:nvSpPr>
            <p:cNvPr id="22" name="object 86">
              <a:extLst>
                <a:ext uri="{FF2B5EF4-FFF2-40B4-BE49-F238E27FC236}">
                  <a16:creationId xmlns:a16="http://schemas.microsoft.com/office/drawing/2014/main" id="{2E81385E-37DF-D84D-843C-AF6904282C5A}"/>
                </a:ext>
              </a:extLst>
            </p:cNvPr>
            <p:cNvSpPr/>
            <p:nvPr/>
          </p:nvSpPr>
          <p:spPr>
            <a:xfrm>
              <a:off x="1221173" y="3449346"/>
              <a:ext cx="1960384" cy="1960384"/>
            </a:xfrm>
            <a:custGeom>
              <a:avLst/>
              <a:gdLst/>
              <a:ahLst/>
              <a:cxnLst/>
              <a:rect l="l" t="t" r="r" b="b"/>
              <a:pathLst>
                <a:path w="1960384" h="1960384">
                  <a:moveTo>
                    <a:pt x="1937626" y="0"/>
                  </a:moveTo>
                  <a:lnTo>
                    <a:pt x="0" y="0"/>
                  </a:lnTo>
                  <a:lnTo>
                    <a:pt x="1960385" y="1960385"/>
                  </a:lnTo>
                  <a:close/>
                </a:path>
              </a:pathLst>
            </a:custGeom>
            <a:solidFill>
              <a:srgbClr val="00002D"/>
            </a:solidFill>
          </p:spPr>
          <p:txBody>
            <a:bodyPr wrap="square" lIns="0" tIns="0" rIns="0" bIns="0" rtlCol="0">
              <a:noAutofit/>
            </a:bodyPr>
            <a:lstStyle/>
            <a:p>
              <a:endParaRPr sz="2400"/>
            </a:p>
          </p:txBody>
        </p:sp>
        <p:sp>
          <p:nvSpPr>
            <p:cNvPr id="23" name="object 87">
              <a:extLst>
                <a:ext uri="{FF2B5EF4-FFF2-40B4-BE49-F238E27FC236}">
                  <a16:creationId xmlns:a16="http://schemas.microsoft.com/office/drawing/2014/main" id="{BB79ACA1-EFAE-1146-8325-5C3D2A9CA0BA}"/>
                </a:ext>
              </a:extLst>
            </p:cNvPr>
            <p:cNvSpPr/>
            <p:nvPr/>
          </p:nvSpPr>
          <p:spPr>
            <a:xfrm>
              <a:off x="0" y="4467704"/>
              <a:ext cx="2847822" cy="2847492"/>
            </a:xfrm>
            <a:custGeom>
              <a:avLst/>
              <a:gdLst/>
              <a:ahLst/>
              <a:cxnLst/>
              <a:rect l="l" t="t" r="r" b="b"/>
              <a:pathLst>
                <a:path w="2847822" h="2847492">
                  <a:moveTo>
                    <a:pt x="0" y="1991702"/>
                  </a:moveTo>
                  <a:lnTo>
                    <a:pt x="854367" y="2847492"/>
                  </a:lnTo>
                  <a:lnTo>
                    <a:pt x="2847822" y="2847492"/>
                  </a:lnTo>
                  <a:lnTo>
                    <a:pt x="0" y="0"/>
                  </a:lnTo>
                  <a:close/>
                </a:path>
              </a:pathLst>
            </a:custGeom>
            <a:solidFill>
              <a:srgbClr val="00002D"/>
            </a:solidFill>
          </p:spPr>
          <p:txBody>
            <a:bodyPr wrap="square" lIns="0" tIns="0" rIns="0" bIns="0" rtlCol="0">
              <a:noAutofit/>
            </a:bodyPr>
            <a:lstStyle/>
            <a:p>
              <a:endParaRPr sz="2400"/>
            </a:p>
          </p:txBody>
        </p:sp>
        <p:sp>
          <p:nvSpPr>
            <p:cNvPr id="29" name="object 88">
              <a:extLst>
                <a:ext uri="{FF2B5EF4-FFF2-40B4-BE49-F238E27FC236}">
                  <a16:creationId xmlns:a16="http://schemas.microsoft.com/office/drawing/2014/main" id="{744D2BED-6C74-C345-AC5D-B8AA63B8F004}"/>
                </a:ext>
              </a:extLst>
            </p:cNvPr>
            <p:cNvSpPr/>
            <p:nvPr/>
          </p:nvSpPr>
          <p:spPr>
            <a:xfrm>
              <a:off x="0" y="0"/>
              <a:ext cx="3110547" cy="1668627"/>
            </a:xfrm>
            <a:custGeom>
              <a:avLst/>
              <a:gdLst/>
              <a:ahLst/>
              <a:cxnLst/>
              <a:rect l="l" t="t" r="r" b="b"/>
              <a:pathLst>
                <a:path w="3110547" h="1668627">
                  <a:moveTo>
                    <a:pt x="0" y="1668627"/>
                  </a:moveTo>
                  <a:lnTo>
                    <a:pt x="0" y="0"/>
                  </a:lnTo>
                  <a:lnTo>
                    <a:pt x="3110547" y="0"/>
                  </a:lnTo>
                  <a:lnTo>
                    <a:pt x="3110547" y="1668627"/>
                  </a:lnTo>
                  <a:lnTo>
                    <a:pt x="0" y="1668627"/>
                  </a:lnTo>
                  <a:close/>
                </a:path>
              </a:pathLst>
            </a:custGeom>
            <a:solidFill>
              <a:srgbClr val="00002D"/>
            </a:solidFill>
          </p:spPr>
          <p:txBody>
            <a:bodyPr wrap="square" lIns="0" tIns="0" rIns="0" bIns="0" rtlCol="0">
              <a:noAutofit/>
            </a:bodyPr>
            <a:lstStyle/>
            <a:p>
              <a:endParaRPr sz="2400"/>
            </a:p>
          </p:txBody>
        </p:sp>
        <p:sp>
          <p:nvSpPr>
            <p:cNvPr id="16" name="object 80">
              <a:extLst>
                <a:ext uri="{FF2B5EF4-FFF2-40B4-BE49-F238E27FC236}">
                  <a16:creationId xmlns:a16="http://schemas.microsoft.com/office/drawing/2014/main" id="{63DE8775-B439-3746-AEC3-A21C34722C03}"/>
                </a:ext>
              </a:extLst>
            </p:cNvPr>
            <p:cNvSpPr/>
            <p:nvPr/>
          </p:nvSpPr>
          <p:spPr>
            <a:xfrm>
              <a:off x="9399460" y="0"/>
              <a:ext cx="3605340" cy="7315200"/>
            </a:xfrm>
            <a:custGeom>
              <a:avLst/>
              <a:gdLst/>
              <a:ahLst/>
              <a:cxnLst/>
              <a:rect l="l" t="t" r="r" b="b"/>
              <a:pathLst>
                <a:path w="3605340" h="7315200">
                  <a:moveTo>
                    <a:pt x="0" y="7315200"/>
                  </a:moveTo>
                  <a:lnTo>
                    <a:pt x="0" y="0"/>
                  </a:lnTo>
                  <a:lnTo>
                    <a:pt x="3605340" y="0"/>
                  </a:lnTo>
                  <a:lnTo>
                    <a:pt x="3605340" y="7315200"/>
                  </a:lnTo>
                  <a:lnTo>
                    <a:pt x="0" y="7315200"/>
                  </a:lnTo>
                  <a:close/>
                </a:path>
              </a:pathLst>
            </a:custGeom>
            <a:solidFill>
              <a:srgbClr val="FFC800"/>
            </a:solidFill>
          </p:spPr>
          <p:txBody>
            <a:bodyPr wrap="square" lIns="0" tIns="0" rIns="0" bIns="0" rtlCol="0">
              <a:noAutofit/>
            </a:bodyPr>
            <a:lstStyle/>
            <a:p>
              <a:endParaRPr sz="2400" dirty="0"/>
            </a:p>
          </p:txBody>
        </p:sp>
        <p:sp>
          <p:nvSpPr>
            <p:cNvPr id="17" name="object 81">
              <a:extLst>
                <a:ext uri="{FF2B5EF4-FFF2-40B4-BE49-F238E27FC236}">
                  <a16:creationId xmlns:a16="http://schemas.microsoft.com/office/drawing/2014/main" id="{20B7C111-D193-A74E-A28C-F2EBB0162C75}"/>
                </a:ext>
              </a:extLst>
            </p:cNvPr>
            <p:cNvSpPr/>
            <p:nvPr/>
          </p:nvSpPr>
          <p:spPr>
            <a:xfrm>
              <a:off x="11080710" y="0"/>
              <a:ext cx="1529690" cy="1529677"/>
            </a:xfrm>
            <a:custGeom>
              <a:avLst/>
              <a:gdLst/>
              <a:ahLst/>
              <a:cxnLst/>
              <a:rect l="l" t="t" r="r" b="b"/>
              <a:pathLst>
                <a:path w="1529690" h="1529677">
                  <a:moveTo>
                    <a:pt x="0" y="0"/>
                  </a:moveTo>
                  <a:lnTo>
                    <a:pt x="0" y="1529677"/>
                  </a:lnTo>
                  <a:lnTo>
                    <a:pt x="1529690" y="0"/>
                  </a:lnTo>
                  <a:close/>
                </a:path>
              </a:pathLst>
            </a:custGeom>
            <a:solidFill>
              <a:srgbClr val="00002D"/>
            </a:solidFill>
          </p:spPr>
          <p:txBody>
            <a:bodyPr wrap="square" lIns="0" tIns="0" rIns="0" bIns="0" rtlCol="0">
              <a:noAutofit/>
            </a:bodyPr>
            <a:lstStyle/>
            <a:p>
              <a:endParaRPr sz="2400" dirty="0"/>
            </a:p>
          </p:txBody>
        </p:sp>
        <p:sp>
          <p:nvSpPr>
            <p:cNvPr id="18" name="object 82">
              <a:extLst>
                <a:ext uri="{FF2B5EF4-FFF2-40B4-BE49-F238E27FC236}">
                  <a16:creationId xmlns:a16="http://schemas.microsoft.com/office/drawing/2014/main" id="{A7BCB1EB-14A8-494B-9278-0298004C2F70}"/>
                </a:ext>
              </a:extLst>
            </p:cNvPr>
            <p:cNvSpPr/>
            <p:nvPr/>
          </p:nvSpPr>
          <p:spPr>
            <a:xfrm>
              <a:off x="11289194" y="1845014"/>
              <a:ext cx="1715604" cy="1715808"/>
            </a:xfrm>
            <a:custGeom>
              <a:avLst/>
              <a:gdLst/>
              <a:ahLst/>
              <a:cxnLst/>
              <a:rect l="l" t="t" r="r" b="b"/>
              <a:pathLst>
                <a:path w="1715604" h="1715808">
                  <a:moveTo>
                    <a:pt x="0" y="1715808"/>
                  </a:moveTo>
                  <a:lnTo>
                    <a:pt x="1715604" y="1715808"/>
                  </a:lnTo>
                  <a:lnTo>
                    <a:pt x="1715604" y="0"/>
                  </a:lnTo>
                  <a:close/>
                </a:path>
              </a:pathLst>
            </a:custGeom>
            <a:solidFill>
              <a:srgbClr val="00002D"/>
            </a:solidFill>
          </p:spPr>
          <p:txBody>
            <a:bodyPr wrap="square" lIns="0" tIns="0" rIns="0" bIns="0" rtlCol="0">
              <a:noAutofit/>
            </a:bodyPr>
            <a:lstStyle/>
            <a:p>
              <a:endParaRPr sz="2400"/>
            </a:p>
          </p:txBody>
        </p:sp>
        <p:sp>
          <p:nvSpPr>
            <p:cNvPr id="19" name="object 83">
              <a:extLst>
                <a:ext uri="{FF2B5EF4-FFF2-40B4-BE49-F238E27FC236}">
                  <a16:creationId xmlns:a16="http://schemas.microsoft.com/office/drawing/2014/main" id="{16A0A020-B002-B84C-A632-8356971A63E5}"/>
                </a:ext>
              </a:extLst>
            </p:cNvPr>
            <p:cNvSpPr/>
            <p:nvPr/>
          </p:nvSpPr>
          <p:spPr>
            <a:xfrm>
              <a:off x="9399460" y="3594044"/>
              <a:ext cx="1856055" cy="3721150"/>
            </a:xfrm>
            <a:custGeom>
              <a:avLst/>
              <a:gdLst/>
              <a:ahLst/>
              <a:cxnLst/>
              <a:rect l="l" t="t" r="r" b="b"/>
              <a:pathLst>
                <a:path w="1856055" h="3721150">
                  <a:moveTo>
                    <a:pt x="0" y="1856486"/>
                  </a:moveTo>
                  <a:lnTo>
                    <a:pt x="0" y="3721151"/>
                  </a:lnTo>
                  <a:lnTo>
                    <a:pt x="125680" y="3721151"/>
                  </a:lnTo>
                  <a:lnTo>
                    <a:pt x="1841043" y="2006193"/>
                  </a:lnTo>
                  <a:lnTo>
                    <a:pt x="1856055" y="0"/>
                  </a:lnTo>
                  <a:close/>
                </a:path>
              </a:pathLst>
            </a:custGeom>
            <a:solidFill>
              <a:srgbClr val="00002D"/>
            </a:solidFill>
          </p:spPr>
          <p:txBody>
            <a:bodyPr wrap="square" lIns="0" tIns="0" rIns="0" bIns="0" rtlCol="0">
              <a:noAutofit/>
            </a:bodyPr>
            <a:lstStyle/>
            <a:p>
              <a:endParaRPr sz="2400"/>
            </a:p>
          </p:txBody>
        </p:sp>
        <p:sp>
          <p:nvSpPr>
            <p:cNvPr id="20" name="object 84">
              <a:extLst>
                <a:ext uri="{FF2B5EF4-FFF2-40B4-BE49-F238E27FC236}">
                  <a16:creationId xmlns:a16="http://schemas.microsoft.com/office/drawing/2014/main" id="{6527C870-EF03-FA4F-8B5A-53FB3D743372}"/>
                </a:ext>
              </a:extLst>
            </p:cNvPr>
            <p:cNvSpPr/>
            <p:nvPr/>
          </p:nvSpPr>
          <p:spPr>
            <a:xfrm>
              <a:off x="11240389" y="5600014"/>
              <a:ext cx="1764411" cy="1715186"/>
            </a:xfrm>
            <a:custGeom>
              <a:avLst/>
              <a:gdLst/>
              <a:ahLst/>
              <a:cxnLst/>
              <a:rect l="l" t="t" r="r" b="b"/>
              <a:pathLst>
                <a:path w="1764411" h="1715186">
                  <a:moveTo>
                    <a:pt x="0" y="1715186"/>
                  </a:moveTo>
                  <a:lnTo>
                    <a:pt x="0" y="0"/>
                  </a:lnTo>
                  <a:lnTo>
                    <a:pt x="1764411" y="0"/>
                  </a:lnTo>
                  <a:lnTo>
                    <a:pt x="1764411" y="1715186"/>
                  </a:lnTo>
                  <a:lnTo>
                    <a:pt x="0" y="1715186"/>
                  </a:lnTo>
                  <a:close/>
                </a:path>
              </a:pathLst>
            </a:custGeom>
            <a:solidFill>
              <a:srgbClr val="00002D"/>
            </a:solidFill>
          </p:spPr>
          <p:txBody>
            <a:bodyPr wrap="square" lIns="0" tIns="0" rIns="0" bIns="0" rtlCol="0">
              <a:noAutofit/>
            </a:bodyPr>
            <a:lstStyle/>
            <a:p>
              <a:endParaRPr sz="2400"/>
            </a:p>
          </p:txBody>
        </p:sp>
      </p:grpSp>
      <p:sp>
        <p:nvSpPr>
          <p:cNvPr id="4" name="Date Placeholder 3"/>
          <p:cNvSpPr>
            <a:spLocks noGrp="1"/>
          </p:cNvSpPr>
          <p:nvPr userDrawn="1">
            <p:ph type="dt" sz="half" idx="10"/>
          </p:nvPr>
        </p:nvSpPr>
        <p:spPr/>
        <p:txBody>
          <a:bodyPr/>
          <a:lstStyle/>
          <a:p>
            <a:fld id="{6F2C942B-4D7A-1440-9A16-BF60C8D4C163}" type="datetime8">
              <a:rPr lang="fr-BE" smtClean="0"/>
              <a:t>30/05/22 13:43</a:t>
            </a:fld>
            <a:endParaRPr lang="en-US"/>
          </a:p>
        </p:txBody>
      </p:sp>
      <p:sp>
        <p:nvSpPr>
          <p:cNvPr id="5" name="Footer Placeholder 4"/>
          <p:cNvSpPr>
            <a:spLocks noGrp="1"/>
          </p:cNvSpPr>
          <p:nvPr userDrawn="1">
            <p:ph type="ftr" sz="quarter" idx="11"/>
          </p:nvPr>
        </p:nvSpPr>
        <p:spPr/>
        <p:txBody>
          <a:bodyPr/>
          <a:lstStyle/>
          <a:p>
            <a:endParaRPr lang="en-US"/>
          </a:p>
        </p:txBody>
      </p:sp>
      <p:sp>
        <p:nvSpPr>
          <p:cNvPr id="6" name="Slide Number Placeholder 5"/>
          <p:cNvSpPr>
            <a:spLocks noGrp="1"/>
          </p:cNvSpPr>
          <p:nvPr userDrawn="1">
            <p:ph type="sldNum" sz="quarter" idx="12"/>
          </p:nvPr>
        </p:nvSpPr>
        <p:spPr/>
        <p:txBody>
          <a:bodyPr/>
          <a:lstStyle/>
          <a:p>
            <a:fld id="{97F8293E-0E89-3244-9ABC-36B38A9E567F}" type="slidenum">
              <a:rPr lang="en-US" smtClean="0"/>
              <a:t>‹N°›</a:t>
            </a:fld>
            <a:endParaRPr lang="en-US"/>
          </a:p>
        </p:txBody>
      </p:sp>
      <p:sp>
        <p:nvSpPr>
          <p:cNvPr id="7" name="Picture Placeholder 6">
            <a:extLst>
              <a:ext uri="{FF2B5EF4-FFF2-40B4-BE49-F238E27FC236}">
                <a16:creationId xmlns:a16="http://schemas.microsoft.com/office/drawing/2014/main" id="{2DB6555D-1EFB-0E4C-9505-671E5EC3397D}"/>
              </a:ext>
            </a:extLst>
          </p:cNvPr>
          <p:cNvSpPr>
            <a:spLocks noGrp="1"/>
          </p:cNvSpPr>
          <p:nvPr>
            <p:ph type="pic" sz="quarter" idx="13" hasCustomPrompt="1"/>
          </p:nvPr>
        </p:nvSpPr>
        <p:spPr>
          <a:xfrm>
            <a:off x="3761067" y="147812"/>
            <a:ext cx="4211638" cy="6858000"/>
          </a:xfrm>
          <a:blipFill dpi="0" rotWithShape="1">
            <a:blip r:embed="rId2">
              <a:alphaModFix/>
            </a:blip>
            <a:srcRect/>
            <a:stretch>
              <a:fillRect t="-5000"/>
            </a:stretch>
          </a:blipFill>
        </p:spPr>
        <p:txBody>
          <a:bodyPr/>
          <a:lstStyle>
            <a:lvl1pPr marL="0" indent="0">
              <a:buFontTx/>
              <a:buNone/>
              <a:defRPr>
                <a:solidFill>
                  <a:schemeClr val="bg1"/>
                </a:solidFill>
              </a:defRPr>
            </a:lvl1pPr>
          </a:lstStyle>
          <a:p>
            <a:r>
              <a:rPr lang="en-US" dirty="0"/>
              <a:t>Add picture</a:t>
            </a:r>
          </a:p>
        </p:txBody>
      </p:sp>
      <p:sp>
        <p:nvSpPr>
          <p:cNvPr id="30" name="Freeform 29">
            <a:extLst>
              <a:ext uri="{FF2B5EF4-FFF2-40B4-BE49-F238E27FC236}">
                <a16:creationId xmlns:a16="http://schemas.microsoft.com/office/drawing/2014/main" id="{80BA06B6-57D9-7245-8076-B9B457876A8B}"/>
              </a:ext>
            </a:extLst>
          </p:cNvPr>
          <p:cNvSpPr/>
          <p:nvPr userDrawn="1"/>
        </p:nvSpPr>
        <p:spPr>
          <a:xfrm>
            <a:off x="6608996" y="0"/>
            <a:ext cx="2535005" cy="6858000"/>
          </a:xfrm>
          <a:custGeom>
            <a:avLst/>
            <a:gdLst>
              <a:gd name="connsiteX0" fmla="*/ 0 w 2535005"/>
              <a:gd name="connsiteY0" fmla="*/ 0 h 5143500"/>
              <a:gd name="connsiteX1" fmla="*/ 2535005 w 2535005"/>
              <a:gd name="connsiteY1" fmla="*/ 0 h 5143500"/>
              <a:gd name="connsiteX2" fmla="*/ 2535005 w 2535005"/>
              <a:gd name="connsiteY2" fmla="*/ 5143500 h 5143500"/>
              <a:gd name="connsiteX3" fmla="*/ 0 w 2535005"/>
              <a:gd name="connsiteY3" fmla="*/ 5143500 h 5143500"/>
              <a:gd name="connsiteX4" fmla="*/ 0 w 2535005"/>
              <a:gd name="connsiteY4" fmla="*/ 5143496 h 5143500"/>
              <a:gd name="connsiteX5" fmla="*/ 88369 w 2535005"/>
              <a:gd name="connsiteY5" fmla="*/ 5143496 h 5143500"/>
              <a:gd name="connsiteX6" fmla="*/ 1294484 w 2535005"/>
              <a:gd name="connsiteY6" fmla="*/ 3937666 h 5143500"/>
              <a:gd name="connsiteX7" fmla="*/ 1305039 w 2535005"/>
              <a:gd name="connsiteY7" fmla="*/ 2527062 h 5143500"/>
              <a:gd name="connsiteX8" fmla="*/ 0 w 2535005"/>
              <a:gd name="connsiteY8" fmla="*/ 383240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5005" h="5143500">
                <a:moveTo>
                  <a:pt x="0" y="0"/>
                </a:moveTo>
                <a:lnTo>
                  <a:pt x="2535005" y="0"/>
                </a:lnTo>
                <a:lnTo>
                  <a:pt x="2535005" y="5143500"/>
                </a:lnTo>
                <a:lnTo>
                  <a:pt x="0" y="5143500"/>
                </a:lnTo>
                <a:lnTo>
                  <a:pt x="0" y="5143496"/>
                </a:lnTo>
                <a:lnTo>
                  <a:pt x="88369" y="5143496"/>
                </a:lnTo>
                <a:lnTo>
                  <a:pt x="1294484" y="3937666"/>
                </a:lnTo>
                <a:lnTo>
                  <a:pt x="1305039" y="2527062"/>
                </a:lnTo>
                <a:lnTo>
                  <a:pt x="0" y="3832404"/>
                </a:lnTo>
                <a:close/>
              </a:path>
            </a:pathLst>
          </a:custGeom>
          <a:solidFill>
            <a:srgbClr val="FFC800"/>
          </a:solidFill>
        </p:spPr>
        <p:txBody>
          <a:bodyPr wrap="square" lIns="0" tIns="0" rIns="0" bIns="0" rtlCol="0">
            <a:noAutofit/>
          </a:bodyPr>
          <a:lstStyle/>
          <a:p>
            <a:endParaRPr sz="2400" dirty="0"/>
          </a:p>
        </p:txBody>
      </p:sp>
      <p:sp>
        <p:nvSpPr>
          <p:cNvPr id="25" name="object 81">
            <a:extLst>
              <a:ext uri="{FF2B5EF4-FFF2-40B4-BE49-F238E27FC236}">
                <a16:creationId xmlns:a16="http://schemas.microsoft.com/office/drawing/2014/main" id="{9636B9BB-BD31-4F41-AFAE-02C1A7D293C7}"/>
              </a:ext>
            </a:extLst>
          </p:cNvPr>
          <p:cNvSpPr/>
          <p:nvPr userDrawn="1"/>
        </p:nvSpPr>
        <p:spPr>
          <a:xfrm>
            <a:off x="7791125" y="0"/>
            <a:ext cx="1075563" cy="1434072"/>
          </a:xfrm>
          <a:custGeom>
            <a:avLst/>
            <a:gdLst/>
            <a:ahLst/>
            <a:cxnLst/>
            <a:rect l="l" t="t" r="r" b="b"/>
            <a:pathLst>
              <a:path w="1529690" h="1529677">
                <a:moveTo>
                  <a:pt x="0" y="0"/>
                </a:moveTo>
                <a:lnTo>
                  <a:pt x="0" y="1529677"/>
                </a:lnTo>
                <a:lnTo>
                  <a:pt x="1529690" y="0"/>
                </a:lnTo>
                <a:close/>
              </a:path>
            </a:pathLst>
          </a:custGeom>
          <a:solidFill>
            <a:srgbClr val="00002D"/>
          </a:solidFill>
        </p:spPr>
        <p:txBody>
          <a:bodyPr wrap="square" lIns="0" tIns="0" rIns="0" bIns="0" rtlCol="0">
            <a:noAutofit/>
          </a:bodyPr>
          <a:lstStyle/>
          <a:p>
            <a:endParaRPr sz="2400" dirty="0"/>
          </a:p>
        </p:txBody>
      </p:sp>
      <p:sp>
        <p:nvSpPr>
          <p:cNvPr id="26" name="object 82">
            <a:extLst>
              <a:ext uri="{FF2B5EF4-FFF2-40B4-BE49-F238E27FC236}">
                <a16:creationId xmlns:a16="http://schemas.microsoft.com/office/drawing/2014/main" id="{A5384EA2-7FE4-3F4D-80E9-E982D9227A3A}"/>
              </a:ext>
            </a:extLst>
          </p:cNvPr>
          <p:cNvSpPr/>
          <p:nvPr userDrawn="1"/>
        </p:nvSpPr>
        <p:spPr>
          <a:xfrm>
            <a:off x="7937715" y="1729702"/>
            <a:ext cx="1206284" cy="1608569"/>
          </a:xfrm>
          <a:custGeom>
            <a:avLst/>
            <a:gdLst/>
            <a:ahLst/>
            <a:cxnLst/>
            <a:rect l="l" t="t" r="r" b="b"/>
            <a:pathLst>
              <a:path w="1715604" h="1715808">
                <a:moveTo>
                  <a:pt x="0" y="1715808"/>
                </a:moveTo>
                <a:lnTo>
                  <a:pt x="1715604" y="1715808"/>
                </a:lnTo>
                <a:lnTo>
                  <a:pt x="1715604" y="0"/>
                </a:lnTo>
                <a:close/>
              </a:path>
            </a:pathLst>
          </a:custGeom>
          <a:solidFill>
            <a:srgbClr val="00002D"/>
          </a:solidFill>
        </p:spPr>
        <p:txBody>
          <a:bodyPr wrap="square" lIns="0" tIns="0" rIns="0" bIns="0" rtlCol="0">
            <a:noAutofit/>
          </a:bodyPr>
          <a:lstStyle/>
          <a:p>
            <a:endParaRPr sz="2400"/>
          </a:p>
        </p:txBody>
      </p:sp>
      <p:sp>
        <p:nvSpPr>
          <p:cNvPr id="28" name="object 84">
            <a:extLst>
              <a:ext uri="{FF2B5EF4-FFF2-40B4-BE49-F238E27FC236}">
                <a16:creationId xmlns:a16="http://schemas.microsoft.com/office/drawing/2014/main" id="{19B8A9EB-202D-054A-995F-F1BA4F960DE6}"/>
              </a:ext>
            </a:extLst>
          </p:cNvPr>
          <p:cNvSpPr/>
          <p:nvPr userDrawn="1"/>
        </p:nvSpPr>
        <p:spPr>
          <a:xfrm>
            <a:off x="7903400" y="5250013"/>
            <a:ext cx="1240601" cy="1607987"/>
          </a:xfrm>
          <a:custGeom>
            <a:avLst/>
            <a:gdLst/>
            <a:ahLst/>
            <a:cxnLst/>
            <a:rect l="l" t="t" r="r" b="b"/>
            <a:pathLst>
              <a:path w="1764411" h="1715186">
                <a:moveTo>
                  <a:pt x="0" y="1715186"/>
                </a:moveTo>
                <a:lnTo>
                  <a:pt x="0" y="0"/>
                </a:lnTo>
                <a:lnTo>
                  <a:pt x="1764411" y="0"/>
                </a:lnTo>
                <a:lnTo>
                  <a:pt x="1764411" y="1715186"/>
                </a:lnTo>
                <a:lnTo>
                  <a:pt x="0" y="1715186"/>
                </a:lnTo>
                <a:close/>
              </a:path>
            </a:pathLst>
          </a:custGeom>
          <a:solidFill>
            <a:srgbClr val="00002D"/>
          </a:solidFill>
        </p:spPr>
        <p:txBody>
          <a:bodyPr wrap="square" lIns="0" tIns="0" rIns="0" bIns="0" rtlCol="0">
            <a:noAutofit/>
          </a:bodyPr>
          <a:lstStyle/>
          <a:p>
            <a:endParaRPr sz="2400"/>
          </a:p>
        </p:txBody>
      </p:sp>
    </p:spTree>
    <p:extLst>
      <p:ext uri="{BB962C8B-B14F-4D97-AF65-F5344CB8AC3E}">
        <p14:creationId xmlns:p14="http://schemas.microsoft.com/office/powerpoint/2010/main" val="3550707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p>
        </p:txBody>
      </p:sp>
      <p:sp>
        <p:nvSpPr>
          <p:cNvPr id="3" name="Zástupný symbol obsahu 2"/>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Rectangle 4">
            <a:extLst>
              <a:ext uri="{FF2B5EF4-FFF2-40B4-BE49-F238E27FC236}">
                <a16:creationId xmlns:a16="http://schemas.microsoft.com/office/drawing/2014/main" id="{DF8A6A4B-57C5-4708-ADAF-91FF00E1743A}"/>
              </a:ext>
            </a:extLst>
          </p:cNvPr>
          <p:cNvSpPr>
            <a:spLocks noGrp="1" noChangeArrowheads="1"/>
          </p:cNvSpPr>
          <p:nvPr>
            <p:ph type="dt" sz="half" idx="10"/>
          </p:nvPr>
        </p:nvSpPr>
        <p:spPr/>
        <p:txBody>
          <a:bodyPr/>
          <a:lstStyle>
            <a:lvl1pPr>
              <a:defRPr/>
            </a:lvl1pPr>
          </a:lstStyle>
          <a:p>
            <a:pPr>
              <a:defRPr/>
            </a:pPr>
            <a:fld id="{C003997E-B149-9C46-9EA5-FC3A6A05E5C0}" type="datetime8">
              <a:rPr lang="fr-BE" smtClean="0"/>
              <a:t>30/05/22 13:43</a:t>
            </a:fld>
            <a:endParaRPr lang="sk-SK"/>
          </a:p>
        </p:txBody>
      </p:sp>
      <p:sp>
        <p:nvSpPr>
          <p:cNvPr id="5" name="Rectangle 5">
            <a:extLst>
              <a:ext uri="{FF2B5EF4-FFF2-40B4-BE49-F238E27FC236}">
                <a16:creationId xmlns:a16="http://schemas.microsoft.com/office/drawing/2014/main" id="{01BC8434-7C9E-4395-B8EF-7816A51C1837}"/>
              </a:ext>
            </a:extLst>
          </p:cNvPr>
          <p:cNvSpPr>
            <a:spLocks noGrp="1" noChangeArrowheads="1"/>
          </p:cNvSpPr>
          <p:nvPr>
            <p:ph type="ftr" sz="quarter" idx="11"/>
          </p:nvPr>
        </p:nvSpPr>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11011A23-6926-4932-84ED-107C8E028DDE}"/>
              </a:ext>
            </a:extLst>
          </p:cNvPr>
          <p:cNvSpPr>
            <a:spLocks noGrp="1" noChangeArrowheads="1"/>
          </p:cNvSpPr>
          <p:nvPr>
            <p:ph type="sldNum" sz="quarter" idx="12"/>
          </p:nvPr>
        </p:nvSpPr>
        <p:spPr/>
        <p:txBody>
          <a:bodyPr/>
          <a:lstStyle>
            <a:lvl1pPr>
              <a:defRPr/>
            </a:lvl1pPr>
          </a:lstStyle>
          <a:p>
            <a:pPr>
              <a:defRPr/>
            </a:pPr>
            <a:fld id="{CC93DF04-7D4D-4EF3-B2E4-1717BA11DCC3}" type="slidenum">
              <a:rPr lang="en-GB" altLang="sk-SK"/>
              <a:pPr>
                <a:defRPr/>
              </a:pPr>
              <a:t>‹N°›</a:t>
            </a:fld>
            <a:endParaRPr lang="en-GB" altLang="sk-SK"/>
          </a:p>
        </p:txBody>
      </p:sp>
    </p:spTree>
    <p:extLst>
      <p:ext uri="{BB962C8B-B14F-4D97-AF65-F5344CB8AC3E}">
        <p14:creationId xmlns:p14="http://schemas.microsoft.com/office/powerpoint/2010/main" val="3115537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with picture">
    <p:spTree>
      <p:nvGrpSpPr>
        <p:cNvPr id="1" name=""/>
        <p:cNvGrpSpPr/>
        <p:nvPr/>
      </p:nvGrpSpPr>
      <p:grpSpPr>
        <a:xfrm>
          <a:off x="0" y="0"/>
          <a:ext cx="0" cy="0"/>
          <a:chOff x="0" y="0"/>
          <a:chExt cx="0" cy="0"/>
        </a:xfrm>
      </p:grpSpPr>
      <p:sp>
        <p:nvSpPr>
          <p:cNvPr id="5" name="object 65">
            <a:extLst>
              <a:ext uri="{FF2B5EF4-FFF2-40B4-BE49-F238E27FC236}">
                <a16:creationId xmlns:a16="http://schemas.microsoft.com/office/drawing/2014/main" id="{80C267FA-736B-C24F-A520-CA95B538A8EB}"/>
              </a:ext>
            </a:extLst>
          </p:cNvPr>
          <p:cNvSpPr/>
          <p:nvPr userDrawn="1"/>
        </p:nvSpPr>
        <p:spPr>
          <a:xfrm>
            <a:off x="0" y="4624"/>
            <a:ext cx="9144000" cy="6853376"/>
          </a:xfrm>
          <a:custGeom>
            <a:avLst/>
            <a:gdLst/>
            <a:ahLst/>
            <a:cxnLst/>
            <a:rect l="l" t="t" r="r" b="b"/>
            <a:pathLst>
              <a:path w="13004800" h="7315200">
                <a:moveTo>
                  <a:pt x="0" y="7315200"/>
                </a:moveTo>
                <a:lnTo>
                  <a:pt x="0" y="0"/>
                </a:lnTo>
                <a:lnTo>
                  <a:pt x="13004800" y="0"/>
                </a:lnTo>
                <a:lnTo>
                  <a:pt x="13004800" y="7315200"/>
                </a:lnTo>
                <a:lnTo>
                  <a:pt x="0" y="7315200"/>
                </a:lnTo>
                <a:close/>
              </a:path>
            </a:pathLst>
          </a:custGeom>
          <a:solidFill>
            <a:srgbClr val="00002D"/>
          </a:solidFill>
        </p:spPr>
        <p:txBody>
          <a:bodyPr wrap="square" lIns="0" tIns="0" rIns="0" bIns="0" rtlCol="0">
            <a:noAutofit/>
          </a:bodyPr>
          <a:lstStyle/>
          <a:p>
            <a:r>
              <a:rPr lang="fr-CH" sz="2400" dirty="0"/>
              <a:t>  </a:t>
            </a:r>
            <a:endParaRPr sz="2400" dirty="0"/>
          </a:p>
        </p:txBody>
      </p:sp>
      <p:sp>
        <p:nvSpPr>
          <p:cNvPr id="2" name="Date Placeholder 1"/>
          <p:cNvSpPr>
            <a:spLocks noGrp="1"/>
          </p:cNvSpPr>
          <p:nvPr>
            <p:ph type="dt" sz="half" idx="10"/>
          </p:nvPr>
        </p:nvSpPr>
        <p:spPr/>
        <p:txBody>
          <a:bodyPr/>
          <a:lstStyle/>
          <a:p>
            <a:fld id="{529BBB1A-0BEA-824A-80CE-A97260F62FA8}" type="datetime8">
              <a:rPr lang="fr-BE" smtClean="0"/>
              <a:t>30/05/22 13:43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F8293E-0E89-3244-9ABC-36B38A9E567F}" type="slidenum">
              <a:rPr lang="en-US" smtClean="0"/>
              <a:t>‹N°›</a:t>
            </a:fld>
            <a:endParaRPr lang="en-US"/>
          </a:p>
        </p:txBody>
      </p:sp>
      <p:sp>
        <p:nvSpPr>
          <p:cNvPr id="10" name="Title 1">
            <a:extLst>
              <a:ext uri="{FF2B5EF4-FFF2-40B4-BE49-F238E27FC236}">
                <a16:creationId xmlns:a16="http://schemas.microsoft.com/office/drawing/2014/main" id="{D1143423-D96B-9243-BFC4-8C7C006FC81F}"/>
              </a:ext>
            </a:extLst>
          </p:cNvPr>
          <p:cNvSpPr>
            <a:spLocks noGrp="1"/>
          </p:cNvSpPr>
          <p:nvPr>
            <p:ph type="title"/>
          </p:nvPr>
        </p:nvSpPr>
        <p:spPr>
          <a:xfrm>
            <a:off x="628650" y="365125"/>
            <a:ext cx="3435350" cy="2029735"/>
          </a:xfrm>
        </p:spPr>
        <p:txBody>
          <a:bodyPr/>
          <a:lstStyle>
            <a:lvl1pPr>
              <a:defRPr>
                <a:solidFill>
                  <a:schemeClr val="bg1"/>
                </a:solidFill>
              </a:defRPr>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FDDCCB3A-DE16-2A41-8ECD-C631BA5A782B}"/>
              </a:ext>
            </a:extLst>
          </p:cNvPr>
          <p:cNvSpPr>
            <a:spLocks noGrp="1"/>
          </p:cNvSpPr>
          <p:nvPr>
            <p:ph type="pic" sz="quarter" idx="13" hasCustomPrompt="1"/>
          </p:nvPr>
        </p:nvSpPr>
        <p:spPr>
          <a:xfrm>
            <a:off x="1960880" y="13547"/>
            <a:ext cx="7190086" cy="6885093"/>
          </a:xfrm>
          <a:custGeom>
            <a:avLst/>
            <a:gdLst>
              <a:gd name="connsiteX0" fmla="*/ 0 w 6380480"/>
              <a:gd name="connsiteY0" fmla="*/ 5133340 h 5133340"/>
              <a:gd name="connsiteX1" fmla="*/ 1720234 w 6380480"/>
              <a:gd name="connsiteY1" fmla="*/ 0 h 5133340"/>
              <a:gd name="connsiteX2" fmla="*/ 6380480 w 6380480"/>
              <a:gd name="connsiteY2" fmla="*/ 0 h 5133340"/>
              <a:gd name="connsiteX3" fmla="*/ 4660246 w 6380480"/>
              <a:gd name="connsiteY3" fmla="*/ 5133340 h 5133340"/>
              <a:gd name="connsiteX4" fmla="*/ 0 w 6380480"/>
              <a:gd name="connsiteY4" fmla="*/ 5133340 h 5133340"/>
              <a:gd name="connsiteX0" fmla="*/ 0 w 6387446"/>
              <a:gd name="connsiteY0" fmla="*/ 5133340 h 5133340"/>
              <a:gd name="connsiteX1" fmla="*/ 1720234 w 6387446"/>
              <a:gd name="connsiteY1" fmla="*/ 0 h 5133340"/>
              <a:gd name="connsiteX2" fmla="*/ 6380480 w 6387446"/>
              <a:gd name="connsiteY2" fmla="*/ 0 h 5133340"/>
              <a:gd name="connsiteX3" fmla="*/ 6387446 w 6387446"/>
              <a:gd name="connsiteY3" fmla="*/ 5133340 h 5133340"/>
              <a:gd name="connsiteX4" fmla="*/ 0 w 6387446"/>
              <a:gd name="connsiteY4" fmla="*/ 5133340 h 5133340"/>
              <a:gd name="connsiteX0" fmla="*/ 0 w 6387446"/>
              <a:gd name="connsiteY0" fmla="*/ 5133340 h 5133340"/>
              <a:gd name="connsiteX1" fmla="*/ 3152794 w 6387446"/>
              <a:gd name="connsiteY1" fmla="*/ 0 h 5133340"/>
              <a:gd name="connsiteX2" fmla="*/ 6380480 w 6387446"/>
              <a:gd name="connsiteY2" fmla="*/ 0 h 5133340"/>
              <a:gd name="connsiteX3" fmla="*/ 6387446 w 6387446"/>
              <a:gd name="connsiteY3" fmla="*/ 5133340 h 5133340"/>
              <a:gd name="connsiteX4" fmla="*/ 0 w 6387446"/>
              <a:gd name="connsiteY4" fmla="*/ 5133340 h 5133340"/>
              <a:gd name="connsiteX0" fmla="*/ 0 w 6387446"/>
              <a:gd name="connsiteY0" fmla="*/ 5133340 h 5133340"/>
              <a:gd name="connsiteX1" fmla="*/ 2451754 w 6387446"/>
              <a:gd name="connsiteY1" fmla="*/ 0 h 5133340"/>
              <a:gd name="connsiteX2" fmla="*/ 6380480 w 6387446"/>
              <a:gd name="connsiteY2" fmla="*/ 0 h 5133340"/>
              <a:gd name="connsiteX3" fmla="*/ 6387446 w 6387446"/>
              <a:gd name="connsiteY3" fmla="*/ 5133340 h 5133340"/>
              <a:gd name="connsiteX4" fmla="*/ 0 w 6387446"/>
              <a:gd name="connsiteY4" fmla="*/ 5133340 h 5133340"/>
              <a:gd name="connsiteX0" fmla="*/ 0 w 7190086"/>
              <a:gd name="connsiteY0" fmla="*/ 5163820 h 5163820"/>
              <a:gd name="connsiteX1" fmla="*/ 3254394 w 7190086"/>
              <a:gd name="connsiteY1" fmla="*/ 0 h 5163820"/>
              <a:gd name="connsiteX2" fmla="*/ 7183120 w 7190086"/>
              <a:gd name="connsiteY2" fmla="*/ 0 h 5163820"/>
              <a:gd name="connsiteX3" fmla="*/ 7190086 w 7190086"/>
              <a:gd name="connsiteY3" fmla="*/ 5133340 h 5163820"/>
              <a:gd name="connsiteX4" fmla="*/ 0 w 7190086"/>
              <a:gd name="connsiteY4" fmla="*/ 5163820 h 516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0086" h="5163820">
                <a:moveTo>
                  <a:pt x="0" y="5163820"/>
                </a:moveTo>
                <a:lnTo>
                  <a:pt x="3254394" y="0"/>
                </a:lnTo>
                <a:lnTo>
                  <a:pt x="7183120" y="0"/>
                </a:lnTo>
                <a:lnTo>
                  <a:pt x="7190086" y="5133340"/>
                </a:lnTo>
                <a:lnTo>
                  <a:pt x="0" y="5163820"/>
                </a:lnTo>
                <a:close/>
              </a:path>
            </a:pathLst>
          </a:custGeom>
          <a:blipFill dpi="0" rotWithShape="1">
            <a:blip r:embed="rId2">
              <a:alphaModFix amt="44000"/>
            </a:blip>
            <a:srcRect/>
            <a:stretch>
              <a:fillRect l="-13000" t="-9000" r="-2000"/>
            </a:stretch>
          </a:blipFill>
        </p:spPr>
        <p:txBody>
          <a:bodyPr anchor="ctr" anchorCtr="1"/>
          <a:lstStyle>
            <a:lvl1pPr>
              <a:defRPr>
                <a:solidFill>
                  <a:schemeClr val="bg1"/>
                </a:solidFill>
              </a:defRPr>
            </a:lvl1pPr>
          </a:lstStyle>
          <a:p>
            <a:r>
              <a:rPr lang="en-US" dirty="0"/>
              <a:t>Add picture</a:t>
            </a:r>
          </a:p>
        </p:txBody>
      </p:sp>
      <p:sp>
        <p:nvSpPr>
          <p:cNvPr id="8" name="Subtitle 2">
            <a:extLst>
              <a:ext uri="{FF2B5EF4-FFF2-40B4-BE49-F238E27FC236}">
                <a16:creationId xmlns:a16="http://schemas.microsoft.com/office/drawing/2014/main" id="{A5987DB7-30D8-BE43-B298-D6D3A0DB833E}"/>
              </a:ext>
            </a:extLst>
          </p:cNvPr>
          <p:cNvSpPr>
            <a:spLocks noGrp="1"/>
          </p:cNvSpPr>
          <p:nvPr>
            <p:ph type="subTitle" idx="1" hasCustomPrompt="1"/>
          </p:nvPr>
        </p:nvSpPr>
        <p:spPr>
          <a:xfrm>
            <a:off x="628650" y="2755359"/>
            <a:ext cx="2357618" cy="1045580"/>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here to edit sub-title</a:t>
            </a:r>
          </a:p>
        </p:txBody>
      </p:sp>
      <p:pic>
        <p:nvPicPr>
          <p:cNvPr id="9" name="Picture 8">
            <a:extLst>
              <a:ext uri="{FF2B5EF4-FFF2-40B4-BE49-F238E27FC236}">
                <a16:creationId xmlns:a16="http://schemas.microsoft.com/office/drawing/2014/main" id="{6295B785-6314-EA4C-A3A2-855D18E73B5A}"/>
              </a:ext>
            </a:extLst>
          </p:cNvPr>
          <p:cNvPicPr>
            <a:picLocks noChangeAspect="1"/>
          </p:cNvPicPr>
          <p:nvPr userDrawn="1"/>
        </p:nvPicPr>
        <p:blipFill>
          <a:blip r:embed="rId3"/>
          <a:stretch>
            <a:fillRect/>
          </a:stretch>
        </p:blipFill>
        <p:spPr>
          <a:xfrm>
            <a:off x="195136" y="6022892"/>
            <a:ext cx="433514" cy="578019"/>
          </a:xfrm>
          <a:prstGeom prst="rect">
            <a:avLst/>
          </a:prstGeom>
        </p:spPr>
      </p:pic>
    </p:spTree>
    <p:extLst>
      <p:ext uri="{BB962C8B-B14F-4D97-AF65-F5344CB8AC3E}">
        <p14:creationId xmlns:p14="http://schemas.microsoft.com/office/powerpoint/2010/main" val="4027131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text 2">
    <p:spTree>
      <p:nvGrpSpPr>
        <p:cNvPr id="1" name=""/>
        <p:cNvGrpSpPr/>
        <p:nvPr/>
      </p:nvGrpSpPr>
      <p:grpSpPr>
        <a:xfrm>
          <a:off x="0" y="0"/>
          <a:ext cx="0" cy="0"/>
          <a:chOff x="0" y="0"/>
          <a:chExt cx="0" cy="0"/>
        </a:xfrm>
      </p:grpSpPr>
      <p:sp>
        <p:nvSpPr>
          <p:cNvPr id="6" name="object 33">
            <a:extLst>
              <a:ext uri="{FF2B5EF4-FFF2-40B4-BE49-F238E27FC236}">
                <a16:creationId xmlns:a16="http://schemas.microsoft.com/office/drawing/2014/main" id="{75E300E5-F748-D342-A51E-9CC825216929}"/>
              </a:ext>
            </a:extLst>
          </p:cNvPr>
          <p:cNvSpPr/>
          <p:nvPr userDrawn="1"/>
        </p:nvSpPr>
        <p:spPr>
          <a:xfrm>
            <a:off x="0" y="18818"/>
            <a:ext cx="9144000" cy="6839183"/>
          </a:xfrm>
          <a:custGeom>
            <a:avLst/>
            <a:gdLst/>
            <a:ahLst/>
            <a:cxnLst/>
            <a:rect l="l" t="t" r="r" b="b"/>
            <a:pathLst>
              <a:path w="13004800" h="7315200">
                <a:moveTo>
                  <a:pt x="0" y="7315200"/>
                </a:moveTo>
                <a:lnTo>
                  <a:pt x="0" y="0"/>
                </a:lnTo>
                <a:lnTo>
                  <a:pt x="13004800" y="0"/>
                </a:lnTo>
                <a:lnTo>
                  <a:pt x="13004800" y="7315200"/>
                </a:lnTo>
                <a:lnTo>
                  <a:pt x="0" y="7315200"/>
                </a:lnTo>
                <a:close/>
              </a:path>
            </a:pathLst>
          </a:custGeom>
          <a:solidFill>
            <a:srgbClr val="00002D"/>
          </a:solidFill>
        </p:spPr>
        <p:txBody>
          <a:bodyPr wrap="square" lIns="0" tIns="0" rIns="0" bIns="0" rtlCol="0">
            <a:noAutofit/>
          </a:bodyPr>
          <a:lstStyle/>
          <a:p>
            <a:endParaRPr sz="2400"/>
          </a:p>
        </p:txBody>
      </p:sp>
      <p:sp>
        <p:nvSpPr>
          <p:cNvPr id="2" name="Title 1">
            <a:extLst>
              <a:ext uri="{FF2B5EF4-FFF2-40B4-BE49-F238E27FC236}">
                <a16:creationId xmlns:a16="http://schemas.microsoft.com/office/drawing/2014/main" id="{60899184-6848-D24F-AC6E-0DA12F9457DA}"/>
              </a:ext>
            </a:extLst>
          </p:cNvPr>
          <p:cNvSpPr>
            <a:spLocks noGrp="1"/>
          </p:cNvSpPr>
          <p:nvPr>
            <p:ph type="title"/>
          </p:nvPr>
        </p:nvSpPr>
        <p:spPr>
          <a:xfrm>
            <a:off x="628650" y="365125"/>
            <a:ext cx="5486400" cy="1325563"/>
          </a:xfrm>
        </p:spPr>
        <p:txBody>
          <a:bodyPr/>
          <a:lstStyle>
            <a:lvl1pPr algn="l">
              <a:defRPr>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DB83E20-F472-EC41-90D8-C8D00D0F23C8}"/>
              </a:ext>
            </a:extLst>
          </p:cNvPr>
          <p:cNvSpPr>
            <a:spLocks noGrp="1"/>
          </p:cNvSpPr>
          <p:nvPr>
            <p:ph type="dt" sz="half" idx="10"/>
          </p:nvPr>
        </p:nvSpPr>
        <p:spPr/>
        <p:txBody>
          <a:bodyPr/>
          <a:lstStyle/>
          <a:p>
            <a:fld id="{7B8E7F32-26B7-2A48-92FB-A26C93269775}" type="datetime8">
              <a:rPr lang="fr-BE" smtClean="0"/>
              <a:t>30/05/22 13:43</a:t>
            </a:fld>
            <a:endParaRPr lang="en-US"/>
          </a:p>
        </p:txBody>
      </p:sp>
      <p:sp>
        <p:nvSpPr>
          <p:cNvPr id="4" name="Footer Placeholder 3">
            <a:extLst>
              <a:ext uri="{FF2B5EF4-FFF2-40B4-BE49-F238E27FC236}">
                <a16:creationId xmlns:a16="http://schemas.microsoft.com/office/drawing/2014/main" id="{DB122DAB-0FC1-F348-AEF6-721464E8A8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1B7DAF-48B3-A14F-8383-D526F4870CD6}"/>
              </a:ext>
            </a:extLst>
          </p:cNvPr>
          <p:cNvSpPr>
            <a:spLocks noGrp="1"/>
          </p:cNvSpPr>
          <p:nvPr>
            <p:ph type="sldNum" sz="quarter" idx="12"/>
          </p:nvPr>
        </p:nvSpPr>
        <p:spPr/>
        <p:txBody>
          <a:bodyPr/>
          <a:lstStyle/>
          <a:p>
            <a:fld id="{97F8293E-0E89-3244-9ABC-36B38A9E567F}" type="slidenum">
              <a:rPr lang="en-US" smtClean="0"/>
              <a:pPr/>
              <a:t>‹N°›</a:t>
            </a:fld>
            <a:endParaRPr lang="en-US"/>
          </a:p>
        </p:txBody>
      </p:sp>
      <p:sp>
        <p:nvSpPr>
          <p:cNvPr id="19" name="Picture Placeholder 9">
            <a:extLst>
              <a:ext uri="{FF2B5EF4-FFF2-40B4-BE49-F238E27FC236}">
                <a16:creationId xmlns:a16="http://schemas.microsoft.com/office/drawing/2014/main" id="{50B032AB-F6BF-1D4F-8D70-CD0729E42EC4}"/>
              </a:ext>
            </a:extLst>
          </p:cNvPr>
          <p:cNvSpPr>
            <a:spLocks noGrp="1"/>
          </p:cNvSpPr>
          <p:nvPr>
            <p:ph type="pic" sz="quarter" idx="13"/>
          </p:nvPr>
        </p:nvSpPr>
        <p:spPr>
          <a:xfrm>
            <a:off x="5090160" y="16933"/>
            <a:ext cx="4053840" cy="6841067"/>
          </a:xfrm>
          <a:custGeom>
            <a:avLst/>
            <a:gdLst>
              <a:gd name="connsiteX0" fmla="*/ 0 w 4049486"/>
              <a:gd name="connsiteY0" fmla="*/ 0 h 5130800"/>
              <a:gd name="connsiteX1" fmla="*/ 3374558 w 4049486"/>
              <a:gd name="connsiteY1" fmla="*/ 0 h 5130800"/>
              <a:gd name="connsiteX2" fmla="*/ 4049486 w 4049486"/>
              <a:gd name="connsiteY2" fmla="*/ 674928 h 5130800"/>
              <a:gd name="connsiteX3" fmla="*/ 4049486 w 4049486"/>
              <a:gd name="connsiteY3" fmla="*/ 5130800 h 5130800"/>
              <a:gd name="connsiteX4" fmla="*/ 0 w 4049486"/>
              <a:gd name="connsiteY4" fmla="*/ 5130800 h 5130800"/>
              <a:gd name="connsiteX5" fmla="*/ 0 w 4049486"/>
              <a:gd name="connsiteY5" fmla="*/ 0 h 5130800"/>
              <a:gd name="connsiteX0" fmla="*/ 0 w 4049486"/>
              <a:gd name="connsiteY0" fmla="*/ 0 h 5130800"/>
              <a:gd name="connsiteX1" fmla="*/ 3374558 w 4049486"/>
              <a:gd name="connsiteY1" fmla="*/ 0 h 5130800"/>
              <a:gd name="connsiteX2" fmla="*/ 4026626 w 4049486"/>
              <a:gd name="connsiteY2" fmla="*/ 4368 h 5130800"/>
              <a:gd name="connsiteX3" fmla="*/ 4049486 w 4049486"/>
              <a:gd name="connsiteY3" fmla="*/ 5130800 h 5130800"/>
              <a:gd name="connsiteX4" fmla="*/ 0 w 4049486"/>
              <a:gd name="connsiteY4" fmla="*/ 5130800 h 5130800"/>
              <a:gd name="connsiteX5" fmla="*/ 0 w 4049486"/>
              <a:gd name="connsiteY5" fmla="*/ 0 h 5130800"/>
              <a:gd name="connsiteX0" fmla="*/ 19594 w 4069080"/>
              <a:gd name="connsiteY0" fmla="*/ 0 h 5130800"/>
              <a:gd name="connsiteX1" fmla="*/ 3394152 w 4069080"/>
              <a:gd name="connsiteY1" fmla="*/ 0 h 5130800"/>
              <a:gd name="connsiteX2" fmla="*/ 4046220 w 4069080"/>
              <a:gd name="connsiteY2" fmla="*/ 4368 h 5130800"/>
              <a:gd name="connsiteX3" fmla="*/ 4069080 w 4069080"/>
              <a:gd name="connsiteY3" fmla="*/ 5130800 h 5130800"/>
              <a:gd name="connsiteX4" fmla="*/ 19594 w 4069080"/>
              <a:gd name="connsiteY4" fmla="*/ 5130800 h 5130800"/>
              <a:gd name="connsiteX5" fmla="*/ 0 w 4069080"/>
              <a:gd name="connsiteY5" fmla="*/ 3649702 h 5130800"/>
              <a:gd name="connsiteX6" fmla="*/ 19594 w 4069080"/>
              <a:gd name="connsiteY6" fmla="*/ 0 h 5130800"/>
              <a:gd name="connsiteX0" fmla="*/ 2374174 w 4069080"/>
              <a:gd name="connsiteY0" fmla="*/ 7620 h 5130800"/>
              <a:gd name="connsiteX1" fmla="*/ 3394152 w 4069080"/>
              <a:gd name="connsiteY1" fmla="*/ 0 h 5130800"/>
              <a:gd name="connsiteX2" fmla="*/ 4046220 w 4069080"/>
              <a:gd name="connsiteY2" fmla="*/ 4368 h 5130800"/>
              <a:gd name="connsiteX3" fmla="*/ 4069080 w 4069080"/>
              <a:gd name="connsiteY3" fmla="*/ 5130800 h 5130800"/>
              <a:gd name="connsiteX4" fmla="*/ 19594 w 4069080"/>
              <a:gd name="connsiteY4" fmla="*/ 5130800 h 5130800"/>
              <a:gd name="connsiteX5" fmla="*/ 0 w 4069080"/>
              <a:gd name="connsiteY5" fmla="*/ 3649702 h 5130800"/>
              <a:gd name="connsiteX6" fmla="*/ 2374174 w 4069080"/>
              <a:gd name="connsiteY6" fmla="*/ 7620 h 5130800"/>
              <a:gd name="connsiteX0" fmla="*/ 2374174 w 4069080"/>
              <a:gd name="connsiteY0" fmla="*/ 7620 h 5130800"/>
              <a:gd name="connsiteX1" fmla="*/ 3394152 w 4069080"/>
              <a:gd name="connsiteY1" fmla="*/ 0 h 5130800"/>
              <a:gd name="connsiteX2" fmla="*/ 4046220 w 4069080"/>
              <a:gd name="connsiteY2" fmla="*/ 4368 h 5130800"/>
              <a:gd name="connsiteX3" fmla="*/ 4069080 w 4069080"/>
              <a:gd name="connsiteY3" fmla="*/ 5130800 h 5130800"/>
              <a:gd name="connsiteX4" fmla="*/ 1078774 w 4069080"/>
              <a:gd name="connsiteY4" fmla="*/ 5130800 h 5130800"/>
              <a:gd name="connsiteX5" fmla="*/ 0 w 4069080"/>
              <a:gd name="connsiteY5" fmla="*/ 3649702 h 5130800"/>
              <a:gd name="connsiteX6" fmla="*/ 2374174 w 4069080"/>
              <a:gd name="connsiteY6" fmla="*/ 7620 h 5130800"/>
              <a:gd name="connsiteX0" fmla="*/ 2366554 w 4061460"/>
              <a:gd name="connsiteY0" fmla="*/ 7620 h 5130800"/>
              <a:gd name="connsiteX1" fmla="*/ 3386532 w 4061460"/>
              <a:gd name="connsiteY1" fmla="*/ 0 h 5130800"/>
              <a:gd name="connsiteX2" fmla="*/ 4038600 w 4061460"/>
              <a:gd name="connsiteY2" fmla="*/ 4368 h 5130800"/>
              <a:gd name="connsiteX3" fmla="*/ 4061460 w 4061460"/>
              <a:gd name="connsiteY3" fmla="*/ 5130800 h 5130800"/>
              <a:gd name="connsiteX4" fmla="*/ 1071154 w 4061460"/>
              <a:gd name="connsiteY4" fmla="*/ 5130800 h 5130800"/>
              <a:gd name="connsiteX5" fmla="*/ 0 w 4061460"/>
              <a:gd name="connsiteY5" fmla="*/ 3687802 h 5130800"/>
              <a:gd name="connsiteX6" fmla="*/ 2366554 w 4061460"/>
              <a:gd name="connsiteY6" fmla="*/ 7620 h 5130800"/>
              <a:gd name="connsiteX0" fmla="*/ 2358934 w 4053840"/>
              <a:gd name="connsiteY0" fmla="*/ 7620 h 5130800"/>
              <a:gd name="connsiteX1" fmla="*/ 3378912 w 4053840"/>
              <a:gd name="connsiteY1" fmla="*/ 0 h 5130800"/>
              <a:gd name="connsiteX2" fmla="*/ 4030980 w 4053840"/>
              <a:gd name="connsiteY2" fmla="*/ 4368 h 5130800"/>
              <a:gd name="connsiteX3" fmla="*/ 4053840 w 4053840"/>
              <a:gd name="connsiteY3" fmla="*/ 5130800 h 5130800"/>
              <a:gd name="connsiteX4" fmla="*/ 1063534 w 4053840"/>
              <a:gd name="connsiteY4" fmla="*/ 5130800 h 5130800"/>
              <a:gd name="connsiteX5" fmla="*/ 0 w 4053840"/>
              <a:gd name="connsiteY5" fmla="*/ 3649702 h 5130800"/>
              <a:gd name="connsiteX6" fmla="*/ 2358934 w 4053840"/>
              <a:gd name="connsiteY6" fmla="*/ 7620 h 5130800"/>
              <a:gd name="connsiteX0" fmla="*/ 2366554 w 4053840"/>
              <a:gd name="connsiteY0" fmla="*/ 0 h 5130800"/>
              <a:gd name="connsiteX1" fmla="*/ 3378912 w 4053840"/>
              <a:gd name="connsiteY1" fmla="*/ 0 h 5130800"/>
              <a:gd name="connsiteX2" fmla="*/ 4030980 w 4053840"/>
              <a:gd name="connsiteY2" fmla="*/ 4368 h 5130800"/>
              <a:gd name="connsiteX3" fmla="*/ 4053840 w 4053840"/>
              <a:gd name="connsiteY3" fmla="*/ 5130800 h 5130800"/>
              <a:gd name="connsiteX4" fmla="*/ 1063534 w 4053840"/>
              <a:gd name="connsiteY4" fmla="*/ 5130800 h 5130800"/>
              <a:gd name="connsiteX5" fmla="*/ 0 w 4053840"/>
              <a:gd name="connsiteY5" fmla="*/ 3649702 h 5130800"/>
              <a:gd name="connsiteX6" fmla="*/ 2366554 w 4053840"/>
              <a:gd name="connsiteY6" fmla="*/ 0 h 513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3840" h="5130800">
                <a:moveTo>
                  <a:pt x="2366554" y="0"/>
                </a:moveTo>
                <a:lnTo>
                  <a:pt x="3378912" y="0"/>
                </a:lnTo>
                <a:lnTo>
                  <a:pt x="4030980" y="4368"/>
                </a:lnTo>
                <a:lnTo>
                  <a:pt x="4053840" y="5130800"/>
                </a:lnTo>
                <a:lnTo>
                  <a:pt x="1063534" y="5130800"/>
                </a:lnTo>
                <a:lnTo>
                  <a:pt x="0" y="3649702"/>
                </a:lnTo>
                <a:lnTo>
                  <a:pt x="2366554" y="0"/>
                </a:lnTo>
                <a:close/>
              </a:path>
            </a:pathLst>
          </a:custGeom>
          <a:blipFill dpi="0" rotWithShape="1">
            <a:blip r:embed="rId2">
              <a:alphaModFix amt="44000"/>
            </a:blip>
            <a:srcRect/>
            <a:stretch>
              <a:fillRect l="-65000" t="-5000" r="-2000"/>
            </a:stretch>
          </a:blipFill>
        </p:spPr>
        <p:txBody>
          <a:bodyPr/>
          <a:lstStyle>
            <a:lvl1pPr marL="0" indent="0" algn="ctr">
              <a:buFontTx/>
              <a:buNone/>
              <a:defRPr>
                <a:solidFill>
                  <a:schemeClr val="bg1"/>
                </a:solidFill>
              </a:defRPr>
            </a:lvl1pPr>
          </a:lstStyle>
          <a:p>
            <a:r>
              <a:rPr lang="en-US"/>
              <a:t>Click icon to add picture</a:t>
            </a:r>
          </a:p>
        </p:txBody>
      </p:sp>
      <p:sp>
        <p:nvSpPr>
          <p:cNvPr id="22" name="Text Placeholder 21">
            <a:extLst>
              <a:ext uri="{FF2B5EF4-FFF2-40B4-BE49-F238E27FC236}">
                <a16:creationId xmlns:a16="http://schemas.microsoft.com/office/drawing/2014/main" id="{DA47C25B-8B64-9543-BC31-2D82F034470F}"/>
              </a:ext>
            </a:extLst>
          </p:cNvPr>
          <p:cNvSpPr>
            <a:spLocks noGrp="1"/>
          </p:cNvSpPr>
          <p:nvPr>
            <p:ph type="body" sz="quarter" idx="14" hasCustomPrompt="1"/>
          </p:nvPr>
        </p:nvSpPr>
        <p:spPr>
          <a:xfrm>
            <a:off x="628650" y="2103967"/>
            <a:ext cx="4186238" cy="3683000"/>
          </a:xfrm>
        </p:spPr>
        <p:txBody>
          <a:bodyPr/>
          <a:lstStyle>
            <a:lvl1pPr marL="171450" indent="-171450">
              <a:buSzPct val="90000"/>
              <a:buFontTx/>
              <a:buBlip>
                <a:blip r:embed="rId3"/>
              </a:buBlip>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 name="Picture 20">
            <a:extLst>
              <a:ext uri="{FF2B5EF4-FFF2-40B4-BE49-F238E27FC236}">
                <a16:creationId xmlns:a16="http://schemas.microsoft.com/office/drawing/2014/main" id="{C580B69A-8FEF-2349-A2CA-AE2D51D52C12}"/>
              </a:ext>
            </a:extLst>
          </p:cNvPr>
          <p:cNvPicPr>
            <a:picLocks noChangeAspect="1"/>
          </p:cNvPicPr>
          <p:nvPr userDrawn="1"/>
        </p:nvPicPr>
        <p:blipFill>
          <a:blip r:embed="rId4"/>
          <a:stretch>
            <a:fillRect/>
          </a:stretch>
        </p:blipFill>
        <p:spPr>
          <a:xfrm>
            <a:off x="195136" y="6022892"/>
            <a:ext cx="433514" cy="578019"/>
          </a:xfrm>
          <a:prstGeom prst="rect">
            <a:avLst/>
          </a:prstGeom>
        </p:spPr>
      </p:pic>
    </p:spTree>
    <p:extLst>
      <p:ext uri="{BB962C8B-B14F-4D97-AF65-F5344CB8AC3E}">
        <p14:creationId xmlns:p14="http://schemas.microsoft.com/office/powerpoint/2010/main" val="3674909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sic map with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6FC31B6-D09B-F144-A84E-23375707775A}"/>
              </a:ext>
            </a:extLst>
          </p:cNvPr>
          <p:cNvSpPr>
            <a:spLocks noGrp="1"/>
          </p:cNvSpPr>
          <p:nvPr>
            <p:ph type="dt" sz="half" idx="10"/>
          </p:nvPr>
        </p:nvSpPr>
        <p:spPr/>
        <p:txBody>
          <a:bodyPr/>
          <a:lstStyle/>
          <a:p>
            <a:fld id="{EA105116-DB76-474C-8591-2188B5565061}" type="datetime8">
              <a:rPr lang="fr-BE" smtClean="0"/>
              <a:t>30/05/22 13:43</a:t>
            </a:fld>
            <a:endParaRPr lang="en-US"/>
          </a:p>
        </p:txBody>
      </p:sp>
      <p:sp>
        <p:nvSpPr>
          <p:cNvPr id="4" name="Footer Placeholder 3">
            <a:extLst>
              <a:ext uri="{FF2B5EF4-FFF2-40B4-BE49-F238E27FC236}">
                <a16:creationId xmlns:a16="http://schemas.microsoft.com/office/drawing/2014/main" id="{5F2D433E-FF7B-F545-B778-96C6864F89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5AA290-C58A-8049-A391-BBFAB6A4D5AB}"/>
              </a:ext>
            </a:extLst>
          </p:cNvPr>
          <p:cNvSpPr>
            <a:spLocks noGrp="1"/>
          </p:cNvSpPr>
          <p:nvPr>
            <p:ph type="sldNum" sz="quarter" idx="12"/>
          </p:nvPr>
        </p:nvSpPr>
        <p:spPr/>
        <p:txBody>
          <a:bodyPr/>
          <a:lstStyle/>
          <a:p>
            <a:fld id="{97F8293E-0E89-3244-9ABC-36B38A9E567F}" type="slidenum">
              <a:rPr lang="en-US" smtClean="0"/>
              <a:pPr/>
              <a:t>‹N°›</a:t>
            </a:fld>
            <a:endParaRPr lang="en-US"/>
          </a:p>
        </p:txBody>
      </p:sp>
      <p:grpSp>
        <p:nvGrpSpPr>
          <p:cNvPr id="186" name="Group 185">
            <a:extLst>
              <a:ext uri="{FF2B5EF4-FFF2-40B4-BE49-F238E27FC236}">
                <a16:creationId xmlns:a16="http://schemas.microsoft.com/office/drawing/2014/main" id="{07E5B3E0-33D8-B848-9D43-B9DEFFD0123D}"/>
              </a:ext>
            </a:extLst>
          </p:cNvPr>
          <p:cNvGrpSpPr/>
          <p:nvPr userDrawn="1"/>
        </p:nvGrpSpPr>
        <p:grpSpPr>
          <a:xfrm>
            <a:off x="2080998" y="117790"/>
            <a:ext cx="7055569" cy="6603687"/>
            <a:chOff x="301195" y="1720460"/>
            <a:chExt cx="11904503" cy="7752451"/>
          </a:xfrm>
        </p:grpSpPr>
        <p:sp>
          <p:nvSpPr>
            <p:cNvPr id="187" name="Shape 6">
              <a:extLst>
                <a:ext uri="{FF2B5EF4-FFF2-40B4-BE49-F238E27FC236}">
                  <a16:creationId xmlns:a16="http://schemas.microsoft.com/office/drawing/2014/main" id="{943D7453-0994-804E-8E90-E781FA910F78}"/>
                </a:ext>
              </a:extLst>
            </p:cNvPr>
            <p:cNvSpPr/>
            <p:nvPr/>
          </p:nvSpPr>
          <p:spPr>
            <a:xfrm>
              <a:off x="6561297" y="4414886"/>
              <a:ext cx="496793" cy="205479"/>
            </a:xfrm>
            <a:custGeom>
              <a:avLst/>
              <a:gdLst/>
              <a:ahLst/>
              <a:cxnLst>
                <a:cxn ang="0">
                  <a:pos x="wd2" y="hd2"/>
                </a:cxn>
                <a:cxn ang="5400000">
                  <a:pos x="wd2" y="hd2"/>
                </a:cxn>
                <a:cxn ang="10800000">
                  <a:pos x="wd2" y="hd2"/>
                </a:cxn>
                <a:cxn ang="16200000">
                  <a:pos x="wd2" y="hd2"/>
                </a:cxn>
              </a:cxnLst>
              <a:rect l="0" t="0" r="r" b="b"/>
              <a:pathLst>
                <a:path w="21600" h="21600" extrusionOk="0">
                  <a:moveTo>
                    <a:pt x="15423" y="21600"/>
                  </a:moveTo>
                  <a:cubicBezTo>
                    <a:pt x="12555" y="21600"/>
                    <a:pt x="9010" y="21169"/>
                    <a:pt x="5881" y="20789"/>
                  </a:cubicBezTo>
                  <a:cubicBezTo>
                    <a:pt x="4000" y="20560"/>
                    <a:pt x="2223" y="20344"/>
                    <a:pt x="768" y="20240"/>
                  </a:cubicBezTo>
                  <a:lnTo>
                    <a:pt x="704" y="20236"/>
                  </a:lnTo>
                  <a:lnTo>
                    <a:pt x="578" y="20117"/>
                  </a:lnTo>
                  <a:cubicBezTo>
                    <a:pt x="508" y="20051"/>
                    <a:pt x="436" y="19984"/>
                    <a:pt x="369" y="19908"/>
                  </a:cubicBezTo>
                  <a:lnTo>
                    <a:pt x="0" y="19493"/>
                  </a:lnTo>
                  <a:lnTo>
                    <a:pt x="211" y="18654"/>
                  </a:lnTo>
                  <a:cubicBezTo>
                    <a:pt x="368" y="18029"/>
                    <a:pt x="463" y="17115"/>
                    <a:pt x="447" y="16379"/>
                  </a:cubicBezTo>
                  <a:lnTo>
                    <a:pt x="431" y="15634"/>
                  </a:lnTo>
                  <a:lnTo>
                    <a:pt x="733" y="15474"/>
                  </a:lnTo>
                  <a:cubicBezTo>
                    <a:pt x="804" y="15436"/>
                    <a:pt x="907" y="15388"/>
                    <a:pt x="1032" y="15330"/>
                  </a:cubicBezTo>
                  <a:cubicBezTo>
                    <a:pt x="2916" y="14453"/>
                    <a:pt x="3306" y="13813"/>
                    <a:pt x="3370" y="13509"/>
                  </a:cubicBezTo>
                  <a:cubicBezTo>
                    <a:pt x="3374" y="13427"/>
                    <a:pt x="3371" y="13363"/>
                    <a:pt x="3369" y="13347"/>
                  </a:cubicBezTo>
                  <a:lnTo>
                    <a:pt x="3369" y="13347"/>
                  </a:lnTo>
                  <a:cubicBezTo>
                    <a:pt x="3365" y="13347"/>
                    <a:pt x="3289" y="13206"/>
                    <a:pt x="2953" y="13206"/>
                  </a:cubicBezTo>
                  <a:cubicBezTo>
                    <a:pt x="2813" y="13206"/>
                    <a:pt x="2667" y="13228"/>
                    <a:pt x="2528" y="13249"/>
                  </a:cubicBezTo>
                  <a:cubicBezTo>
                    <a:pt x="2388" y="13270"/>
                    <a:pt x="2256" y="13289"/>
                    <a:pt x="2142" y="13289"/>
                  </a:cubicBezTo>
                  <a:cubicBezTo>
                    <a:pt x="1990" y="13289"/>
                    <a:pt x="1881" y="13257"/>
                    <a:pt x="1787" y="13186"/>
                  </a:cubicBezTo>
                  <a:cubicBezTo>
                    <a:pt x="1262" y="12785"/>
                    <a:pt x="564" y="11391"/>
                    <a:pt x="352" y="9834"/>
                  </a:cubicBezTo>
                  <a:cubicBezTo>
                    <a:pt x="224" y="8892"/>
                    <a:pt x="279" y="7987"/>
                    <a:pt x="510" y="7220"/>
                  </a:cubicBezTo>
                  <a:cubicBezTo>
                    <a:pt x="719" y="6526"/>
                    <a:pt x="1112" y="6190"/>
                    <a:pt x="1710" y="6190"/>
                  </a:cubicBezTo>
                  <a:cubicBezTo>
                    <a:pt x="2130" y="6190"/>
                    <a:pt x="2586" y="6351"/>
                    <a:pt x="2919" y="6469"/>
                  </a:cubicBezTo>
                  <a:cubicBezTo>
                    <a:pt x="3036" y="6511"/>
                    <a:pt x="3139" y="6547"/>
                    <a:pt x="3218" y="6568"/>
                  </a:cubicBezTo>
                  <a:cubicBezTo>
                    <a:pt x="4356" y="6884"/>
                    <a:pt x="5542" y="7057"/>
                    <a:pt x="6557" y="7057"/>
                  </a:cubicBezTo>
                  <a:cubicBezTo>
                    <a:pt x="7540" y="7057"/>
                    <a:pt x="8377" y="6903"/>
                    <a:pt x="9051" y="6599"/>
                  </a:cubicBezTo>
                  <a:cubicBezTo>
                    <a:pt x="9053" y="5115"/>
                    <a:pt x="9043" y="1630"/>
                    <a:pt x="9034" y="1172"/>
                  </a:cubicBezTo>
                  <a:lnTo>
                    <a:pt x="9010" y="0"/>
                  </a:lnTo>
                  <a:lnTo>
                    <a:pt x="9482" y="273"/>
                  </a:lnTo>
                  <a:cubicBezTo>
                    <a:pt x="9726" y="414"/>
                    <a:pt x="9991" y="415"/>
                    <a:pt x="10271" y="417"/>
                  </a:cubicBezTo>
                  <a:cubicBezTo>
                    <a:pt x="10601" y="418"/>
                    <a:pt x="10943" y="420"/>
                    <a:pt x="11286" y="653"/>
                  </a:cubicBezTo>
                  <a:cubicBezTo>
                    <a:pt x="11699" y="944"/>
                    <a:pt x="11995" y="1483"/>
                    <a:pt x="12280" y="2004"/>
                  </a:cubicBezTo>
                  <a:cubicBezTo>
                    <a:pt x="12463" y="2338"/>
                    <a:pt x="12635" y="2653"/>
                    <a:pt x="12829" y="2882"/>
                  </a:cubicBezTo>
                  <a:cubicBezTo>
                    <a:pt x="13469" y="3647"/>
                    <a:pt x="15089" y="4745"/>
                    <a:pt x="15722" y="4843"/>
                  </a:cubicBezTo>
                  <a:cubicBezTo>
                    <a:pt x="15816" y="4856"/>
                    <a:pt x="15911" y="4862"/>
                    <a:pt x="16006" y="4862"/>
                  </a:cubicBezTo>
                  <a:cubicBezTo>
                    <a:pt x="16405" y="4862"/>
                    <a:pt x="16818" y="4755"/>
                    <a:pt x="17216" y="4652"/>
                  </a:cubicBezTo>
                  <a:cubicBezTo>
                    <a:pt x="17628" y="4546"/>
                    <a:pt x="18053" y="4437"/>
                    <a:pt x="18480" y="4437"/>
                  </a:cubicBezTo>
                  <a:cubicBezTo>
                    <a:pt x="19091" y="4437"/>
                    <a:pt x="19599" y="4660"/>
                    <a:pt x="20080" y="5140"/>
                  </a:cubicBezTo>
                  <a:cubicBezTo>
                    <a:pt x="21262" y="6328"/>
                    <a:pt x="21373" y="8666"/>
                    <a:pt x="21480" y="10928"/>
                  </a:cubicBezTo>
                  <a:cubicBezTo>
                    <a:pt x="21496" y="11275"/>
                    <a:pt x="21513" y="11631"/>
                    <a:pt x="21534" y="11992"/>
                  </a:cubicBezTo>
                  <a:lnTo>
                    <a:pt x="21600" y="13149"/>
                  </a:lnTo>
                  <a:lnTo>
                    <a:pt x="21122" y="12985"/>
                  </a:lnTo>
                  <a:cubicBezTo>
                    <a:pt x="21070" y="12967"/>
                    <a:pt x="21018" y="12962"/>
                    <a:pt x="20965" y="12962"/>
                  </a:cubicBezTo>
                  <a:cubicBezTo>
                    <a:pt x="20877" y="12962"/>
                    <a:pt x="20787" y="12977"/>
                    <a:pt x="20698" y="12991"/>
                  </a:cubicBezTo>
                  <a:cubicBezTo>
                    <a:pt x="20651" y="12999"/>
                    <a:pt x="20603" y="13007"/>
                    <a:pt x="20556" y="13012"/>
                  </a:cubicBezTo>
                  <a:cubicBezTo>
                    <a:pt x="20562" y="13233"/>
                    <a:pt x="20570" y="13479"/>
                    <a:pt x="20579" y="13743"/>
                  </a:cubicBezTo>
                  <a:cubicBezTo>
                    <a:pt x="20706" y="17705"/>
                    <a:pt x="20703" y="19376"/>
                    <a:pt x="20536" y="20180"/>
                  </a:cubicBezTo>
                  <a:lnTo>
                    <a:pt x="20536" y="20620"/>
                  </a:lnTo>
                  <a:lnTo>
                    <a:pt x="20253" y="20791"/>
                  </a:lnTo>
                  <a:cubicBezTo>
                    <a:pt x="19263" y="21335"/>
                    <a:pt x="17684" y="21600"/>
                    <a:pt x="15423" y="21600"/>
                  </a:cubicBezTo>
                  <a:close/>
                </a:path>
              </a:pathLst>
            </a:custGeom>
            <a:solidFill>
              <a:srgbClr val="CDDEEB"/>
            </a:solidFill>
            <a:ln w="6350">
              <a:solidFill>
                <a:srgbClr val="FFFFFF"/>
              </a:solidFill>
              <a:miter lim="400000"/>
            </a:ln>
          </p:spPr>
          <p:txBody>
            <a:bodyPr lIns="0" tIns="0" rIns="0" bIns="0" anchor="ctr"/>
            <a:lstStyle/>
            <a:p>
              <a:pPr lvl="0"/>
              <a:endParaRPr sz="2400"/>
            </a:p>
          </p:txBody>
        </p:sp>
        <p:grpSp>
          <p:nvGrpSpPr>
            <p:cNvPr id="188" name="Group 241">
              <a:extLst>
                <a:ext uri="{FF2B5EF4-FFF2-40B4-BE49-F238E27FC236}">
                  <a16:creationId xmlns:a16="http://schemas.microsoft.com/office/drawing/2014/main" id="{36B56CF4-BCA3-C54D-9240-985F057BB291}"/>
                </a:ext>
              </a:extLst>
            </p:cNvPr>
            <p:cNvGrpSpPr/>
            <p:nvPr/>
          </p:nvGrpSpPr>
          <p:grpSpPr>
            <a:xfrm>
              <a:off x="812799" y="1720460"/>
              <a:ext cx="11392899" cy="6580831"/>
              <a:chOff x="0" y="0"/>
              <a:chExt cx="11392897" cy="6580830"/>
            </a:xfrm>
          </p:grpSpPr>
          <p:sp>
            <p:nvSpPr>
              <p:cNvPr id="210" name="Shape 10">
                <a:extLst>
                  <a:ext uri="{FF2B5EF4-FFF2-40B4-BE49-F238E27FC236}">
                    <a16:creationId xmlns:a16="http://schemas.microsoft.com/office/drawing/2014/main" id="{263F8B2C-9AED-6842-B501-CC4CB80CCDB9}"/>
                  </a:ext>
                </a:extLst>
              </p:cNvPr>
              <p:cNvSpPr/>
              <p:nvPr/>
            </p:nvSpPr>
            <p:spPr>
              <a:xfrm>
                <a:off x="5914473" y="2480281"/>
                <a:ext cx="847099" cy="490998"/>
              </a:xfrm>
              <a:custGeom>
                <a:avLst/>
                <a:gdLst/>
                <a:ahLst/>
                <a:cxnLst>
                  <a:cxn ang="0">
                    <a:pos x="wd2" y="hd2"/>
                  </a:cxn>
                  <a:cxn ang="5400000">
                    <a:pos x="wd2" y="hd2"/>
                  </a:cxn>
                  <a:cxn ang="10800000">
                    <a:pos x="wd2" y="hd2"/>
                  </a:cxn>
                  <a:cxn ang="16200000">
                    <a:pos x="wd2" y="hd2"/>
                  </a:cxn>
                </a:cxnLst>
                <a:rect l="0" t="0" r="r" b="b"/>
                <a:pathLst>
                  <a:path w="21469" h="21600" extrusionOk="0">
                    <a:moveTo>
                      <a:pt x="10018" y="21299"/>
                    </a:moveTo>
                    <a:cubicBezTo>
                      <a:pt x="9959" y="20960"/>
                      <a:pt x="9891" y="20598"/>
                      <a:pt x="9796" y="20253"/>
                    </a:cubicBezTo>
                    <a:cubicBezTo>
                      <a:pt x="9368" y="18738"/>
                      <a:pt x="8387" y="17124"/>
                      <a:pt x="7415" y="17124"/>
                    </a:cubicBezTo>
                    <a:cubicBezTo>
                      <a:pt x="7262" y="17124"/>
                      <a:pt x="7113" y="17165"/>
                      <a:pt x="6971" y="17245"/>
                    </a:cubicBezTo>
                    <a:cubicBezTo>
                      <a:pt x="6901" y="17284"/>
                      <a:pt x="6829" y="17321"/>
                      <a:pt x="6746" y="17346"/>
                    </a:cubicBezTo>
                    <a:lnTo>
                      <a:pt x="6143" y="17527"/>
                    </a:lnTo>
                    <a:lnTo>
                      <a:pt x="6590" y="16802"/>
                    </a:lnTo>
                    <a:cubicBezTo>
                      <a:pt x="6633" y="16610"/>
                      <a:pt x="6578" y="15380"/>
                      <a:pt x="6555" y="14856"/>
                    </a:cubicBezTo>
                    <a:cubicBezTo>
                      <a:pt x="6542" y="14569"/>
                      <a:pt x="6532" y="14336"/>
                      <a:pt x="6532" y="14219"/>
                    </a:cubicBezTo>
                    <a:lnTo>
                      <a:pt x="6532" y="13856"/>
                    </a:lnTo>
                    <a:lnTo>
                      <a:pt x="6739" y="13905"/>
                    </a:lnTo>
                    <a:cubicBezTo>
                      <a:pt x="6766" y="13911"/>
                      <a:pt x="6792" y="13913"/>
                      <a:pt x="6820" y="13913"/>
                    </a:cubicBezTo>
                    <a:cubicBezTo>
                      <a:pt x="6864" y="13913"/>
                      <a:pt x="6910" y="13908"/>
                      <a:pt x="6955" y="13902"/>
                    </a:cubicBezTo>
                    <a:cubicBezTo>
                      <a:pt x="6973" y="13900"/>
                      <a:pt x="6992" y="13898"/>
                      <a:pt x="7011" y="13896"/>
                    </a:cubicBezTo>
                    <a:cubicBezTo>
                      <a:pt x="7010" y="13885"/>
                      <a:pt x="7009" y="13874"/>
                      <a:pt x="7008" y="13863"/>
                    </a:cubicBezTo>
                    <a:cubicBezTo>
                      <a:pt x="6953" y="13017"/>
                      <a:pt x="6906" y="12563"/>
                      <a:pt x="6528" y="12290"/>
                    </a:cubicBezTo>
                    <a:cubicBezTo>
                      <a:pt x="6333" y="12150"/>
                      <a:pt x="6122" y="12085"/>
                      <a:pt x="5865" y="12085"/>
                    </a:cubicBezTo>
                    <a:cubicBezTo>
                      <a:pt x="5670" y="12085"/>
                      <a:pt x="5475" y="12121"/>
                      <a:pt x="5269" y="12159"/>
                    </a:cubicBezTo>
                    <a:cubicBezTo>
                      <a:pt x="5059" y="12198"/>
                      <a:pt x="4842" y="12238"/>
                      <a:pt x="4622" y="12238"/>
                    </a:cubicBezTo>
                    <a:cubicBezTo>
                      <a:pt x="4567" y="12238"/>
                      <a:pt x="4512" y="12235"/>
                      <a:pt x="4457" y="12230"/>
                    </a:cubicBezTo>
                    <a:cubicBezTo>
                      <a:pt x="4061" y="12186"/>
                      <a:pt x="3197" y="11745"/>
                      <a:pt x="2865" y="11459"/>
                    </a:cubicBezTo>
                    <a:cubicBezTo>
                      <a:pt x="2737" y="11350"/>
                      <a:pt x="2632" y="11213"/>
                      <a:pt x="2530" y="11079"/>
                    </a:cubicBezTo>
                    <a:cubicBezTo>
                      <a:pt x="2403" y="10912"/>
                      <a:pt x="2292" y="10767"/>
                      <a:pt x="2151" y="10696"/>
                    </a:cubicBezTo>
                    <a:cubicBezTo>
                      <a:pt x="2028" y="10636"/>
                      <a:pt x="1888" y="10636"/>
                      <a:pt x="1740" y="10635"/>
                    </a:cubicBezTo>
                    <a:cubicBezTo>
                      <a:pt x="1585" y="10634"/>
                      <a:pt x="1424" y="10634"/>
                      <a:pt x="1260" y="10566"/>
                    </a:cubicBezTo>
                    <a:lnTo>
                      <a:pt x="1121" y="10508"/>
                    </a:lnTo>
                    <a:lnTo>
                      <a:pt x="1120" y="10260"/>
                    </a:lnTo>
                    <a:cubicBezTo>
                      <a:pt x="1113" y="9069"/>
                      <a:pt x="528" y="6223"/>
                      <a:pt x="213" y="4694"/>
                    </a:cubicBezTo>
                    <a:cubicBezTo>
                      <a:pt x="81" y="4054"/>
                      <a:pt x="18" y="3740"/>
                      <a:pt x="2" y="3607"/>
                    </a:cubicBezTo>
                    <a:cubicBezTo>
                      <a:pt x="-120" y="2538"/>
                      <a:pt x="4608" y="536"/>
                      <a:pt x="4656" y="518"/>
                    </a:cubicBezTo>
                    <a:cubicBezTo>
                      <a:pt x="4877" y="439"/>
                      <a:pt x="5155" y="399"/>
                      <a:pt x="5483" y="399"/>
                    </a:cubicBezTo>
                    <a:cubicBezTo>
                      <a:pt x="6915" y="399"/>
                      <a:pt x="8894" y="1142"/>
                      <a:pt x="8978" y="1173"/>
                    </a:cubicBezTo>
                    <a:lnTo>
                      <a:pt x="12655" y="1442"/>
                    </a:lnTo>
                    <a:lnTo>
                      <a:pt x="14081" y="0"/>
                    </a:lnTo>
                    <a:lnTo>
                      <a:pt x="14160" y="342"/>
                    </a:lnTo>
                    <a:cubicBezTo>
                      <a:pt x="14408" y="1417"/>
                      <a:pt x="14762" y="2431"/>
                      <a:pt x="14905" y="2470"/>
                    </a:cubicBezTo>
                    <a:lnTo>
                      <a:pt x="14905" y="2470"/>
                    </a:lnTo>
                    <a:cubicBezTo>
                      <a:pt x="15288" y="2470"/>
                      <a:pt x="17260" y="2912"/>
                      <a:pt x="17344" y="2931"/>
                    </a:cubicBezTo>
                    <a:lnTo>
                      <a:pt x="17384" y="2940"/>
                    </a:lnTo>
                    <a:lnTo>
                      <a:pt x="20638" y="6530"/>
                    </a:lnTo>
                    <a:lnTo>
                      <a:pt x="20546" y="6795"/>
                    </a:lnTo>
                    <a:cubicBezTo>
                      <a:pt x="20517" y="6913"/>
                      <a:pt x="20457" y="7604"/>
                      <a:pt x="20417" y="8061"/>
                    </a:cubicBezTo>
                    <a:cubicBezTo>
                      <a:pt x="20389" y="8377"/>
                      <a:pt x="20368" y="8618"/>
                      <a:pt x="20349" y="8803"/>
                    </a:cubicBezTo>
                    <a:cubicBezTo>
                      <a:pt x="20579" y="8861"/>
                      <a:pt x="20941" y="9033"/>
                      <a:pt x="21303" y="9533"/>
                    </a:cubicBezTo>
                    <a:cubicBezTo>
                      <a:pt x="21466" y="9761"/>
                      <a:pt x="21480" y="9994"/>
                      <a:pt x="21463" y="10151"/>
                    </a:cubicBezTo>
                    <a:cubicBezTo>
                      <a:pt x="21403" y="10705"/>
                      <a:pt x="20894" y="11010"/>
                      <a:pt x="19923" y="11543"/>
                    </a:cubicBezTo>
                    <a:cubicBezTo>
                      <a:pt x="19534" y="11757"/>
                      <a:pt x="19132" y="11978"/>
                      <a:pt x="18786" y="12224"/>
                    </a:cubicBezTo>
                    <a:cubicBezTo>
                      <a:pt x="18056" y="12742"/>
                      <a:pt x="17944" y="13854"/>
                      <a:pt x="17813" y="15143"/>
                    </a:cubicBezTo>
                    <a:cubicBezTo>
                      <a:pt x="17745" y="15818"/>
                      <a:pt x="17674" y="16518"/>
                      <a:pt x="17501" y="17138"/>
                    </a:cubicBezTo>
                    <a:cubicBezTo>
                      <a:pt x="17186" y="18275"/>
                      <a:pt x="16719" y="18410"/>
                      <a:pt x="16128" y="18582"/>
                    </a:cubicBezTo>
                    <a:cubicBezTo>
                      <a:pt x="16128" y="18582"/>
                      <a:pt x="15992" y="18618"/>
                      <a:pt x="15927" y="18632"/>
                    </a:cubicBezTo>
                    <a:cubicBezTo>
                      <a:pt x="15019" y="18839"/>
                      <a:pt x="14786" y="19069"/>
                      <a:pt x="14750" y="19225"/>
                    </a:cubicBezTo>
                    <a:cubicBezTo>
                      <a:pt x="14613" y="19827"/>
                      <a:pt x="13728" y="20808"/>
                      <a:pt x="13198" y="21177"/>
                    </a:cubicBezTo>
                    <a:cubicBezTo>
                      <a:pt x="13110" y="21237"/>
                      <a:pt x="13034" y="21266"/>
                      <a:pt x="12966" y="21266"/>
                    </a:cubicBezTo>
                    <a:cubicBezTo>
                      <a:pt x="12726" y="21266"/>
                      <a:pt x="12644" y="20930"/>
                      <a:pt x="12601" y="20749"/>
                    </a:cubicBezTo>
                    <a:cubicBezTo>
                      <a:pt x="12549" y="20539"/>
                      <a:pt x="12535" y="20506"/>
                      <a:pt x="12446" y="20506"/>
                    </a:cubicBezTo>
                    <a:cubicBezTo>
                      <a:pt x="12408" y="20506"/>
                      <a:pt x="12363" y="20516"/>
                      <a:pt x="12310" y="20537"/>
                    </a:cubicBezTo>
                    <a:cubicBezTo>
                      <a:pt x="11627" y="20812"/>
                      <a:pt x="10258" y="21505"/>
                      <a:pt x="10244" y="21512"/>
                    </a:cubicBezTo>
                    <a:lnTo>
                      <a:pt x="10071" y="21600"/>
                    </a:lnTo>
                    <a:lnTo>
                      <a:pt x="10018" y="21299"/>
                    </a:lnTo>
                    <a:close/>
                  </a:path>
                </a:pathLst>
              </a:custGeom>
              <a:solidFill>
                <a:srgbClr val="C0CADA"/>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211" name="Shape 11">
                <a:extLst>
                  <a:ext uri="{FF2B5EF4-FFF2-40B4-BE49-F238E27FC236}">
                    <a16:creationId xmlns:a16="http://schemas.microsoft.com/office/drawing/2014/main" id="{B264FE53-C2BF-9845-A733-9E5C7C9FF9D3}"/>
                  </a:ext>
                </a:extLst>
              </p:cNvPr>
              <p:cNvSpPr/>
              <p:nvPr/>
            </p:nvSpPr>
            <p:spPr>
              <a:xfrm>
                <a:off x="4960524" y="2785525"/>
                <a:ext cx="1496890" cy="1092674"/>
              </a:xfrm>
              <a:custGeom>
                <a:avLst/>
                <a:gdLst/>
                <a:ahLst/>
                <a:cxnLst>
                  <a:cxn ang="0">
                    <a:pos x="wd2" y="hd2"/>
                  </a:cxn>
                  <a:cxn ang="5400000">
                    <a:pos x="wd2" y="hd2"/>
                  </a:cxn>
                  <a:cxn ang="10800000">
                    <a:pos x="wd2" y="hd2"/>
                  </a:cxn>
                  <a:cxn ang="16200000">
                    <a:pos x="wd2" y="hd2"/>
                  </a:cxn>
                </a:cxnLst>
                <a:rect l="0" t="0" r="r" b="b"/>
                <a:pathLst>
                  <a:path w="21600" h="21600" extrusionOk="0">
                    <a:moveTo>
                      <a:pt x="19186" y="21534"/>
                    </a:moveTo>
                    <a:cubicBezTo>
                      <a:pt x="19065" y="21491"/>
                      <a:pt x="18941" y="21452"/>
                      <a:pt x="18816" y="21413"/>
                    </a:cubicBezTo>
                    <a:cubicBezTo>
                      <a:pt x="18465" y="21303"/>
                      <a:pt x="18102" y="21189"/>
                      <a:pt x="17777" y="20974"/>
                    </a:cubicBezTo>
                    <a:cubicBezTo>
                      <a:pt x="17578" y="20842"/>
                      <a:pt x="17398" y="20651"/>
                      <a:pt x="17223" y="20466"/>
                    </a:cubicBezTo>
                    <a:cubicBezTo>
                      <a:pt x="16942" y="20168"/>
                      <a:pt x="16677" y="19886"/>
                      <a:pt x="16346" y="19843"/>
                    </a:cubicBezTo>
                    <a:cubicBezTo>
                      <a:pt x="16271" y="19834"/>
                      <a:pt x="16197" y="19828"/>
                      <a:pt x="16125" y="19828"/>
                    </a:cubicBezTo>
                    <a:cubicBezTo>
                      <a:pt x="15861" y="19828"/>
                      <a:pt x="15641" y="19902"/>
                      <a:pt x="15434" y="20060"/>
                    </a:cubicBezTo>
                    <a:cubicBezTo>
                      <a:pt x="15265" y="20190"/>
                      <a:pt x="15133" y="20271"/>
                      <a:pt x="15000" y="20271"/>
                    </a:cubicBezTo>
                    <a:cubicBezTo>
                      <a:pt x="14846" y="20271"/>
                      <a:pt x="14719" y="20169"/>
                      <a:pt x="14510" y="20000"/>
                    </a:cubicBezTo>
                    <a:cubicBezTo>
                      <a:pt x="14401" y="19912"/>
                      <a:pt x="14288" y="19867"/>
                      <a:pt x="14175" y="19867"/>
                    </a:cubicBezTo>
                    <a:cubicBezTo>
                      <a:pt x="14009" y="19867"/>
                      <a:pt x="13840" y="19961"/>
                      <a:pt x="13675" y="20146"/>
                    </a:cubicBezTo>
                    <a:lnTo>
                      <a:pt x="13659" y="20164"/>
                    </a:lnTo>
                    <a:lnTo>
                      <a:pt x="13639" y="20172"/>
                    </a:lnTo>
                    <a:cubicBezTo>
                      <a:pt x="13548" y="20210"/>
                      <a:pt x="13460" y="20265"/>
                      <a:pt x="13367" y="20323"/>
                    </a:cubicBezTo>
                    <a:cubicBezTo>
                      <a:pt x="13286" y="20374"/>
                      <a:pt x="13206" y="20424"/>
                      <a:pt x="13122" y="20465"/>
                    </a:cubicBezTo>
                    <a:cubicBezTo>
                      <a:pt x="12989" y="20528"/>
                      <a:pt x="12920" y="20557"/>
                      <a:pt x="12858" y="20557"/>
                    </a:cubicBezTo>
                    <a:cubicBezTo>
                      <a:pt x="12755" y="20558"/>
                      <a:pt x="12705" y="20475"/>
                      <a:pt x="12647" y="20380"/>
                    </a:cubicBezTo>
                    <a:cubicBezTo>
                      <a:pt x="12624" y="20342"/>
                      <a:pt x="12596" y="20294"/>
                      <a:pt x="12556" y="20238"/>
                    </a:cubicBezTo>
                    <a:cubicBezTo>
                      <a:pt x="12198" y="19726"/>
                      <a:pt x="11863" y="19366"/>
                      <a:pt x="11674" y="19286"/>
                    </a:cubicBezTo>
                    <a:cubicBezTo>
                      <a:pt x="11557" y="19506"/>
                      <a:pt x="11315" y="19854"/>
                      <a:pt x="11312" y="19856"/>
                    </a:cubicBezTo>
                    <a:cubicBezTo>
                      <a:pt x="11204" y="19950"/>
                      <a:pt x="11092" y="19998"/>
                      <a:pt x="10978" y="19998"/>
                    </a:cubicBezTo>
                    <a:lnTo>
                      <a:pt x="10978" y="19998"/>
                    </a:lnTo>
                    <a:cubicBezTo>
                      <a:pt x="10566" y="19998"/>
                      <a:pt x="10218" y="19387"/>
                      <a:pt x="9911" y="18848"/>
                    </a:cubicBezTo>
                    <a:cubicBezTo>
                      <a:pt x="9761" y="18587"/>
                      <a:pt x="9621" y="18340"/>
                      <a:pt x="9495" y="18201"/>
                    </a:cubicBezTo>
                    <a:cubicBezTo>
                      <a:pt x="9301" y="17987"/>
                      <a:pt x="9082" y="17983"/>
                      <a:pt x="8829" y="17978"/>
                    </a:cubicBezTo>
                    <a:cubicBezTo>
                      <a:pt x="8751" y="17977"/>
                      <a:pt x="8672" y="17975"/>
                      <a:pt x="8592" y="17968"/>
                    </a:cubicBezTo>
                    <a:cubicBezTo>
                      <a:pt x="8092" y="17919"/>
                      <a:pt x="8021" y="17695"/>
                      <a:pt x="7919" y="17234"/>
                    </a:cubicBezTo>
                    <a:cubicBezTo>
                      <a:pt x="7906" y="17177"/>
                      <a:pt x="7893" y="17115"/>
                      <a:pt x="7877" y="17048"/>
                    </a:cubicBezTo>
                    <a:cubicBezTo>
                      <a:pt x="7812" y="16775"/>
                      <a:pt x="7677" y="16648"/>
                      <a:pt x="7452" y="16648"/>
                    </a:cubicBezTo>
                    <a:cubicBezTo>
                      <a:pt x="7157" y="16648"/>
                      <a:pt x="6775" y="16871"/>
                      <a:pt x="6495" y="17033"/>
                    </a:cubicBezTo>
                    <a:cubicBezTo>
                      <a:pt x="6410" y="17083"/>
                      <a:pt x="6333" y="17128"/>
                      <a:pt x="6267" y="17162"/>
                    </a:cubicBezTo>
                    <a:lnTo>
                      <a:pt x="6177" y="17209"/>
                    </a:lnTo>
                    <a:cubicBezTo>
                      <a:pt x="5991" y="17308"/>
                      <a:pt x="5759" y="17431"/>
                      <a:pt x="5541" y="17431"/>
                    </a:cubicBezTo>
                    <a:cubicBezTo>
                      <a:pt x="5430" y="17431"/>
                      <a:pt x="5332" y="17398"/>
                      <a:pt x="5252" y="17332"/>
                    </a:cubicBezTo>
                    <a:cubicBezTo>
                      <a:pt x="4978" y="17105"/>
                      <a:pt x="5010" y="16658"/>
                      <a:pt x="5035" y="16299"/>
                    </a:cubicBezTo>
                    <a:cubicBezTo>
                      <a:pt x="5044" y="16169"/>
                      <a:pt x="5053" y="16046"/>
                      <a:pt x="5047" y="15946"/>
                    </a:cubicBezTo>
                    <a:cubicBezTo>
                      <a:pt x="5008" y="15301"/>
                      <a:pt x="4246" y="15143"/>
                      <a:pt x="3837" y="15059"/>
                    </a:cubicBezTo>
                    <a:lnTo>
                      <a:pt x="3796" y="15050"/>
                    </a:lnTo>
                    <a:cubicBezTo>
                      <a:pt x="3205" y="14924"/>
                      <a:pt x="2601" y="14734"/>
                      <a:pt x="2182" y="14196"/>
                    </a:cubicBezTo>
                    <a:lnTo>
                      <a:pt x="1999" y="13957"/>
                    </a:lnTo>
                    <a:lnTo>
                      <a:pt x="2043" y="13859"/>
                    </a:lnTo>
                    <a:cubicBezTo>
                      <a:pt x="2095" y="13742"/>
                      <a:pt x="2124" y="13640"/>
                      <a:pt x="2133" y="13538"/>
                    </a:cubicBezTo>
                    <a:cubicBezTo>
                      <a:pt x="2165" y="13223"/>
                      <a:pt x="2152" y="12674"/>
                      <a:pt x="2044" y="12457"/>
                    </a:cubicBezTo>
                    <a:cubicBezTo>
                      <a:pt x="1989" y="12347"/>
                      <a:pt x="1894" y="12276"/>
                      <a:pt x="1793" y="12201"/>
                    </a:cubicBezTo>
                    <a:cubicBezTo>
                      <a:pt x="1644" y="12090"/>
                      <a:pt x="1475" y="11963"/>
                      <a:pt x="1404" y="11682"/>
                    </a:cubicBezTo>
                    <a:cubicBezTo>
                      <a:pt x="1302" y="11283"/>
                      <a:pt x="1344" y="10871"/>
                      <a:pt x="1385" y="10473"/>
                    </a:cubicBezTo>
                    <a:cubicBezTo>
                      <a:pt x="1407" y="10253"/>
                      <a:pt x="1428" y="10044"/>
                      <a:pt x="1426" y="9843"/>
                    </a:cubicBezTo>
                    <a:cubicBezTo>
                      <a:pt x="1423" y="9581"/>
                      <a:pt x="1382" y="9493"/>
                      <a:pt x="1314" y="9347"/>
                    </a:cubicBezTo>
                    <a:cubicBezTo>
                      <a:pt x="1278" y="9268"/>
                      <a:pt x="1232" y="9170"/>
                      <a:pt x="1187" y="9031"/>
                    </a:cubicBezTo>
                    <a:cubicBezTo>
                      <a:pt x="1133" y="8864"/>
                      <a:pt x="1132" y="8688"/>
                      <a:pt x="1132" y="8533"/>
                    </a:cubicBezTo>
                    <a:cubicBezTo>
                      <a:pt x="1131" y="8311"/>
                      <a:pt x="1126" y="8169"/>
                      <a:pt x="1037" y="8052"/>
                    </a:cubicBezTo>
                    <a:cubicBezTo>
                      <a:pt x="970" y="7963"/>
                      <a:pt x="844" y="7914"/>
                      <a:pt x="721" y="7867"/>
                    </a:cubicBezTo>
                    <a:cubicBezTo>
                      <a:pt x="557" y="7803"/>
                      <a:pt x="388" y="7738"/>
                      <a:pt x="291" y="7563"/>
                    </a:cubicBezTo>
                    <a:cubicBezTo>
                      <a:pt x="90" y="7205"/>
                      <a:pt x="296" y="6844"/>
                      <a:pt x="432" y="6606"/>
                    </a:cubicBezTo>
                    <a:cubicBezTo>
                      <a:pt x="463" y="6551"/>
                      <a:pt x="494" y="6498"/>
                      <a:pt x="518" y="6447"/>
                    </a:cubicBezTo>
                    <a:cubicBezTo>
                      <a:pt x="683" y="6112"/>
                      <a:pt x="662" y="5830"/>
                      <a:pt x="607" y="5404"/>
                    </a:cubicBezTo>
                    <a:lnTo>
                      <a:pt x="589" y="5262"/>
                    </a:lnTo>
                    <a:cubicBezTo>
                      <a:pt x="514" y="4669"/>
                      <a:pt x="437" y="4056"/>
                      <a:pt x="136" y="3662"/>
                    </a:cubicBezTo>
                    <a:lnTo>
                      <a:pt x="0" y="3483"/>
                    </a:lnTo>
                    <a:lnTo>
                      <a:pt x="183" y="3421"/>
                    </a:lnTo>
                    <a:cubicBezTo>
                      <a:pt x="321" y="3374"/>
                      <a:pt x="459" y="3330"/>
                      <a:pt x="597" y="3285"/>
                    </a:cubicBezTo>
                    <a:lnTo>
                      <a:pt x="830" y="3209"/>
                    </a:lnTo>
                    <a:cubicBezTo>
                      <a:pt x="1163" y="3097"/>
                      <a:pt x="1496" y="2975"/>
                      <a:pt x="1829" y="2854"/>
                    </a:cubicBezTo>
                    <a:cubicBezTo>
                      <a:pt x="2318" y="2675"/>
                      <a:pt x="2825" y="2491"/>
                      <a:pt x="3326" y="2337"/>
                    </a:cubicBezTo>
                    <a:lnTo>
                      <a:pt x="3517" y="2279"/>
                    </a:lnTo>
                    <a:cubicBezTo>
                      <a:pt x="4056" y="2120"/>
                      <a:pt x="4412" y="2015"/>
                      <a:pt x="4704" y="1346"/>
                    </a:cubicBezTo>
                    <a:cubicBezTo>
                      <a:pt x="4877" y="950"/>
                      <a:pt x="5160" y="949"/>
                      <a:pt x="5410" y="947"/>
                    </a:cubicBezTo>
                    <a:cubicBezTo>
                      <a:pt x="5526" y="946"/>
                      <a:pt x="5636" y="946"/>
                      <a:pt x="5733" y="910"/>
                    </a:cubicBezTo>
                    <a:cubicBezTo>
                      <a:pt x="5905" y="845"/>
                      <a:pt x="6123" y="727"/>
                      <a:pt x="6355" y="603"/>
                    </a:cubicBezTo>
                    <a:cubicBezTo>
                      <a:pt x="6879" y="320"/>
                      <a:pt x="7473" y="0"/>
                      <a:pt x="7997" y="0"/>
                    </a:cubicBezTo>
                    <a:cubicBezTo>
                      <a:pt x="8343" y="0"/>
                      <a:pt x="8619" y="146"/>
                      <a:pt x="8817" y="434"/>
                    </a:cubicBezTo>
                    <a:cubicBezTo>
                      <a:pt x="8947" y="625"/>
                      <a:pt x="9027" y="819"/>
                      <a:pt x="9097" y="990"/>
                    </a:cubicBezTo>
                    <a:cubicBezTo>
                      <a:pt x="9225" y="1300"/>
                      <a:pt x="9318" y="1525"/>
                      <a:pt x="9641" y="1633"/>
                    </a:cubicBezTo>
                    <a:cubicBezTo>
                      <a:pt x="9798" y="1685"/>
                      <a:pt x="9964" y="1710"/>
                      <a:pt x="10150" y="1710"/>
                    </a:cubicBezTo>
                    <a:cubicBezTo>
                      <a:pt x="10378" y="1710"/>
                      <a:pt x="10608" y="1672"/>
                      <a:pt x="10830" y="1635"/>
                    </a:cubicBezTo>
                    <a:cubicBezTo>
                      <a:pt x="11033" y="1601"/>
                      <a:pt x="11244" y="1566"/>
                      <a:pt x="11450" y="1561"/>
                    </a:cubicBezTo>
                    <a:cubicBezTo>
                      <a:pt x="11494" y="1560"/>
                      <a:pt x="11540" y="1560"/>
                      <a:pt x="11588" y="1560"/>
                    </a:cubicBezTo>
                    <a:cubicBezTo>
                      <a:pt x="12061" y="1560"/>
                      <a:pt x="12764" y="1608"/>
                      <a:pt x="13507" y="1659"/>
                    </a:cubicBezTo>
                    <a:cubicBezTo>
                      <a:pt x="14397" y="1720"/>
                      <a:pt x="15405" y="1789"/>
                      <a:pt x="16218" y="1789"/>
                    </a:cubicBezTo>
                    <a:cubicBezTo>
                      <a:pt x="16932" y="1789"/>
                      <a:pt x="17418" y="1734"/>
                      <a:pt x="17660" y="1626"/>
                    </a:cubicBezTo>
                    <a:cubicBezTo>
                      <a:pt x="17762" y="1580"/>
                      <a:pt x="17869" y="1557"/>
                      <a:pt x="17978" y="1557"/>
                    </a:cubicBezTo>
                    <a:cubicBezTo>
                      <a:pt x="18622" y="1557"/>
                      <a:pt x="19241" y="2346"/>
                      <a:pt x="19520" y="3124"/>
                    </a:cubicBezTo>
                    <a:cubicBezTo>
                      <a:pt x="19596" y="3340"/>
                      <a:pt x="19644" y="3566"/>
                      <a:pt x="19689" y="3786"/>
                    </a:cubicBezTo>
                    <a:cubicBezTo>
                      <a:pt x="19735" y="4006"/>
                      <a:pt x="19779" y="4214"/>
                      <a:pt x="19849" y="4409"/>
                    </a:cubicBezTo>
                    <a:cubicBezTo>
                      <a:pt x="19934" y="4646"/>
                      <a:pt x="20041" y="4878"/>
                      <a:pt x="20144" y="5103"/>
                    </a:cubicBezTo>
                    <a:cubicBezTo>
                      <a:pt x="20284" y="5408"/>
                      <a:pt x="20428" y="5723"/>
                      <a:pt x="20531" y="6068"/>
                    </a:cubicBezTo>
                    <a:cubicBezTo>
                      <a:pt x="20703" y="6648"/>
                      <a:pt x="20709" y="7347"/>
                      <a:pt x="20689" y="8015"/>
                    </a:cubicBezTo>
                    <a:lnTo>
                      <a:pt x="20685" y="8147"/>
                    </a:lnTo>
                    <a:lnTo>
                      <a:pt x="20589" y="8152"/>
                    </a:lnTo>
                    <a:cubicBezTo>
                      <a:pt x="20278" y="8168"/>
                      <a:pt x="20104" y="8252"/>
                      <a:pt x="19842" y="8510"/>
                    </a:cubicBezTo>
                    <a:cubicBezTo>
                      <a:pt x="19653" y="8696"/>
                      <a:pt x="19430" y="8977"/>
                      <a:pt x="19251" y="9252"/>
                    </a:cubicBezTo>
                    <a:cubicBezTo>
                      <a:pt x="19364" y="9347"/>
                      <a:pt x="19500" y="9412"/>
                      <a:pt x="19643" y="9480"/>
                    </a:cubicBezTo>
                    <a:cubicBezTo>
                      <a:pt x="19780" y="9546"/>
                      <a:pt x="19922" y="9614"/>
                      <a:pt x="20049" y="9714"/>
                    </a:cubicBezTo>
                    <a:cubicBezTo>
                      <a:pt x="20356" y="9957"/>
                      <a:pt x="20293" y="10406"/>
                      <a:pt x="20242" y="10767"/>
                    </a:cubicBezTo>
                    <a:cubicBezTo>
                      <a:pt x="20226" y="10887"/>
                      <a:pt x="20210" y="11000"/>
                      <a:pt x="20206" y="11102"/>
                    </a:cubicBezTo>
                    <a:cubicBezTo>
                      <a:pt x="20182" y="11759"/>
                      <a:pt x="20338" y="12428"/>
                      <a:pt x="20669" y="13091"/>
                    </a:cubicBezTo>
                    <a:cubicBezTo>
                      <a:pt x="20893" y="13536"/>
                      <a:pt x="21415" y="14487"/>
                      <a:pt x="21421" y="14496"/>
                    </a:cubicBezTo>
                    <a:lnTo>
                      <a:pt x="21437" y="14526"/>
                    </a:lnTo>
                    <a:lnTo>
                      <a:pt x="21600" y="16114"/>
                    </a:lnTo>
                    <a:lnTo>
                      <a:pt x="21512" y="16148"/>
                    </a:lnTo>
                    <a:cubicBezTo>
                      <a:pt x="21494" y="16155"/>
                      <a:pt x="21089" y="16308"/>
                      <a:pt x="20848" y="16327"/>
                    </a:cubicBezTo>
                    <a:lnTo>
                      <a:pt x="18780" y="19189"/>
                    </a:lnTo>
                    <a:lnTo>
                      <a:pt x="19372" y="21600"/>
                    </a:lnTo>
                    <a:lnTo>
                      <a:pt x="19186" y="21534"/>
                    </a:lnTo>
                    <a:close/>
                  </a:path>
                </a:pathLst>
              </a:custGeom>
              <a:solidFill>
                <a:srgbClr val="C9D0D8"/>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212" name="Shape 12">
                <a:extLst>
                  <a:ext uri="{FF2B5EF4-FFF2-40B4-BE49-F238E27FC236}">
                    <a16:creationId xmlns:a16="http://schemas.microsoft.com/office/drawing/2014/main" id="{6B663D18-50F1-5F42-9A8B-93DDFC112398}"/>
                  </a:ext>
                </a:extLst>
              </p:cNvPr>
              <p:cNvSpPr/>
              <p:nvPr/>
            </p:nvSpPr>
            <p:spPr>
              <a:xfrm>
                <a:off x="6183459" y="3243438"/>
                <a:ext cx="2647221" cy="1495782"/>
              </a:xfrm>
              <a:custGeom>
                <a:avLst/>
                <a:gdLst/>
                <a:ahLst/>
                <a:cxnLst>
                  <a:cxn ang="0">
                    <a:pos x="wd2" y="hd2"/>
                  </a:cxn>
                  <a:cxn ang="5400000">
                    <a:pos x="wd2" y="hd2"/>
                  </a:cxn>
                  <a:cxn ang="10800000">
                    <a:pos x="wd2" y="hd2"/>
                  </a:cxn>
                  <a:cxn ang="16200000">
                    <a:pos x="wd2" y="hd2"/>
                  </a:cxn>
                </a:cxnLst>
                <a:rect l="0" t="0" r="r" b="b"/>
                <a:pathLst>
                  <a:path w="21585" h="21600" extrusionOk="0">
                    <a:moveTo>
                      <a:pt x="15082" y="21600"/>
                    </a:moveTo>
                    <a:cubicBezTo>
                      <a:pt x="14823" y="21600"/>
                      <a:pt x="14473" y="21275"/>
                      <a:pt x="14276" y="20970"/>
                    </a:cubicBezTo>
                    <a:lnTo>
                      <a:pt x="14237" y="20909"/>
                    </a:lnTo>
                    <a:lnTo>
                      <a:pt x="14271" y="20840"/>
                    </a:lnTo>
                    <a:cubicBezTo>
                      <a:pt x="14341" y="20701"/>
                      <a:pt x="14362" y="20539"/>
                      <a:pt x="14386" y="20351"/>
                    </a:cubicBezTo>
                    <a:lnTo>
                      <a:pt x="14389" y="20332"/>
                    </a:lnTo>
                    <a:cubicBezTo>
                      <a:pt x="14399" y="20258"/>
                      <a:pt x="14419" y="20173"/>
                      <a:pt x="14440" y="20082"/>
                    </a:cubicBezTo>
                    <a:cubicBezTo>
                      <a:pt x="14472" y="19945"/>
                      <a:pt x="14512" y="19775"/>
                      <a:pt x="14501" y="19680"/>
                    </a:cubicBezTo>
                    <a:cubicBezTo>
                      <a:pt x="14481" y="19491"/>
                      <a:pt x="14341" y="19427"/>
                      <a:pt x="14217" y="19370"/>
                    </a:cubicBezTo>
                    <a:cubicBezTo>
                      <a:pt x="14190" y="19357"/>
                      <a:pt x="14164" y="19345"/>
                      <a:pt x="14141" y="19332"/>
                    </a:cubicBezTo>
                    <a:cubicBezTo>
                      <a:pt x="14036" y="19274"/>
                      <a:pt x="13956" y="19186"/>
                      <a:pt x="13878" y="19101"/>
                    </a:cubicBezTo>
                    <a:cubicBezTo>
                      <a:pt x="13772" y="18985"/>
                      <a:pt x="13680" y="18885"/>
                      <a:pt x="13549" y="18885"/>
                    </a:cubicBezTo>
                    <a:cubicBezTo>
                      <a:pt x="13532" y="18885"/>
                      <a:pt x="13514" y="18887"/>
                      <a:pt x="13496" y="18890"/>
                    </a:cubicBezTo>
                    <a:cubicBezTo>
                      <a:pt x="13478" y="18894"/>
                      <a:pt x="13455" y="18901"/>
                      <a:pt x="13428" y="18909"/>
                    </a:cubicBezTo>
                    <a:cubicBezTo>
                      <a:pt x="13369" y="18927"/>
                      <a:pt x="13296" y="18950"/>
                      <a:pt x="13228" y="18950"/>
                    </a:cubicBezTo>
                    <a:cubicBezTo>
                      <a:pt x="13138" y="18950"/>
                      <a:pt x="13076" y="18910"/>
                      <a:pt x="13039" y="18829"/>
                    </a:cubicBezTo>
                    <a:cubicBezTo>
                      <a:pt x="13004" y="18755"/>
                      <a:pt x="12994" y="18654"/>
                      <a:pt x="13008" y="18527"/>
                    </a:cubicBezTo>
                    <a:cubicBezTo>
                      <a:pt x="13057" y="18100"/>
                      <a:pt x="13471" y="17840"/>
                      <a:pt x="13804" y="17632"/>
                    </a:cubicBezTo>
                    <a:cubicBezTo>
                      <a:pt x="13917" y="17561"/>
                      <a:pt x="14015" y="17500"/>
                      <a:pt x="14073" y="17446"/>
                    </a:cubicBezTo>
                    <a:cubicBezTo>
                      <a:pt x="14233" y="17302"/>
                      <a:pt x="14266" y="17218"/>
                      <a:pt x="14272" y="16965"/>
                    </a:cubicBezTo>
                    <a:cubicBezTo>
                      <a:pt x="14221" y="16951"/>
                      <a:pt x="14120" y="16888"/>
                      <a:pt x="13882" y="16641"/>
                    </a:cubicBezTo>
                    <a:lnTo>
                      <a:pt x="13870" y="16628"/>
                    </a:lnTo>
                    <a:cubicBezTo>
                      <a:pt x="13845" y="16612"/>
                      <a:pt x="13805" y="16601"/>
                      <a:pt x="13755" y="16601"/>
                    </a:cubicBezTo>
                    <a:cubicBezTo>
                      <a:pt x="13682" y="16601"/>
                      <a:pt x="13601" y="16623"/>
                      <a:pt x="13535" y="16641"/>
                    </a:cubicBezTo>
                    <a:lnTo>
                      <a:pt x="13491" y="16653"/>
                    </a:lnTo>
                    <a:cubicBezTo>
                      <a:pt x="13422" y="16670"/>
                      <a:pt x="13352" y="16700"/>
                      <a:pt x="13284" y="16730"/>
                    </a:cubicBezTo>
                    <a:cubicBezTo>
                      <a:pt x="13176" y="16777"/>
                      <a:pt x="13064" y="16826"/>
                      <a:pt x="12949" y="16826"/>
                    </a:cubicBezTo>
                    <a:cubicBezTo>
                      <a:pt x="12923" y="16826"/>
                      <a:pt x="12897" y="16823"/>
                      <a:pt x="12871" y="16818"/>
                    </a:cubicBezTo>
                    <a:lnTo>
                      <a:pt x="12825" y="16809"/>
                    </a:lnTo>
                    <a:cubicBezTo>
                      <a:pt x="12444" y="16735"/>
                      <a:pt x="12051" y="16612"/>
                      <a:pt x="12031" y="16262"/>
                    </a:cubicBezTo>
                    <a:cubicBezTo>
                      <a:pt x="12018" y="16037"/>
                      <a:pt x="12253" y="15757"/>
                      <a:pt x="12437" y="15597"/>
                    </a:cubicBezTo>
                    <a:cubicBezTo>
                      <a:pt x="12384" y="15556"/>
                      <a:pt x="12337" y="15494"/>
                      <a:pt x="12297" y="15414"/>
                    </a:cubicBezTo>
                    <a:cubicBezTo>
                      <a:pt x="12255" y="15332"/>
                      <a:pt x="12225" y="15237"/>
                      <a:pt x="12206" y="15135"/>
                    </a:cubicBezTo>
                    <a:cubicBezTo>
                      <a:pt x="12153" y="15275"/>
                      <a:pt x="12054" y="15385"/>
                      <a:pt x="11870" y="15385"/>
                    </a:cubicBezTo>
                    <a:cubicBezTo>
                      <a:pt x="11827" y="15385"/>
                      <a:pt x="11781" y="15379"/>
                      <a:pt x="11729" y="15367"/>
                    </a:cubicBezTo>
                    <a:cubicBezTo>
                      <a:pt x="11692" y="15358"/>
                      <a:pt x="11655" y="15354"/>
                      <a:pt x="11615" y="15354"/>
                    </a:cubicBezTo>
                    <a:cubicBezTo>
                      <a:pt x="11501" y="15354"/>
                      <a:pt x="11390" y="15389"/>
                      <a:pt x="11272" y="15426"/>
                    </a:cubicBezTo>
                    <a:cubicBezTo>
                      <a:pt x="11190" y="15451"/>
                      <a:pt x="11105" y="15478"/>
                      <a:pt x="11019" y="15492"/>
                    </a:cubicBezTo>
                    <a:cubicBezTo>
                      <a:pt x="10937" y="15504"/>
                      <a:pt x="10769" y="16041"/>
                      <a:pt x="10678" y="16330"/>
                    </a:cubicBezTo>
                    <a:cubicBezTo>
                      <a:pt x="10609" y="16549"/>
                      <a:pt x="10554" y="16722"/>
                      <a:pt x="10512" y="16804"/>
                    </a:cubicBezTo>
                    <a:lnTo>
                      <a:pt x="10465" y="16894"/>
                    </a:lnTo>
                    <a:cubicBezTo>
                      <a:pt x="10378" y="17062"/>
                      <a:pt x="10296" y="17221"/>
                      <a:pt x="10193" y="17363"/>
                    </a:cubicBezTo>
                    <a:cubicBezTo>
                      <a:pt x="10112" y="17474"/>
                      <a:pt x="10029" y="17578"/>
                      <a:pt x="9949" y="17679"/>
                    </a:cubicBezTo>
                    <a:cubicBezTo>
                      <a:pt x="9851" y="17800"/>
                      <a:pt x="9751" y="17925"/>
                      <a:pt x="9656" y="18062"/>
                    </a:cubicBezTo>
                    <a:cubicBezTo>
                      <a:pt x="9769" y="19129"/>
                      <a:pt x="9738" y="19194"/>
                      <a:pt x="9722" y="19229"/>
                    </a:cubicBezTo>
                    <a:lnTo>
                      <a:pt x="9707" y="19262"/>
                    </a:lnTo>
                    <a:lnTo>
                      <a:pt x="9679" y="19266"/>
                    </a:lnTo>
                    <a:cubicBezTo>
                      <a:pt x="9634" y="19266"/>
                      <a:pt x="9612" y="19185"/>
                      <a:pt x="9587" y="19071"/>
                    </a:cubicBezTo>
                    <a:cubicBezTo>
                      <a:pt x="9521" y="18783"/>
                      <a:pt x="9418" y="18649"/>
                      <a:pt x="9262" y="18649"/>
                    </a:cubicBezTo>
                    <a:cubicBezTo>
                      <a:pt x="9104" y="18649"/>
                      <a:pt x="8919" y="18782"/>
                      <a:pt x="8740" y="18912"/>
                    </a:cubicBezTo>
                    <a:cubicBezTo>
                      <a:pt x="8611" y="19005"/>
                      <a:pt x="8489" y="19094"/>
                      <a:pt x="8384" y="19124"/>
                    </a:cubicBezTo>
                    <a:cubicBezTo>
                      <a:pt x="8372" y="19128"/>
                      <a:pt x="8358" y="19130"/>
                      <a:pt x="8345" y="19130"/>
                    </a:cubicBezTo>
                    <a:cubicBezTo>
                      <a:pt x="8131" y="19130"/>
                      <a:pt x="7875" y="18652"/>
                      <a:pt x="7806" y="18393"/>
                    </a:cubicBezTo>
                    <a:lnTo>
                      <a:pt x="7775" y="18273"/>
                    </a:lnTo>
                    <a:lnTo>
                      <a:pt x="7849" y="18263"/>
                    </a:lnTo>
                    <a:cubicBezTo>
                      <a:pt x="8101" y="18227"/>
                      <a:pt x="8209" y="17819"/>
                      <a:pt x="8314" y="17424"/>
                    </a:cubicBezTo>
                    <a:cubicBezTo>
                      <a:pt x="8350" y="17289"/>
                      <a:pt x="8397" y="17172"/>
                      <a:pt x="8442" y="17059"/>
                    </a:cubicBezTo>
                    <a:cubicBezTo>
                      <a:pt x="8524" y="16855"/>
                      <a:pt x="8608" y="16644"/>
                      <a:pt x="8601" y="16422"/>
                    </a:cubicBezTo>
                    <a:cubicBezTo>
                      <a:pt x="8598" y="16352"/>
                      <a:pt x="8548" y="15741"/>
                      <a:pt x="8536" y="15678"/>
                    </a:cubicBezTo>
                    <a:lnTo>
                      <a:pt x="8582" y="15652"/>
                    </a:lnTo>
                    <a:lnTo>
                      <a:pt x="8593" y="15552"/>
                    </a:lnTo>
                    <a:cubicBezTo>
                      <a:pt x="8716" y="15593"/>
                      <a:pt x="8845" y="15626"/>
                      <a:pt x="8970" y="15658"/>
                    </a:cubicBezTo>
                    <a:cubicBezTo>
                      <a:pt x="9069" y="15683"/>
                      <a:pt x="9167" y="15708"/>
                      <a:pt x="9264" y="15737"/>
                    </a:cubicBezTo>
                    <a:cubicBezTo>
                      <a:pt x="9273" y="15740"/>
                      <a:pt x="9572" y="15832"/>
                      <a:pt x="9703" y="15872"/>
                    </a:cubicBezTo>
                    <a:lnTo>
                      <a:pt x="9703" y="14665"/>
                    </a:lnTo>
                    <a:cubicBezTo>
                      <a:pt x="9684" y="14666"/>
                      <a:pt x="9661" y="14666"/>
                      <a:pt x="9638" y="14667"/>
                    </a:cubicBezTo>
                    <a:cubicBezTo>
                      <a:pt x="9602" y="14668"/>
                      <a:pt x="9565" y="14669"/>
                      <a:pt x="9532" y="14669"/>
                    </a:cubicBezTo>
                    <a:cubicBezTo>
                      <a:pt x="9467" y="14669"/>
                      <a:pt x="9448" y="14665"/>
                      <a:pt x="9435" y="14657"/>
                    </a:cubicBezTo>
                    <a:cubicBezTo>
                      <a:pt x="9261" y="14552"/>
                      <a:pt x="9207" y="14298"/>
                      <a:pt x="9169" y="14068"/>
                    </a:cubicBezTo>
                    <a:cubicBezTo>
                      <a:pt x="9168" y="14064"/>
                      <a:pt x="9126" y="13643"/>
                      <a:pt x="9127" y="13415"/>
                    </a:cubicBezTo>
                    <a:lnTo>
                      <a:pt x="9108" y="13410"/>
                    </a:lnTo>
                    <a:cubicBezTo>
                      <a:pt x="8833" y="13349"/>
                      <a:pt x="8651" y="13309"/>
                      <a:pt x="8623" y="12650"/>
                    </a:cubicBezTo>
                    <a:cubicBezTo>
                      <a:pt x="8619" y="12568"/>
                      <a:pt x="8618" y="12480"/>
                      <a:pt x="8617" y="12391"/>
                    </a:cubicBezTo>
                    <a:cubicBezTo>
                      <a:pt x="8614" y="12063"/>
                      <a:pt x="8610" y="11724"/>
                      <a:pt x="8467" y="11532"/>
                    </a:cubicBezTo>
                    <a:cubicBezTo>
                      <a:pt x="8267" y="11266"/>
                      <a:pt x="8031" y="11255"/>
                      <a:pt x="7780" y="11244"/>
                    </a:cubicBezTo>
                    <a:cubicBezTo>
                      <a:pt x="7658" y="11238"/>
                      <a:pt x="7531" y="11232"/>
                      <a:pt x="7410" y="11194"/>
                    </a:cubicBezTo>
                    <a:cubicBezTo>
                      <a:pt x="7263" y="11148"/>
                      <a:pt x="7143" y="10957"/>
                      <a:pt x="7028" y="10772"/>
                    </a:cubicBezTo>
                    <a:cubicBezTo>
                      <a:pt x="6899" y="10567"/>
                      <a:pt x="6778" y="10374"/>
                      <a:pt x="6629" y="10374"/>
                    </a:cubicBezTo>
                    <a:cubicBezTo>
                      <a:pt x="6596" y="10374"/>
                      <a:pt x="6563" y="10383"/>
                      <a:pt x="6529" y="10402"/>
                    </a:cubicBezTo>
                    <a:cubicBezTo>
                      <a:pt x="6502" y="10416"/>
                      <a:pt x="6494" y="10434"/>
                      <a:pt x="6479" y="10466"/>
                    </a:cubicBezTo>
                    <a:cubicBezTo>
                      <a:pt x="6435" y="10558"/>
                      <a:pt x="6388" y="10628"/>
                      <a:pt x="6208" y="10628"/>
                    </a:cubicBezTo>
                    <a:cubicBezTo>
                      <a:pt x="6148" y="10628"/>
                      <a:pt x="6077" y="10620"/>
                      <a:pt x="5991" y="10605"/>
                    </a:cubicBezTo>
                    <a:cubicBezTo>
                      <a:pt x="5975" y="10602"/>
                      <a:pt x="5959" y="10601"/>
                      <a:pt x="5944" y="10601"/>
                    </a:cubicBezTo>
                    <a:cubicBezTo>
                      <a:pt x="5476" y="10601"/>
                      <a:pt x="4991" y="11778"/>
                      <a:pt x="4986" y="11789"/>
                    </a:cubicBezTo>
                    <a:lnTo>
                      <a:pt x="4971" y="11826"/>
                    </a:lnTo>
                    <a:lnTo>
                      <a:pt x="4946" y="11827"/>
                    </a:lnTo>
                    <a:cubicBezTo>
                      <a:pt x="4924" y="11829"/>
                      <a:pt x="4901" y="11829"/>
                      <a:pt x="4879" y="11829"/>
                    </a:cubicBezTo>
                    <a:cubicBezTo>
                      <a:pt x="4789" y="11829"/>
                      <a:pt x="4698" y="11819"/>
                      <a:pt x="4610" y="11810"/>
                    </a:cubicBezTo>
                    <a:cubicBezTo>
                      <a:pt x="4523" y="11800"/>
                      <a:pt x="4433" y="11790"/>
                      <a:pt x="4346" y="11790"/>
                    </a:cubicBezTo>
                    <a:cubicBezTo>
                      <a:pt x="4266" y="11790"/>
                      <a:pt x="4196" y="11798"/>
                      <a:pt x="4131" y="11815"/>
                    </a:cubicBezTo>
                    <a:cubicBezTo>
                      <a:pt x="3920" y="11870"/>
                      <a:pt x="3777" y="12086"/>
                      <a:pt x="3612" y="12335"/>
                    </a:cubicBezTo>
                    <a:lnTo>
                      <a:pt x="3515" y="12480"/>
                    </a:lnTo>
                    <a:lnTo>
                      <a:pt x="3483" y="12438"/>
                    </a:lnTo>
                    <a:cubicBezTo>
                      <a:pt x="3293" y="12194"/>
                      <a:pt x="2987" y="11850"/>
                      <a:pt x="2899" y="11850"/>
                    </a:cubicBezTo>
                    <a:cubicBezTo>
                      <a:pt x="2877" y="11868"/>
                      <a:pt x="2837" y="11887"/>
                      <a:pt x="2700" y="11887"/>
                    </a:cubicBezTo>
                    <a:cubicBezTo>
                      <a:pt x="2396" y="11887"/>
                      <a:pt x="1741" y="11782"/>
                      <a:pt x="1615" y="11699"/>
                    </a:cubicBezTo>
                    <a:lnTo>
                      <a:pt x="1375" y="11539"/>
                    </a:lnTo>
                    <a:cubicBezTo>
                      <a:pt x="1337" y="11609"/>
                      <a:pt x="1256" y="11705"/>
                      <a:pt x="1099" y="11705"/>
                    </a:cubicBezTo>
                    <a:cubicBezTo>
                      <a:pt x="884" y="11705"/>
                      <a:pt x="172" y="10603"/>
                      <a:pt x="31" y="10383"/>
                    </a:cubicBezTo>
                    <a:lnTo>
                      <a:pt x="0" y="10333"/>
                    </a:lnTo>
                    <a:lnTo>
                      <a:pt x="21" y="10269"/>
                    </a:lnTo>
                    <a:cubicBezTo>
                      <a:pt x="42" y="10204"/>
                      <a:pt x="62" y="10137"/>
                      <a:pt x="81" y="10071"/>
                    </a:cubicBezTo>
                    <a:cubicBezTo>
                      <a:pt x="124" y="9925"/>
                      <a:pt x="165" y="9787"/>
                      <a:pt x="214" y="9681"/>
                    </a:cubicBezTo>
                    <a:cubicBezTo>
                      <a:pt x="243" y="9616"/>
                      <a:pt x="278" y="9552"/>
                      <a:pt x="312" y="9487"/>
                    </a:cubicBezTo>
                    <a:cubicBezTo>
                      <a:pt x="409" y="9307"/>
                      <a:pt x="509" y="9120"/>
                      <a:pt x="506" y="8896"/>
                    </a:cubicBezTo>
                    <a:lnTo>
                      <a:pt x="504" y="8777"/>
                    </a:lnTo>
                    <a:lnTo>
                      <a:pt x="569" y="8805"/>
                    </a:lnTo>
                    <a:cubicBezTo>
                      <a:pt x="612" y="8823"/>
                      <a:pt x="654" y="8841"/>
                      <a:pt x="696" y="8858"/>
                    </a:cubicBezTo>
                    <a:cubicBezTo>
                      <a:pt x="730" y="8871"/>
                      <a:pt x="763" y="8885"/>
                      <a:pt x="796" y="8899"/>
                    </a:cubicBezTo>
                    <a:lnTo>
                      <a:pt x="505" y="7367"/>
                    </a:lnTo>
                    <a:lnTo>
                      <a:pt x="1750" y="5140"/>
                    </a:lnTo>
                    <a:lnTo>
                      <a:pt x="1772" y="5140"/>
                    </a:lnTo>
                    <a:cubicBezTo>
                      <a:pt x="1858" y="5140"/>
                      <a:pt x="2020" y="5071"/>
                      <a:pt x="2098" y="5036"/>
                    </a:cubicBezTo>
                    <a:lnTo>
                      <a:pt x="2024" y="4098"/>
                    </a:lnTo>
                    <a:cubicBezTo>
                      <a:pt x="1975" y="3984"/>
                      <a:pt x="1721" y="3383"/>
                      <a:pt x="1605" y="3086"/>
                    </a:cubicBezTo>
                    <a:cubicBezTo>
                      <a:pt x="1466" y="2727"/>
                      <a:pt x="1381" y="2376"/>
                      <a:pt x="1344" y="2013"/>
                    </a:cubicBezTo>
                    <a:lnTo>
                      <a:pt x="1324" y="1813"/>
                    </a:lnTo>
                    <a:lnTo>
                      <a:pt x="1416" y="1912"/>
                    </a:lnTo>
                    <a:cubicBezTo>
                      <a:pt x="1459" y="1927"/>
                      <a:pt x="1690" y="1962"/>
                      <a:pt x="1904" y="1990"/>
                    </a:cubicBezTo>
                    <a:cubicBezTo>
                      <a:pt x="1959" y="1873"/>
                      <a:pt x="2134" y="1506"/>
                      <a:pt x="2324" y="1215"/>
                    </a:cubicBezTo>
                    <a:cubicBezTo>
                      <a:pt x="2373" y="1140"/>
                      <a:pt x="2493" y="1040"/>
                      <a:pt x="2971" y="1040"/>
                    </a:cubicBezTo>
                    <a:cubicBezTo>
                      <a:pt x="3555" y="1040"/>
                      <a:pt x="4339" y="1192"/>
                      <a:pt x="4346" y="1193"/>
                    </a:cubicBezTo>
                    <a:cubicBezTo>
                      <a:pt x="4508" y="1239"/>
                      <a:pt x="4666" y="1288"/>
                      <a:pt x="4824" y="1337"/>
                    </a:cubicBezTo>
                    <a:cubicBezTo>
                      <a:pt x="4997" y="1391"/>
                      <a:pt x="5170" y="1445"/>
                      <a:pt x="5343" y="1493"/>
                    </a:cubicBezTo>
                    <a:cubicBezTo>
                      <a:pt x="5538" y="1547"/>
                      <a:pt x="5702" y="1632"/>
                      <a:pt x="5911" y="1784"/>
                    </a:cubicBezTo>
                    <a:cubicBezTo>
                      <a:pt x="6113" y="1933"/>
                      <a:pt x="6308" y="1999"/>
                      <a:pt x="6541" y="1999"/>
                    </a:cubicBezTo>
                    <a:cubicBezTo>
                      <a:pt x="6620" y="1999"/>
                      <a:pt x="6707" y="1991"/>
                      <a:pt x="6807" y="1976"/>
                    </a:cubicBezTo>
                    <a:cubicBezTo>
                      <a:pt x="6839" y="1971"/>
                      <a:pt x="6872" y="1962"/>
                      <a:pt x="6905" y="1954"/>
                    </a:cubicBezTo>
                    <a:cubicBezTo>
                      <a:pt x="6959" y="1940"/>
                      <a:pt x="7015" y="1925"/>
                      <a:pt x="7070" y="1925"/>
                    </a:cubicBezTo>
                    <a:cubicBezTo>
                      <a:pt x="7103" y="1925"/>
                      <a:pt x="7133" y="1930"/>
                      <a:pt x="7161" y="1941"/>
                    </a:cubicBezTo>
                    <a:cubicBezTo>
                      <a:pt x="7213" y="1959"/>
                      <a:pt x="7263" y="2021"/>
                      <a:pt x="7317" y="2087"/>
                    </a:cubicBezTo>
                    <a:cubicBezTo>
                      <a:pt x="7366" y="2148"/>
                      <a:pt x="7422" y="2217"/>
                      <a:pt x="7460" y="2217"/>
                    </a:cubicBezTo>
                    <a:cubicBezTo>
                      <a:pt x="7489" y="2207"/>
                      <a:pt x="7517" y="2164"/>
                      <a:pt x="7555" y="2105"/>
                    </a:cubicBezTo>
                    <a:cubicBezTo>
                      <a:pt x="7601" y="2033"/>
                      <a:pt x="7663" y="1936"/>
                      <a:pt x="7761" y="1825"/>
                    </a:cubicBezTo>
                    <a:cubicBezTo>
                      <a:pt x="7815" y="1765"/>
                      <a:pt x="7862" y="1736"/>
                      <a:pt x="7906" y="1736"/>
                    </a:cubicBezTo>
                    <a:cubicBezTo>
                      <a:pt x="8025" y="1736"/>
                      <a:pt x="8083" y="1932"/>
                      <a:pt x="8150" y="2160"/>
                    </a:cubicBezTo>
                    <a:lnTo>
                      <a:pt x="8180" y="2262"/>
                    </a:lnTo>
                    <a:cubicBezTo>
                      <a:pt x="8242" y="2467"/>
                      <a:pt x="8306" y="2489"/>
                      <a:pt x="8330" y="2489"/>
                    </a:cubicBezTo>
                    <a:cubicBezTo>
                      <a:pt x="8338" y="2489"/>
                      <a:pt x="8343" y="2487"/>
                      <a:pt x="8343" y="2487"/>
                    </a:cubicBezTo>
                    <a:lnTo>
                      <a:pt x="8653" y="2216"/>
                    </a:lnTo>
                    <a:lnTo>
                      <a:pt x="8662" y="2214"/>
                    </a:lnTo>
                    <a:cubicBezTo>
                      <a:pt x="8670" y="2212"/>
                      <a:pt x="8867" y="2170"/>
                      <a:pt x="9042" y="2170"/>
                    </a:cubicBezTo>
                    <a:cubicBezTo>
                      <a:pt x="9151" y="2170"/>
                      <a:pt x="9227" y="2187"/>
                      <a:pt x="9274" y="2220"/>
                    </a:cubicBezTo>
                    <a:cubicBezTo>
                      <a:pt x="9410" y="2316"/>
                      <a:pt x="9699" y="2742"/>
                      <a:pt x="9741" y="2804"/>
                    </a:cubicBezTo>
                    <a:cubicBezTo>
                      <a:pt x="9751" y="2812"/>
                      <a:pt x="9768" y="2823"/>
                      <a:pt x="9781" y="2823"/>
                    </a:cubicBezTo>
                    <a:cubicBezTo>
                      <a:pt x="9786" y="2821"/>
                      <a:pt x="9818" y="2744"/>
                      <a:pt x="9724" y="2340"/>
                    </a:cubicBezTo>
                    <a:cubicBezTo>
                      <a:pt x="9572" y="1679"/>
                      <a:pt x="9724" y="1332"/>
                      <a:pt x="9834" y="1078"/>
                    </a:cubicBezTo>
                    <a:cubicBezTo>
                      <a:pt x="9869" y="999"/>
                      <a:pt x="9899" y="930"/>
                      <a:pt x="9914" y="866"/>
                    </a:cubicBezTo>
                    <a:cubicBezTo>
                      <a:pt x="9988" y="545"/>
                      <a:pt x="10761" y="501"/>
                      <a:pt x="11090" y="497"/>
                    </a:cubicBezTo>
                    <a:lnTo>
                      <a:pt x="11108" y="497"/>
                    </a:lnTo>
                    <a:lnTo>
                      <a:pt x="11123" y="517"/>
                    </a:lnTo>
                    <a:cubicBezTo>
                      <a:pt x="11220" y="655"/>
                      <a:pt x="11333" y="723"/>
                      <a:pt x="11465" y="723"/>
                    </a:cubicBezTo>
                    <a:cubicBezTo>
                      <a:pt x="11689" y="723"/>
                      <a:pt x="11930" y="531"/>
                      <a:pt x="12144" y="361"/>
                    </a:cubicBezTo>
                    <a:cubicBezTo>
                      <a:pt x="12191" y="324"/>
                      <a:pt x="12237" y="288"/>
                      <a:pt x="12281" y="255"/>
                    </a:cubicBezTo>
                    <a:cubicBezTo>
                      <a:pt x="12507" y="86"/>
                      <a:pt x="12717" y="0"/>
                      <a:pt x="12906" y="0"/>
                    </a:cubicBezTo>
                    <a:cubicBezTo>
                      <a:pt x="13228" y="0"/>
                      <a:pt x="13479" y="247"/>
                      <a:pt x="13652" y="734"/>
                    </a:cubicBezTo>
                    <a:cubicBezTo>
                      <a:pt x="13786" y="1112"/>
                      <a:pt x="13929" y="1227"/>
                      <a:pt x="14015" y="1295"/>
                    </a:cubicBezTo>
                    <a:cubicBezTo>
                      <a:pt x="14069" y="1338"/>
                      <a:pt x="14116" y="1376"/>
                      <a:pt x="14125" y="1466"/>
                    </a:cubicBezTo>
                    <a:cubicBezTo>
                      <a:pt x="14136" y="1578"/>
                      <a:pt x="14085" y="1680"/>
                      <a:pt x="13906" y="1988"/>
                    </a:cubicBezTo>
                    <a:cubicBezTo>
                      <a:pt x="14008" y="2177"/>
                      <a:pt x="14038" y="2301"/>
                      <a:pt x="14043" y="2621"/>
                    </a:cubicBezTo>
                    <a:cubicBezTo>
                      <a:pt x="14049" y="2954"/>
                      <a:pt x="14170" y="3083"/>
                      <a:pt x="14475" y="3083"/>
                    </a:cubicBezTo>
                    <a:cubicBezTo>
                      <a:pt x="14522" y="3083"/>
                      <a:pt x="14570" y="3081"/>
                      <a:pt x="14617" y="3078"/>
                    </a:cubicBezTo>
                    <a:cubicBezTo>
                      <a:pt x="14662" y="3075"/>
                      <a:pt x="14707" y="3073"/>
                      <a:pt x="14748" y="3073"/>
                    </a:cubicBezTo>
                    <a:cubicBezTo>
                      <a:pt x="14816" y="3073"/>
                      <a:pt x="14867" y="3080"/>
                      <a:pt x="14908" y="3095"/>
                    </a:cubicBezTo>
                    <a:cubicBezTo>
                      <a:pt x="15287" y="3228"/>
                      <a:pt x="15438" y="3864"/>
                      <a:pt x="15572" y="4425"/>
                    </a:cubicBezTo>
                    <a:cubicBezTo>
                      <a:pt x="15679" y="4873"/>
                      <a:pt x="15772" y="5259"/>
                      <a:pt x="15950" y="5259"/>
                    </a:cubicBezTo>
                    <a:cubicBezTo>
                      <a:pt x="15957" y="5259"/>
                      <a:pt x="15965" y="5259"/>
                      <a:pt x="15973" y="5257"/>
                    </a:cubicBezTo>
                    <a:cubicBezTo>
                      <a:pt x="16043" y="5246"/>
                      <a:pt x="16111" y="5240"/>
                      <a:pt x="16182" y="5240"/>
                    </a:cubicBezTo>
                    <a:cubicBezTo>
                      <a:pt x="16381" y="5240"/>
                      <a:pt x="16559" y="5287"/>
                      <a:pt x="16732" y="5332"/>
                    </a:cubicBezTo>
                    <a:cubicBezTo>
                      <a:pt x="16908" y="5378"/>
                      <a:pt x="17090" y="5426"/>
                      <a:pt x="17298" y="5426"/>
                    </a:cubicBezTo>
                    <a:cubicBezTo>
                      <a:pt x="17373" y="5426"/>
                      <a:pt x="17446" y="5420"/>
                      <a:pt x="17522" y="5408"/>
                    </a:cubicBezTo>
                    <a:cubicBezTo>
                      <a:pt x="17640" y="5388"/>
                      <a:pt x="17716" y="5328"/>
                      <a:pt x="17784" y="5276"/>
                    </a:cubicBezTo>
                    <a:cubicBezTo>
                      <a:pt x="17842" y="5231"/>
                      <a:pt x="17892" y="5192"/>
                      <a:pt x="17950" y="5192"/>
                    </a:cubicBezTo>
                    <a:cubicBezTo>
                      <a:pt x="18034" y="5192"/>
                      <a:pt x="18116" y="5272"/>
                      <a:pt x="18226" y="5460"/>
                    </a:cubicBezTo>
                    <a:cubicBezTo>
                      <a:pt x="18250" y="5502"/>
                      <a:pt x="18298" y="5599"/>
                      <a:pt x="18364" y="5734"/>
                    </a:cubicBezTo>
                    <a:cubicBezTo>
                      <a:pt x="18483" y="5977"/>
                      <a:pt x="18746" y="6511"/>
                      <a:pt x="18856" y="6646"/>
                    </a:cubicBezTo>
                    <a:cubicBezTo>
                      <a:pt x="18896" y="6494"/>
                      <a:pt x="18997" y="6350"/>
                      <a:pt x="19232" y="6350"/>
                    </a:cubicBezTo>
                    <a:cubicBezTo>
                      <a:pt x="19713" y="6350"/>
                      <a:pt x="20546" y="6949"/>
                      <a:pt x="20781" y="7177"/>
                    </a:cubicBezTo>
                    <a:cubicBezTo>
                      <a:pt x="20853" y="7248"/>
                      <a:pt x="20962" y="7267"/>
                      <a:pt x="21067" y="7285"/>
                    </a:cubicBezTo>
                    <a:cubicBezTo>
                      <a:pt x="21247" y="7316"/>
                      <a:pt x="21452" y="7352"/>
                      <a:pt x="21501" y="7678"/>
                    </a:cubicBezTo>
                    <a:cubicBezTo>
                      <a:pt x="21550" y="8000"/>
                      <a:pt x="21475" y="8319"/>
                      <a:pt x="21410" y="8600"/>
                    </a:cubicBezTo>
                    <a:cubicBezTo>
                      <a:pt x="21314" y="9006"/>
                      <a:pt x="21273" y="9226"/>
                      <a:pt x="21453" y="9392"/>
                    </a:cubicBezTo>
                    <a:lnTo>
                      <a:pt x="21555" y="9486"/>
                    </a:lnTo>
                    <a:lnTo>
                      <a:pt x="21447" y="9559"/>
                    </a:lnTo>
                    <a:cubicBezTo>
                      <a:pt x="21380" y="9604"/>
                      <a:pt x="21338" y="9666"/>
                      <a:pt x="21320" y="9746"/>
                    </a:cubicBezTo>
                    <a:cubicBezTo>
                      <a:pt x="21278" y="9930"/>
                      <a:pt x="21358" y="10229"/>
                      <a:pt x="21436" y="10519"/>
                    </a:cubicBezTo>
                    <a:cubicBezTo>
                      <a:pt x="21517" y="10819"/>
                      <a:pt x="21600" y="11129"/>
                      <a:pt x="21583" y="11405"/>
                    </a:cubicBezTo>
                    <a:cubicBezTo>
                      <a:pt x="21534" y="12181"/>
                      <a:pt x="21150" y="12271"/>
                      <a:pt x="20866" y="12271"/>
                    </a:cubicBezTo>
                    <a:lnTo>
                      <a:pt x="20744" y="12269"/>
                    </a:lnTo>
                    <a:cubicBezTo>
                      <a:pt x="20615" y="12269"/>
                      <a:pt x="20527" y="12293"/>
                      <a:pt x="20427" y="12423"/>
                    </a:cubicBezTo>
                    <a:cubicBezTo>
                      <a:pt x="20381" y="12484"/>
                      <a:pt x="20340" y="12548"/>
                      <a:pt x="20301" y="12610"/>
                    </a:cubicBezTo>
                    <a:cubicBezTo>
                      <a:pt x="20222" y="12735"/>
                      <a:pt x="20140" y="12864"/>
                      <a:pt x="20016" y="12948"/>
                    </a:cubicBezTo>
                    <a:cubicBezTo>
                      <a:pt x="19991" y="12965"/>
                      <a:pt x="19968" y="12979"/>
                      <a:pt x="19947" y="12991"/>
                    </a:cubicBezTo>
                    <a:cubicBezTo>
                      <a:pt x="19828" y="13064"/>
                      <a:pt x="19799" y="13081"/>
                      <a:pt x="19796" y="13325"/>
                    </a:cubicBezTo>
                    <a:cubicBezTo>
                      <a:pt x="19796" y="13360"/>
                      <a:pt x="19807" y="13456"/>
                      <a:pt x="19818" y="13548"/>
                    </a:cubicBezTo>
                    <a:cubicBezTo>
                      <a:pt x="19861" y="13917"/>
                      <a:pt x="19886" y="14186"/>
                      <a:pt x="19807" y="14293"/>
                    </a:cubicBezTo>
                    <a:lnTo>
                      <a:pt x="19791" y="14315"/>
                    </a:lnTo>
                    <a:lnTo>
                      <a:pt x="19771" y="14312"/>
                    </a:lnTo>
                    <a:cubicBezTo>
                      <a:pt x="19695" y="14299"/>
                      <a:pt x="19617" y="14271"/>
                      <a:pt x="19542" y="14244"/>
                    </a:cubicBezTo>
                    <a:cubicBezTo>
                      <a:pt x="19439" y="14207"/>
                      <a:pt x="19333" y="14169"/>
                      <a:pt x="19233" y="14169"/>
                    </a:cubicBezTo>
                    <a:cubicBezTo>
                      <a:pt x="19160" y="14169"/>
                      <a:pt x="19096" y="14190"/>
                      <a:pt x="19039" y="14232"/>
                    </a:cubicBezTo>
                    <a:cubicBezTo>
                      <a:pt x="18976" y="14278"/>
                      <a:pt x="18938" y="14359"/>
                      <a:pt x="18898" y="14444"/>
                    </a:cubicBezTo>
                    <a:cubicBezTo>
                      <a:pt x="18856" y="14532"/>
                      <a:pt x="18809" y="14631"/>
                      <a:pt x="18731" y="14692"/>
                    </a:cubicBezTo>
                    <a:cubicBezTo>
                      <a:pt x="18679" y="14733"/>
                      <a:pt x="18627" y="14755"/>
                      <a:pt x="18577" y="14776"/>
                    </a:cubicBezTo>
                    <a:cubicBezTo>
                      <a:pt x="18514" y="14803"/>
                      <a:pt x="18455" y="14828"/>
                      <a:pt x="18401" y="14887"/>
                    </a:cubicBezTo>
                    <a:cubicBezTo>
                      <a:pt x="18369" y="14921"/>
                      <a:pt x="18342" y="14971"/>
                      <a:pt x="18312" y="15024"/>
                    </a:cubicBezTo>
                    <a:cubicBezTo>
                      <a:pt x="18260" y="15116"/>
                      <a:pt x="18202" y="15221"/>
                      <a:pt x="18113" y="15252"/>
                    </a:cubicBezTo>
                    <a:cubicBezTo>
                      <a:pt x="18102" y="15256"/>
                      <a:pt x="18091" y="15258"/>
                      <a:pt x="18079" y="15258"/>
                    </a:cubicBezTo>
                    <a:cubicBezTo>
                      <a:pt x="18026" y="15258"/>
                      <a:pt x="17969" y="15220"/>
                      <a:pt x="17914" y="15183"/>
                    </a:cubicBezTo>
                    <a:cubicBezTo>
                      <a:pt x="17878" y="15159"/>
                      <a:pt x="17843" y="15137"/>
                      <a:pt x="17817" y="15130"/>
                    </a:cubicBezTo>
                    <a:cubicBezTo>
                      <a:pt x="17810" y="15128"/>
                      <a:pt x="17803" y="15127"/>
                      <a:pt x="17796" y="15127"/>
                    </a:cubicBezTo>
                    <a:cubicBezTo>
                      <a:pt x="17746" y="15127"/>
                      <a:pt x="17716" y="15179"/>
                      <a:pt x="17668" y="15271"/>
                    </a:cubicBezTo>
                    <a:cubicBezTo>
                      <a:pt x="17630" y="15345"/>
                      <a:pt x="17586" y="15430"/>
                      <a:pt x="17519" y="15473"/>
                    </a:cubicBezTo>
                    <a:cubicBezTo>
                      <a:pt x="17480" y="15499"/>
                      <a:pt x="17439" y="15512"/>
                      <a:pt x="17394" y="15512"/>
                    </a:cubicBezTo>
                    <a:cubicBezTo>
                      <a:pt x="17335" y="15512"/>
                      <a:pt x="17279" y="15489"/>
                      <a:pt x="17225" y="15467"/>
                    </a:cubicBezTo>
                    <a:cubicBezTo>
                      <a:pt x="17174" y="15447"/>
                      <a:pt x="17126" y="15427"/>
                      <a:pt x="17079" y="15427"/>
                    </a:cubicBezTo>
                    <a:cubicBezTo>
                      <a:pt x="17063" y="15427"/>
                      <a:pt x="17046" y="15430"/>
                      <a:pt x="17030" y="15435"/>
                    </a:cubicBezTo>
                    <a:cubicBezTo>
                      <a:pt x="16936" y="15469"/>
                      <a:pt x="16852" y="15592"/>
                      <a:pt x="16772" y="15712"/>
                    </a:cubicBezTo>
                    <a:cubicBezTo>
                      <a:pt x="16741" y="15758"/>
                      <a:pt x="16710" y="15803"/>
                      <a:pt x="16680" y="15842"/>
                    </a:cubicBezTo>
                    <a:cubicBezTo>
                      <a:pt x="16593" y="15953"/>
                      <a:pt x="16502" y="16024"/>
                      <a:pt x="16414" y="16092"/>
                    </a:cubicBezTo>
                    <a:cubicBezTo>
                      <a:pt x="16358" y="16136"/>
                      <a:pt x="16300" y="16181"/>
                      <a:pt x="16245" y="16235"/>
                    </a:cubicBezTo>
                    <a:cubicBezTo>
                      <a:pt x="16214" y="16266"/>
                      <a:pt x="16185" y="16299"/>
                      <a:pt x="16157" y="16331"/>
                    </a:cubicBezTo>
                    <a:cubicBezTo>
                      <a:pt x="16110" y="16386"/>
                      <a:pt x="16061" y="16442"/>
                      <a:pt x="16000" y="16489"/>
                    </a:cubicBezTo>
                    <a:cubicBezTo>
                      <a:pt x="15974" y="16509"/>
                      <a:pt x="15947" y="16515"/>
                      <a:pt x="15926" y="16520"/>
                    </a:cubicBezTo>
                    <a:cubicBezTo>
                      <a:pt x="15892" y="16528"/>
                      <a:pt x="15880" y="16532"/>
                      <a:pt x="15868" y="16566"/>
                    </a:cubicBezTo>
                    <a:cubicBezTo>
                      <a:pt x="15820" y="16699"/>
                      <a:pt x="15938" y="17247"/>
                      <a:pt x="16012" y="17439"/>
                    </a:cubicBezTo>
                    <a:cubicBezTo>
                      <a:pt x="16053" y="17546"/>
                      <a:pt x="16108" y="17634"/>
                      <a:pt x="16166" y="17727"/>
                    </a:cubicBezTo>
                    <a:cubicBezTo>
                      <a:pt x="16210" y="17797"/>
                      <a:pt x="16255" y="17869"/>
                      <a:pt x="16294" y="17952"/>
                    </a:cubicBezTo>
                    <a:cubicBezTo>
                      <a:pt x="16333" y="18034"/>
                      <a:pt x="16371" y="18129"/>
                      <a:pt x="16412" y="18230"/>
                    </a:cubicBezTo>
                    <a:cubicBezTo>
                      <a:pt x="16528" y="18520"/>
                      <a:pt x="16660" y="18849"/>
                      <a:pt x="16833" y="18886"/>
                    </a:cubicBezTo>
                    <a:cubicBezTo>
                      <a:pt x="16859" y="18892"/>
                      <a:pt x="16885" y="18894"/>
                      <a:pt x="16911" y="18894"/>
                    </a:cubicBezTo>
                    <a:cubicBezTo>
                      <a:pt x="17066" y="18894"/>
                      <a:pt x="17212" y="18801"/>
                      <a:pt x="17366" y="18703"/>
                    </a:cubicBezTo>
                    <a:cubicBezTo>
                      <a:pt x="17519" y="18606"/>
                      <a:pt x="17676" y="18506"/>
                      <a:pt x="17843" y="18506"/>
                    </a:cubicBezTo>
                    <a:cubicBezTo>
                      <a:pt x="17941" y="18507"/>
                      <a:pt x="18007" y="18561"/>
                      <a:pt x="18043" y="18669"/>
                    </a:cubicBezTo>
                    <a:cubicBezTo>
                      <a:pt x="18114" y="18882"/>
                      <a:pt x="18036" y="19234"/>
                      <a:pt x="17957" y="19491"/>
                    </a:cubicBezTo>
                    <a:cubicBezTo>
                      <a:pt x="17860" y="19807"/>
                      <a:pt x="17723" y="19967"/>
                      <a:pt x="17550" y="19967"/>
                    </a:cubicBezTo>
                    <a:cubicBezTo>
                      <a:pt x="17491" y="19967"/>
                      <a:pt x="17426" y="19948"/>
                      <a:pt x="17356" y="19911"/>
                    </a:cubicBezTo>
                    <a:cubicBezTo>
                      <a:pt x="17293" y="19878"/>
                      <a:pt x="17233" y="19814"/>
                      <a:pt x="17175" y="19752"/>
                    </a:cubicBezTo>
                    <a:cubicBezTo>
                      <a:pt x="17098" y="19670"/>
                      <a:pt x="17025" y="19593"/>
                      <a:pt x="16951" y="19589"/>
                    </a:cubicBezTo>
                    <a:cubicBezTo>
                      <a:pt x="16951" y="19589"/>
                      <a:pt x="16951" y="19589"/>
                      <a:pt x="16950" y="19589"/>
                    </a:cubicBezTo>
                    <a:cubicBezTo>
                      <a:pt x="16847" y="19589"/>
                      <a:pt x="16821" y="19665"/>
                      <a:pt x="16772" y="19804"/>
                    </a:cubicBezTo>
                    <a:cubicBezTo>
                      <a:pt x="16754" y="19857"/>
                      <a:pt x="16734" y="19912"/>
                      <a:pt x="16709" y="19967"/>
                    </a:cubicBezTo>
                    <a:cubicBezTo>
                      <a:pt x="16566" y="20283"/>
                      <a:pt x="16357" y="20306"/>
                      <a:pt x="16155" y="20328"/>
                    </a:cubicBezTo>
                    <a:cubicBezTo>
                      <a:pt x="16021" y="20343"/>
                      <a:pt x="15895" y="20356"/>
                      <a:pt x="15787" y="20448"/>
                    </a:cubicBezTo>
                    <a:cubicBezTo>
                      <a:pt x="15678" y="20541"/>
                      <a:pt x="15614" y="20743"/>
                      <a:pt x="15547" y="20959"/>
                    </a:cubicBezTo>
                    <a:cubicBezTo>
                      <a:pt x="15463" y="21225"/>
                      <a:pt x="15376" y="21501"/>
                      <a:pt x="15194" y="21578"/>
                    </a:cubicBezTo>
                    <a:cubicBezTo>
                      <a:pt x="15160" y="21593"/>
                      <a:pt x="15122" y="21600"/>
                      <a:pt x="15082" y="21600"/>
                    </a:cubicBezTo>
                    <a:close/>
                  </a:path>
                </a:pathLst>
              </a:custGeom>
              <a:solidFill>
                <a:srgbClr val="ACB9CA"/>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213" name="Shape 13">
                <a:extLst>
                  <a:ext uri="{FF2B5EF4-FFF2-40B4-BE49-F238E27FC236}">
                    <a16:creationId xmlns:a16="http://schemas.microsoft.com/office/drawing/2014/main" id="{ECC4D997-FA16-484B-B611-BA4E862A612B}"/>
                  </a:ext>
                </a:extLst>
              </p:cNvPr>
              <p:cNvSpPr/>
              <p:nvPr/>
            </p:nvSpPr>
            <p:spPr>
              <a:xfrm>
                <a:off x="8886064" y="4867538"/>
                <a:ext cx="1195647" cy="488142"/>
              </a:xfrm>
              <a:custGeom>
                <a:avLst/>
                <a:gdLst/>
                <a:ahLst/>
                <a:cxnLst>
                  <a:cxn ang="0">
                    <a:pos x="wd2" y="hd2"/>
                  </a:cxn>
                  <a:cxn ang="5400000">
                    <a:pos x="wd2" y="hd2"/>
                  </a:cxn>
                  <a:cxn ang="10800000">
                    <a:pos x="wd2" y="hd2"/>
                  </a:cxn>
                  <a:cxn ang="16200000">
                    <a:pos x="wd2" y="hd2"/>
                  </a:cxn>
                </a:cxnLst>
                <a:rect l="0" t="0" r="r" b="b"/>
                <a:pathLst>
                  <a:path w="21509" h="21600" extrusionOk="0">
                    <a:moveTo>
                      <a:pt x="12675" y="21600"/>
                    </a:moveTo>
                    <a:cubicBezTo>
                      <a:pt x="12513" y="21600"/>
                      <a:pt x="12411" y="21550"/>
                      <a:pt x="12345" y="21438"/>
                    </a:cubicBezTo>
                    <a:lnTo>
                      <a:pt x="12309" y="21377"/>
                    </a:lnTo>
                    <a:cubicBezTo>
                      <a:pt x="12309" y="21377"/>
                      <a:pt x="12289" y="21168"/>
                      <a:pt x="12284" y="21115"/>
                    </a:cubicBezTo>
                    <a:cubicBezTo>
                      <a:pt x="11756" y="20959"/>
                      <a:pt x="11367" y="20001"/>
                      <a:pt x="11021" y="19149"/>
                    </a:cubicBezTo>
                    <a:cubicBezTo>
                      <a:pt x="10950" y="18975"/>
                      <a:pt x="10879" y="18802"/>
                      <a:pt x="10809" y="18638"/>
                    </a:cubicBezTo>
                    <a:lnTo>
                      <a:pt x="10738" y="18468"/>
                    </a:lnTo>
                    <a:cubicBezTo>
                      <a:pt x="10536" y="17987"/>
                      <a:pt x="10376" y="17607"/>
                      <a:pt x="10106" y="17602"/>
                    </a:cubicBezTo>
                    <a:cubicBezTo>
                      <a:pt x="9940" y="17602"/>
                      <a:pt x="9842" y="17769"/>
                      <a:pt x="9716" y="17980"/>
                    </a:cubicBezTo>
                    <a:cubicBezTo>
                      <a:pt x="9618" y="18146"/>
                      <a:pt x="9507" y="18333"/>
                      <a:pt x="9351" y="18454"/>
                    </a:cubicBezTo>
                    <a:cubicBezTo>
                      <a:pt x="9084" y="18665"/>
                      <a:pt x="8745" y="18768"/>
                      <a:pt x="8316" y="18768"/>
                    </a:cubicBezTo>
                    <a:cubicBezTo>
                      <a:pt x="7957" y="18768"/>
                      <a:pt x="7580" y="18696"/>
                      <a:pt x="7247" y="18634"/>
                    </a:cubicBezTo>
                    <a:cubicBezTo>
                      <a:pt x="7092" y="18604"/>
                      <a:pt x="6943" y="18576"/>
                      <a:pt x="6804" y="18556"/>
                    </a:cubicBezTo>
                    <a:lnTo>
                      <a:pt x="6633" y="18532"/>
                    </a:lnTo>
                    <a:lnTo>
                      <a:pt x="6708" y="18153"/>
                    </a:lnTo>
                    <a:cubicBezTo>
                      <a:pt x="6713" y="18130"/>
                      <a:pt x="7167" y="15833"/>
                      <a:pt x="7167" y="14627"/>
                    </a:cubicBezTo>
                    <a:cubicBezTo>
                      <a:pt x="7167" y="13098"/>
                      <a:pt x="6682" y="11373"/>
                      <a:pt x="6292" y="9987"/>
                    </a:cubicBezTo>
                    <a:cubicBezTo>
                      <a:pt x="6210" y="9698"/>
                      <a:pt x="6133" y="9423"/>
                      <a:pt x="6065" y="9166"/>
                    </a:cubicBezTo>
                    <a:lnTo>
                      <a:pt x="5949" y="8723"/>
                    </a:lnTo>
                    <a:cubicBezTo>
                      <a:pt x="5629" y="7489"/>
                      <a:pt x="5299" y="6212"/>
                      <a:pt x="4746" y="5663"/>
                    </a:cubicBezTo>
                    <a:cubicBezTo>
                      <a:pt x="4509" y="5426"/>
                      <a:pt x="4248" y="5327"/>
                      <a:pt x="3972" y="5221"/>
                    </a:cubicBezTo>
                    <a:cubicBezTo>
                      <a:pt x="3579" y="5072"/>
                      <a:pt x="3172" y="4917"/>
                      <a:pt x="2827" y="4338"/>
                    </a:cubicBezTo>
                    <a:cubicBezTo>
                      <a:pt x="2701" y="4125"/>
                      <a:pt x="2598" y="3897"/>
                      <a:pt x="2499" y="3676"/>
                    </a:cubicBezTo>
                    <a:cubicBezTo>
                      <a:pt x="2368" y="3384"/>
                      <a:pt x="2244" y="3108"/>
                      <a:pt x="2070" y="2875"/>
                    </a:cubicBezTo>
                    <a:cubicBezTo>
                      <a:pt x="1957" y="2724"/>
                      <a:pt x="1679" y="2598"/>
                      <a:pt x="1385" y="2463"/>
                    </a:cubicBezTo>
                    <a:cubicBezTo>
                      <a:pt x="787" y="2191"/>
                      <a:pt x="169" y="1909"/>
                      <a:pt x="32" y="1154"/>
                    </a:cubicBezTo>
                    <a:cubicBezTo>
                      <a:pt x="-6" y="930"/>
                      <a:pt x="-10" y="728"/>
                      <a:pt x="21" y="548"/>
                    </a:cubicBezTo>
                    <a:cubicBezTo>
                      <a:pt x="67" y="275"/>
                      <a:pt x="178" y="142"/>
                      <a:pt x="257" y="65"/>
                    </a:cubicBezTo>
                    <a:lnTo>
                      <a:pt x="325" y="0"/>
                    </a:lnTo>
                    <a:lnTo>
                      <a:pt x="377" y="123"/>
                    </a:lnTo>
                    <a:cubicBezTo>
                      <a:pt x="656" y="776"/>
                      <a:pt x="924" y="1124"/>
                      <a:pt x="1246" y="1251"/>
                    </a:cubicBezTo>
                    <a:cubicBezTo>
                      <a:pt x="1288" y="1268"/>
                      <a:pt x="1330" y="1275"/>
                      <a:pt x="1371" y="1275"/>
                    </a:cubicBezTo>
                    <a:cubicBezTo>
                      <a:pt x="1594" y="1275"/>
                      <a:pt x="1816" y="1055"/>
                      <a:pt x="2052" y="821"/>
                    </a:cubicBezTo>
                    <a:cubicBezTo>
                      <a:pt x="2316" y="558"/>
                      <a:pt x="2590" y="286"/>
                      <a:pt x="2900" y="286"/>
                    </a:cubicBezTo>
                    <a:cubicBezTo>
                      <a:pt x="2953" y="286"/>
                      <a:pt x="3007" y="294"/>
                      <a:pt x="3062" y="312"/>
                    </a:cubicBezTo>
                    <a:cubicBezTo>
                      <a:pt x="3901" y="581"/>
                      <a:pt x="4686" y="1395"/>
                      <a:pt x="5394" y="2732"/>
                    </a:cubicBezTo>
                    <a:cubicBezTo>
                      <a:pt x="5781" y="3455"/>
                      <a:pt x="6215" y="3778"/>
                      <a:pt x="6801" y="3778"/>
                    </a:cubicBezTo>
                    <a:cubicBezTo>
                      <a:pt x="7077" y="3778"/>
                      <a:pt x="7354" y="3711"/>
                      <a:pt x="7646" y="3640"/>
                    </a:cubicBezTo>
                    <a:cubicBezTo>
                      <a:pt x="7939" y="3569"/>
                      <a:pt x="8241" y="3496"/>
                      <a:pt x="8543" y="3496"/>
                    </a:cubicBezTo>
                    <a:cubicBezTo>
                      <a:pt x="9054" y="3496"/>
                      <a:pt x="9469" y="3709"/>
                      <a:pt x="9851" y="4168"/>
                    </a:cubicBezTo>
                    <a:cubicBezTo>
                      <a:pt x="10075" y="4437"/>
                      <a:pt x="10477" y="5123"/>
                      <a:pt x="10943" y="5918"/>
                    </a:cubicBezTo>
                    <a:cubicBezTo>
                      <a:pt x="11655" y="7133"/>
                      <a:pt x="12630" y="8796"/>
                      <a:pt x="12922" y="8796"/>
                    </a:cubicBezTo>
                    <a:cubicBezTo>
                      <a:pt x="13438" y="8408"/>
                      <a:pt x="13967" y="7907"/>
                      <a:pt x="14543" y="7268"/>
                    </a:cubicBezTo>
                    <a:cubicBezTo>
                      <a:pt x="14756" y="7106"/>
                      <a:pt x="14939" y="7034"/>
                      <a:pt x="15116" y="7034"/>
                    </a:cubicBezTo>
                    <a:cubicBezTo>
                      <a:pt x="15527" y="7034"/>
                      <a:pt x="15828" y="7425"/>
                      <a:pt x="16146" y="7839"/>
                    </a:cubicBezTo>
                    <a:cubicBezTo>
                      <a:pt x="16379" y="8141"/>
                      <a:pt x="16619" y="8452"/>
                      <a:pt x="16923" y="8639"/>
                    </a:cubicBezTo>
                    <a:cubicBezTo>
                      <a:pt x="17594" y="9053"/>
                      <a:pt x="17893" y="10055"/>
                      <a:pt x="18182" y="11024"/>
                    </a:cubicBezTo>
                    <a:cubicBezTo>
                      <a:pt x="18499" y="12085"/>
                      <a:pt x="18827" y="13182"/>
                      <a:pt x="19673" y="13703"/>
                    </a:cubicBezTo>
                    <a:cubicBezTo>
                      <a:pt x="19980" y="13892"/>
                      <a:pt x="20295" y="14223"/>
                      <a:pt x="20635" y="14716"/>
                    </a:cubicBezTo>
                    <a:lnTo>
                      <a:pt x="20871" y="15059"/>
                    </a:lnTo>
                    <a:lnTo>
                      <a:pt x="20606" y="15229"/>
                    </a:lnTo>
                    <a:cubicBezTo>
                      <a:pt x="20277" y="15440"/>
                      <a:pt x="20078" y="15744"/>
                      <a:pt x="20029" y="16107"/>
                    </a:cubicBezTo>
                    <a:cubicBezTo>
                      <a:pt x="19987" y="16418"/>
                      <a:pt x="20047" y="16827"/>
                      <a:pt x="20207" y="17321"/>
                    </a:cubicBezTo>
                    <a:cubicBezTo>
                      <a:pt x="20310" y="17641"/>
                      <a:pt x="20508" y="17869"/>
                      <a:pt x="20717" y="18111"/>
                    </a:cubicBezTo>
                    <a:cubicBezTo>
                      <a:pt x="21106" y="18562"/>
                      <a:pt x="21590" y="19123"/>
                      <a:pt x="21498" y="20566"/>
                    </a:cubicBezTo>
                    <a:cubicBezTo>
                      <a:pt x="21468" y="21030"/>
                      <a:pt x="21337" y="21584"/>
                      <a:pt x="20887" y="21584"/>
                    </a:cubicBezTo>
                    <a:cubicBezTo>
                      <a:pt x="20280" y="21584"/>
                      <a:pt x="19323" y="20602"/>
                      <a:pt x="18623" y="19884"/>
                    </a:cubicBezTo>
                    <a:cubicBezTo>
                      <a:pt x="18364" y="19618"/>
                      <a:pt x="18140" y="19388"/>
                      <a:pt x="18015" y="19298"/>
                    </a:cubicBezTo>
                    <a:cubicBezTo>
                      <a:pt x="17854" y="19180"/>
                      <a:pt x="17702" y="19120"/>
                      <a:pt x="17563" y="19120"/>
                    </a:cubicBezTo>
                    <a:cubicBezTo>
                      <a:pt x="17282" y="19120"/>
                      <a:pt x="17073" y="19357"/>
                      <a:pt x="16958" y="19807"/>
                    </a:cubicBezTo>
                    <a:lnTo>
                      <a:pt x="16893" y="20060"/>
                    </a:lnTo>
                    <a:lnTo>
                      <a:pt x="16732" y="19774"/>
                    </a:lnTo>
                    <a:cubicBezTo>
                      <a:pt x="16463" y="20077"/>
                      <a:pt x="15408" y="21232"/>
                      <a:pt x="14891" y="21232"/>
                    </a:cubicBezTo>
                    <a:cubicBezTo>
                      <a:pt x="14835" y="21232"/>
                      <a:pt x="14787" y="21219"/>
                      <a:pt x="14743" y="21194"/>
                    </a:cubicBezTo>
                    <a:cubicBezTo>
                      <a:pt x="14696" y="21165"/>
                      <a:pt x="14628" y="21151"/>
                      <a:pt x="14542" y="21151"/>
                    </a:cubicBezTo>
                    <a:cubicBezTo>
                      <a:pt x="14296" y="21151"/>
                      <a:pt x="13940" y="21267"/>
                      <a:pt x="13595" y="21379"/>
                    </a:cubicBezTo>
                    <a:cubicBezTo>
                      <a:pt x="13244" y="21493"/>
                      <a:pt x="12913" y="21600"/>
                      <a:pt x="12675" y="21600"/>
                    </a:cubicBezTo>
                    <a:close/>
                  </a:path>
                </a:pathLst>
              </a:custGeom>
              <a:solidFill>
                <a:srgbClr val="C0CADA"/>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214" name="Shape 14">
                <a:extLst>
                  <a:ext uri="{FF2B5EF4-FFF2-40B4-BE49-F238E27FC236}">
                    <a16:creationId xmlns:a16="http://schemas.microsoft.com/office/drawing/2014/main" id="{52246CAE-C19A-7A45-874D-04103BFEC6F2}"/>
                  </a:ext>
                </a:extLst>
              </p:cNvPr>
              <p:cNvSpPr/>
              <p:nvPr/>
            </p:nvSpPr>
            <p:spPr>
              <a:xfrm>
                <a:off x="9812308" y="5184745"/>
                <a:ext cx="885493" cy="680993"/>
              </a:xfrm>
              <a:custGeom>
                <a:avLst/>
                <a:gdLst/>
                <a:ahLst/>
                <a:cxnLst>
                  <a:cxn ang="0">
                    <a:pos x="wd2" y="hd2"/>
                  </a:cxn>
                  <a:cxn ang="5400000">
                    <a:pos x="wd2" y="hd2"/>
                  </a:cxn>
                  <a:cxn ang="10800000">
                    <a:pos x="wd2" y="hd2"/>
                  </a:cxn>
                  <a:cxn ang="16200000">
                    <a:pos x="wd2" y="hd2"/>
                  </a:cxn>
                </a:cxnLst>
                <a:rect l="0" t="0" r="r" b="b"/>
                <a:pathLst>
                  <a:path w="21484" h="21600" extrusionOk="0">
                    <a:moveTo>
                      <a:pt x="16526" y="21551"/>
                    </a:moveTo>
                    <a:cubicBezTo>
                      <a:pt x="16282" y="21479"/>
                      <a:pt x="16036" y="21404"/>
                      <a:pt x="15791" y="21328"/>
                    </a:cubicBezTo>
                    <a:lnTo>
                      <a:pt x="15433" y="21219"/>
                    </a:lnTo>
                    <a:lnTo>
                      <a:pt x="15417" y="21209"/>
                    </a:lnTo>
                    <a:cubicBezTo>
                      <a:pt x="14946" y="20903"/>
                      <a:pt x="14440" y="20549"/>
                      <a:pt x="13913" y="20157"/>
                    </a:cubicBezTo>
                    <a:cubicBezTo>
                      <a:pt x="13871" y="20124"/>
                      <a:pt x="13818" y="20087"/>
                      <a:pt x="13759" y="20047"/>
                    </a:cubicBezTo>
                    <a:cubicBezTo>
                      <a:pt x="13538" y="19894"/>
                      <a:pt x="13263" y="19703"/>
                      <a:pt x="13156" y="19475"/>
                    </a:cubicBezTo>
                    <a:cubicBezTo>
                      <a:pt x="13081" y="19317"/>
                      <a:pt x="12999" y="18733"/>
                      <a:pt x="13080" y="18406"/>
                    </a:cubicBezTo>
                    <a:cubicBezTo>
                      <a:pt x="13122" y="18238"/>
                      <a:pt x="13198" y="18167"/>
                      <a:pt x="13254" y="18137"/>
                    </a:cubicBezTo>
                    <a:cubicBezTo>
                      <a:pt x="13382" y="18068"/>
                      <a:pt x="13506" y="17965"/>
                      <a:pt x="13637" y="17857"/>
                    </a:cubicBezTo>
                    <a:cubicBezTo>
                      <a:pt x="13811" y="17714"/>
                      <a:pt x="13989" y="17567"/>
                      <a:pt x="14192" y="17484"/>
                    </a:cubicBezTo>
                    <a:cubicBezTo>
                      <a:pt x="14049" y="17242"/>
                      <a:pt x="13789" y="17021"/>
                      <a:pt x="13553" y="16820"/>
                    </a:cubicBezTo>
                    <a:cubicBezTo>
                      <a:pt x="13378" y="16671"/>
                      <a:pt x="13213" y="16530"/>
                      <a:pt x="13088" y="16379"/>
                    </a:cubicBezTo>
                    <a:lnTo>
                      <a:pt x="12935" y="16196"/>
                    </a:lnTo>
                    <a:lnTo>
                      <a:pt x="13114" y="16058"/>
                    </a:lnTo>
                    <a:cubicBezTo>
                      <a:pt x="13322" y="15898"/>
                      <a:pt x="13594" y="15622"/>
                      <a:pt x="13804" y="15362"/>
                    </a:cubicBezTo>
                    <a:cubicBezTo>
                      <a:pt x="13304" y="14749"/>
                      <a:pt x="12785" y="14161"/>
                      <a:pt x="12211" y="14161"/>
                    </a:cubicBezTo>
                    <a:cubicBezTo>
                      <a:pt x="11957" y="14161"/>
                      <a:pt x="11699" y="14270"/>
                      <a:pt x="11423" y="14495"/>
                    </a:cubicBezTo>
                    <a:cubicBezTo>
                      <a:pt x="10562" y="15189"/>
                      <a:pt x="9817" y="15956"/>
                      <a:pt x="9208" y="16774"/>
                    </a:cubicBezTo>
                    <a:cubicBezTo>
                      <a:pt x="8843" y="17265"/>
                      <a:pt x="8353" y="17884"/>
                      <a:pt x="7810" y="18330"/>
                    </a:cubicBezTo>
                    <a:lnTo>
                      <a:pt x="7667" y="18446"/>
                    </a:lnTo>
                    <a:lnTo>
                      <a:pt x="7591" y="18250"/>
                    </a:lnTo>
                    <a:cubicBezTo>
                      <a:pt x="7417" y="17804"/>
                      <a:pt x="7298" y="17270"/>
                      <a:pt x="7183" y="16753"/>
                    </a:cubicBezTo>
                    <a:cubicBezTo>
                      <a:pt x="7113" y="16438"/>
                      <a:pt x="7047" y="16140"/>
                      <a:pt x="6975" y="15898"/>
                    </a:cubicBezTo>
                    <a:cubicBezTo>
                      <a:pt x="6514" y="14363"/>
                      <a:pt x="5221" y="13442"/>
                      <a:pt x="4081" y="12629"/>
                    </a:cubicBezTo>
                    <a:cubicBezTo>
                      <a:pt x="3900" y="12500"/>
                      <a:pt x="3723" y="12374"/>
                      <a:pt x="3554" y="12249"/>
                    </a:cubicBezTo>
                    <a:lnTo>
                      <a:pt x="3385" y="12123"/>
                    </a:lnTo>
                    <a:lnTo>
                      <a:pt x="3518" y="11937"/>
                    </a:lnTo>
                    <a:cubicBezTo>
                      <a:pt x="3583" y="11845"/>
                      <a:pt x="3684" y="11733"/>
                      <a:pt x="3800" y="11603"/>
                    </a:cubicBezTo>
                    <a:cubicBezTo>
                      <a:pt x="3991" y="11391"/>
                      <a:pt x="4346" y="10995"/>
                      <a:pt x="4357" y="10825"/>
                    </a:cubicBezTo>
                    <a:cubicBezTo>
                      <a:pt x="4390" y="10355"/>
                      <a:pt x="3847" y="10089"/>
                      <a:pt x="3410" y="9876"/>
                    </a:cubicBezTo>
                    <a:cubicBezTo>
                      <a:pt x="3243" y="9794"/>
                      <a:pt x="3086" y="9717"/>
                      <a:pt x="2971" y="9634"/>
                    </a:cubicBezTo>
                    <a:cubicBezTo>
                      <a:pt x="2688" y="9430"/>
                      <a:pt x="2193" y="8997"/>
                      <a:pt x="2051" y="8390"/>
                    </a:cubicBezTo>
                    <a:cubicBezTo>
                      <a:pt x="1963" y="8017"/>
                      <a:pt x="2027" y="7746"/>
                      <a:pt x="2083" y="7508"/>
                    </a:cubicBezTo>
                    <a:cubicBezTo>
                      <a:pt x="2122" y="7344"/>
                      <a:pt x="2158" y="7190"/>
                      <a:pt x="2153" y="6995"/>
                    </a:cubicBezTo>
                    <a:cubicBezTo>
                      <a:pt x="2135" y="6361"/>
                      <a:pt x="2124" y="6355"/>
                      <a:pt x="1542" y="6022"/>
                    </a:cubicBezTo>
                    <a:cubicBezTo>
                      <a:pt x="1496" y="5997"/>
                      <a:pt x="1280" y="5949"/>
                      <a:pt x="1107" y="5911"/>
                    </a:cubicBezTo>
                    <a:cubicBezTo>
                      <a:pt x="356" y="5744"/>
                      <a:pt x="160" y="5676"/>
                      <a:pt x="110" y="5481"/>
                    </a:cubicBezTo>
                    <a:cubicBezTo>
                      <a:pt x="-116" y="4520"/>
                      <a:pt x="48" y="3946"/>
                      <a:pt x="225" y="3632"/>
                    </a:cubicBezTo>
                    <a:cubicBezTo>
                      <a:pt x="443" y="3247"/>
                      <a:pt x="809" y="3035"/>
                      <a:pt x="1257" y="3035"/>
                    </a:cubicBezTo>
                    <a:cubicBezTo>
                      <a:pt x="1475" y="3035"/>
                      <a:pt x="1710" y="3084"/>
                      <a:pt x="1957" y="3180"/>
                    </a:cubicBezTo>
                    <a:cubicBezTo>
                      <a:pt x="2140" y="3251"/>
                      <a:pt x="2434" y="3412"/>
                      <a:pt x="2807" y="3615"/>
                    </a:cubicBezTo>
                    <a:cubicBezTo>
                      <a:pt x="3675" y="4088"/>
                      <a:pt x="4985" y="4802"/>
                      <a:pt x="5741" y="4802"/>
                    </a:cubicBezTo>
                    <a:cubicBezTo>
                      <a:pt x="6160" y="4802"/>
                      <a:pt x="6239" y="4594"/>
                      <a:pt x="6261" y="4412"/>
                    </a:cubicBezTo>
                    <a:cubicBezTo>
                      <a:pt x="6344" y="3725"/>
                      <a:pt x="5984" y="3451"/>
                      <a:pt x="5381" y="3079"/>
                    </a:cubicBezTo>
                    <a:cubicBezTo>
                      <a:pt x="5079" y="2894"/>
                      <a:pt x="4767" y="2702"/>
                      <a:pt x="4584" y="2399"/>
                    </a:cubicBezTo>
                    <a:cubicBezTo>
                      <a:pt x="4299" y="1932"/>
                      <a:pt x="4200" y="1512"/>
                      <a:pt x="4292" y="1152"/>
                    </a:cubicBezTo>
                    <a:cubicBezTo>
                      <a:pt x="4396" y="744"/>
                      <a:pt x="4720" y="453"/>
                      <a:pt x="5285" y="261"/>
                    </a:cubicBezTo>
                    <a:lnTo>
                      <a:pt x="5347" y="239"/>
                    </a:lnTo>
                    <a:lnTo>
                      <a:pt x="5402" y="282"/>
                    </a:lnTo>
                    <a:cubicBezTo>
                      <a:pt x="5974" y="728"/>
                      <a:pt x="6511" y="1297"/>
                      <a:pt x="7030" y="1848"/>
                    </a:cubicBezTo>
                    <a:cubicBezTo>
                      <a:pt x="7605" y="2458"/>
                      <a:pt x="8147" y="3033"/>
                      <a:pt x="8732" y="3454"/>
                    </a:cubicBezTo>
                    <a:cubicBezTo>
                      <a:pt x="9160" y="3766"/>
                      <a:pt x="9600" y="3923"/>
                      <a:pt x="10040" y="3923"/>
                    </a:cubicBezTo>
                    <a:cubicBezTo>
                      <a:pt x="11106" y="3923"/>
                      <a:pt x="12061" y="2986"/>
                      <a:pt x="12532" y="1478"/>
                    </a:cubicBezTo>
                    <a:cubicBezTo>
                      <a:pt x="12640" y="1127"/>
                      <a:pt x="12627" y="739"/>
                      <a:pt x="12492" y="292"/>
                    </a:cubicBezTo>
                    <a:lnTo>
                      <a:pt x="12403" y="0"/>
                    </a:lnTo>
                    <a:lnTo>
                      <a:pt x="12643" y="17"/>
                    </a:lnTo>
                    <a:cubicBezTo>
                      <a:pt x="12776" y="26"/>
                      <a:pt x="13040" y="253"/>
                      <a:pt x="14111" y="1469"/>
                    </a:cubicBezTo>
                    <a:lnTo>
                      <a:pt x="14261" y="1638"/>
                    </a:lnTo>
                    <a:cubicBezTo>
                      <a:pt x="15025" y="2474"/>
                      <a:pt x="15576" y="3551"/>
                      <a:pt x="16074" y="4581"/>
                    </a:cubicBezTo>
                    <a:cubicBezTo>
                      <a:pt x="16235" y="4913"/>
                      <a:pt x="16449" y="5222"/>
                      <a:pt x="16676" y="5551"/>
                    </a:cubicBezTo>
                    <a:cubicBezTo>
                      <a:pt x="17073" y="6124"/>
                      <a:pt x="17483" y="6716"/>
                      <a:pt x="17627" y="7477"/>
                    </a:cubicBezTo>
                    <a:cubicBezTo>
                      <a:pt x="17753" y="7525"/>
                      <a:pt x="18028" y="7619"/>
                      <a:pt x="18295" y="7711"/>
                    </a:cubicBezTo>
                    <a:cubicBezTo>
                      <a:pt x="19123" y="7994"/>
                      <a:pt x="19768" y="8220"/>
                      <a:pt x="19924" y="8319"/>
                    </a:cubicBezTo>
                    <a:cubicBezTo>
                      <a:pt x="20874" y="8932"/>
                      <a:pt x="21369" y="9705"/>
                      <a:pt x="21484" y="10753"/>
                    </a:cubicBezTo>
                    <a:lnTo>
                      <a:pt x="21484" y="10754"/>
                    </a:lnTo>
                    <a:lnTo>
                      <a:pt x="21332" y="10782"/>
                    </a:lnTo>
                    <a:lnTo>
                      <a:pt x="21432" y="10762"/>
                    </a:lnTo>
                    <a:lnTo>
                      <a:pt x="21179" y="10810"/>
                    </a:lnTo>
                    <a:cubicBezTo>
                      <a:pt x="21153" y="10573"/>
                      <a:pt x="20114" y="10282"/>
                      <a:pt x="18940" y="10282"/>
                    </a:cubicBezTo>
                    <a:cubicBezTo>
                      <a:pt x="18848" y="10282"/>
                      <a:pt x="18776" y="10285"/>
                      <a:pt x="18732" y="10290"/>
                    </a:cubicBezTo>
                    <a:cubicBezTo>
                      <a:pt x="18021" y="10383"/>
                      <a:pt x="18021" y="10680"/>
                      <a:pt x="18019" y="11476"/>
                    </a:cubicBezTo>
                    <a:cubicBezTo>
                      <a:pt x="18019" y="11670"/>
                      <a:pt x="18019" y="11882"/>
                      <a:pt x="18007" y="12112"/>
                    </a:cubicBezTo>
                    <a:cubicBezTo>
                      <a:pt x="17946" y="13243"/>
                      <a:pt x="17931" y="14424"/>
                      <a:pt x="17961" y="15722"/>
                    </a:cubicBezTo>
                    <a:cubicBezTo>
                      <a:pt x="17977" y="16530"/>
                      <a:pt x="17966" y="17923"/>
                      <a:pt x="17707" y="18272"/>
                    </a:cubicBezTo>
                    <a:cubicBezTo>
                      <a:pt x="17638" y="18364"/>
                      <a:pt x="17564" y="18384"/>
                      <a:pt x="17514" y="18384"/>
                    </a:cubicBezTo>
                    <a:cubicBezTo>
                      <a:pt x="17513" y="18384"/>
                      <a:pt x="17513" y="18384"/>
                      <a:pt x="17513" y="18384"/>
                    </a:cubicBezTo>
                    <a:cubicBezTo>
                      <a:pt x="17445" y="18384"/>
                      <a:pt x="17377" y="18349"/>
                      <a:pt x="17312" y="18278"/>
                    </a:cubicBezTo>
                    <a:cubicBezTo>
                      <a:pt x="17138" y="18094"/>
                      <a:pt x="17058" y="17820"/>
                      <a:pt x="16988" y="17579"/>
                    </a:cubicBezTo>
                    <a:cubicBezTo>
                      <a:pt x="16924" y="17359"/>
                      <a:pt x="16874" y="17201"/>
                      <a:pt x="16793" y="17109"/>
                    </a:cubicBezTo>
                    <a:cubicBezTo>
                      <a:pt x="16778" y="17648"/>
                      <a:pt x="16779" y="18191"/>
                      <a:pt x="16781" y="18718"/>
                    </a:cubicBezTo>
                    <a:cubicBezTo>
                      <a:pt x="16783" y="19587"/>
                      <a:pt x="16786" y="20484"/>
                      <a:pt x="16713" y="21376"/>
                    </a:cubicBezTo>
                    <a:lnTo>
                      <a:pt x="16695" y="21600"/>
                    </a:lnTo>
                    <a:cubicBezTo>
                      <a:pt x="16695" y="21600"/>
                      <a:pt x="16526" y="21551"/>
                      <a:pt x="16526" y="21551"/>
                    </a:cubicBezTo>
                    <a:close/>
                  </a:path>
                </a:pathLst>
              </a:custGeom>
              <a:solidFill>
                <a:srgbClr val="ACB9CA"/>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215" name="Shape 15">
                <a:extLst>
                  <a:ext uri="{FF2B5EF4-FFF2-40B4-BE49-F238E27FC236}">
                    <a16:creationId xmlns:a16="http://schemas.microsoft.com/office/drawing/2014/main" id="{DE52B6B4-BA7F-264D-AF4D-6453C741765B}"/>
                  </a:ext>
                </a:extLst>
              </p:cNvPr>
              <p:cNvSpPr/>
              <p:nvPr/>
            </p:nvSpPr>
            <p:spPr>
              <a:xfrm>
                <a:off x="9571232" y="5298942"/>
                <a:ext cx="570889" cy="492541"/>
              </a:xfrm>
              <a:custGeom>
                <a:avLst/>
                <a:gdLst/>
                <a:ahLst/>
                <a:cxnLst>
                  <a:cxn ang="0">
                    <a:pos x="wd2" y="hd2"/>
                  </a:cxn>
                  <a:cxn ang="5400000">
                    <a:pos x="wd2" y="hd2"/>
                  </a:cxn>
                  <a:cxn ang="10800000">
                    <a:pos x="wd2" y="hd2"/>
                  </a:cxn>
                  <a:cxn ang="16200000">
                    <a:pos x="wd2" y="hd2"/>
                  </a:cxn>
                </a:cxnLst>
                <a:rect l="0" t="0" r="r" b="b"/>
                <a:pathLst>
                  <a:path w="21600" h="21600" extrusionOk="0">
                    <a:moveTo>
                      <a:pt x="18593" y="21387"/>
                    </a:moveTo>
                    <a:cubicBezTo>
                      <a:pt x="18111" y="19434"/>
                      <a:pt x="17081" y="16856"/>
                      <a:pt x="14914" y="15664"/>
                    </a:cubicBezTo>
                    <a:cubicBezTo>
                      <a:pt x="14652" y="15520"/>
                      <a:pt x="14333" y="15265"/>
                      <a:pt x="13963" y="14971"/>
                    </a:cubicBezTo>
                    <a:cubicBezTo>
                      <a:pt x="13101" y="14284"/>
                      <a:pt x="11920" y="13343"/>
                      <a:pt x="10811" y="13343"/>
                    </a:cubicBezTo>
                    <a:cubicBezTo>
                      <a:pt x="10242" y="13343"/>
                      <a:pt x="9748" y="13583"/>
                      <a:pt x="9302" y="14078"/>
                    </a:cubicBezTo>
                    <a:lnTo>
                      <a:pt x="9069" y="14336"/>
                    </a:lnTo>
                    <a:lnTo>
                      <a:pt x="8922" y="14003"/>
                    </a:lnTo>
                    <a:cubicBezTo>
                      <a:pt x="8417" y="12856"/>
                      <a:pt x="7792" y="12139"/>
                      <a:pt x="6958" y="11748"/>
                    </a:cubicBezTo>
                    <a:cubicBezTo>
                      <a:pt x="6590" y="11577"/>
                      <a:pt x="6100" y="11562"/>
                      <a:pt x="5670" y="11562"/>
                    </a:cubicBezTo>
                    <a:lnTo>
                      <a:pt x="5121" y="11566"/>
                    </a:lnTo>
                    <a:cubicBezTo>
                      <a:pt x="4226" y="11566"/>
                      <a:pt x="3308" y="11492"/>
                      <a:pt x="2775" y="10614"/>
                    </a:cubicBezTo>
                    <a:cubicBezTo>
                      <a:pt x="2082" y="9472"/>
                      <a:pt x="1723" y="7768"/>
                      <a:pt x="1435" y="6398"/>
                    </a:cubicBezTo>
                    <a:lnTo>
                      <a:pt x="1399" y="6231"/>
                    </a:lnTo>
                    <a:cubicBezTo>
                      <a:pt x="1261" y="5590"/>
                      <a:pt x="1038" y="4985"/>
                      <a:pt x="801" y="4343"/>
                    </a:cubicBezTo>
                    <a:cubicBezTo>
                      <a:pt x="540" y="3636"/>
                      <a:pt x="269" y="2904"/>
                      <a:pt x="126" y="2121"/>
                    </a:cubicBezTo>
                    <a:lnTo>
                      <a:pt x="0" y="1436"/>
                    </a:lnTo>
                    <a:lnTo>
                      <a:pt x="497" y="1835"/>
                    </a:lnTo>
                    <a:cubicBezTo>
                      <a:pt x="505" y="1840"/>
                      <a:pt x="584" y="1896"/>
                      <a:pt x="919" y="1896"/>
                    </a:cubicBezTo>
                    <a:cubicBezTo>
                      <a:pt x="1386" y="1896"/>
                      <a:pt x="2100" y="1787"/>
                      <a:pt x="2789" y="1682"/>
                    </a:cubicBezTo>
                    <a:cubicBezTo>
                      <a:pt x="3530" y="1569"/>
                      <a:pt x="4296" y="1451"/>
                      <a:pt x="4845" y="1451"/>
                    </a:cubicBezTo>
                    <a:cubicBezTo>
                      <a:pt x="5067" y="1451"/>
                      <a:pt x="5243" y="1470"/>
                      <a:pt x="5381" y="1509"/>
                    </a:cubicBezTo>
                    <a:cubicBezTo>
                      <a:pt x="5434" y="1524"/>
                      <a:pt x="5500" y="1532"/>
                      <a:pt x="5578" y="1532"/>
                    </a:cubicBezTo>
                    <a:cubicBezTo>
                      <a:pt x="6698" y="1532"/>
                      <a:pt x="9347" y="85"/>
                      <a:pt x="9374" y="70"/>
                    </a:cubicBezTo>
                    <a:lnTo>
                      <a:pt x="9503" y="0"/>
                    </a:lnTo>
                    <a:lnTo>
                      <a:pt x="10046" y="456"/>
                    </a:lnTo>
                    <a:lnTo>
                      <a:pt x="9924" y="677"/>
                    </a:lnTo>
                    <a:cubicBezTo>
                      <a:pt x="9675" y="1131"/>
                      <a:pt x="9648" y="1785"/>
                      <a:pt x="9845" y="2572"/>
                    </a:cubicBezTo>
                    <a:cubicBezTo>
                      <a:pt x="10037" y="2668"/>
                      <a:pt x="10683" y="2794"/>
                      <a:pt x="11042" y="2865"/>
                    </a:cubicBezTo>
                    <a:cubicBezTo>
                      <a:pt x="11482" y="2951"/>
                      <a:pt x="11717" y="2999"/>
                      <a:pt x="11828" y="3054"/>
                    </a:cubicBezTo>
                    <a:cubicBezTo>
                      <a:pt x="12824" y="3560"/>
                      <a:pt x="13034" y="3708"/>
                      <a:pt x="13072" y="4891"/>
                    </a:cubicBezTo>
                    <a:cubicBezTo>
                      <a:pt x="13084" y="5256"/>
                      <a:pt x="13009" y="5537"/>
                      <a:pt x="12943" y="5786"/>
                    </a:cubicBezTo>
                    <a:cubicBezTo>
                      <a:pt x="12863" y="6087"/>
                      <a:pt x="12800" y="6326"/>
                      <a:pt x="12894" y="6678"/>
                    </a:cubicBezTo>
                    <a:cubicBezTo>
                      <a:pt x="13071" y="7354"/>
                      <a:pt x="13797" y="7880"/>
                      <a:pt x="14100" y="8074"/>
                    </a:cubicBezTo>
                    <a:cubicBezTo>
                      <a:pt x="14249" y="8170"/>
                      <a:pt x="14478" y="8269"/>
                      <a:pt x="14721" y="8374"/>
                    </a:cubicBezTo>
                    <a:cubicBezTo>
                      <a:pt x="15511" y="8717"/>
                      <a:pt x="16594" y="9186"/>
                      <a:pt x="16509" y="10258"/>
                    </a:cubicBezTo>
                    <a:cubicBezTo>
                      <a:pt x="16475" y="10685"/>
                      <a:pt x="16058" y="11128"/>
                      <a:pt x="15473" y="11707"/>
                    </a:cubicBezTo>
                    <a:cubicBezTo>
                      <a:pt x="15413" y="11766"/>
                      <a:pt x="15355" y="11823"/>
                      <a:pt x="15301" y="11878"/>
                    </a:cubicBezTo>
                    <a:cubicBezTo>
                      <a:pt x="15473" y="11988"/>
                      <a:pt x="15650" y="12100"/>
                      <a:pt x="15830" y="12214"/>
                    </a:cubicBezTo>
                    <a:cubicBezTo>
                      <a:pt x="17679" y="13383"/>
                      <a:pt x="19776" y="14708"/>
                      <a:pt x="20559" y="17019"/>
                    </a:cubicBezTo>
                    <a:cubicBezTo>
                      <a:pt x="20680" y="17377"/>
                      <a:pt x="20786" y="17801"/>
                      <a:pt x="20898" y="18249"/>
                    </a:cubicBezTo>
                    <a:cubicBezTo>
                      <a:pt x="21071" y="18938"/>
                      <a:pt x="21250" y="19652"/>
                      <a:pt x="21501" y="20222"/>
                    </a:cubicBezTo>
                    <a:lnTo>
                      <a:pt x="21600" y="20448"/>
                    </a:lnTo>
                    <a:lnTo>
                      <a:pt x="21415" y="20583"/>
                    </a:lnTo>
                    <a:cubicBezTo>
                      <a:pt x="20564" y="21205"/>
                      <a:pt x="19720" y="21534"/>
                      <a:pt x="18836" y="21588"/>
                    </a:cubicBezTo>
                    <a:lnTo>
                      <a:pt x="18645" y="21600"/>
                    </a:lnTo>
                    <a:cubicBezTo>
                      <a:pt x="18645" y="21600"/>
                      <a:pt x="18593" y="21387"/>
                      <a:pt x="18593" y="21387"/>
                    </a:cubicBezTo>
                    <a:close/>
                  </a:path>
                </a:pathLst>
              </a:custGeom>
              <a:solidFill>
                <a:srgbClr val="CDDEEB"/>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216" name="Shape 16">
                <a:extLst>
                  <a:ext uri="{FF2B5EF4-FFF2-40B4-BE49-F238E27FC236}">
                    <a16:creationId xmlns:a16="http://schemas.microsoft.com/office/drawing/2014/main" id="{0796D3FE-5643-3F42-994F-407D4A4C5ABA}"/>
                  </a:ext>
                </a:extLst>
              </p:cNvPr>
              <p:cNvSpPr/>
              <p:nvPr/>
            </p:nvSpPr>
            <p:spPr>
              <a:xfrm>
                <a:off x="6881314" y="5146680"/>
                <a:ext cx="3021115" cy="1212180"/>
              </a:xfrm>
              <a:custGeom>
                <a:avLst/>
                <a:gdLst/>
                <a:ahLst/>
                <a:cxnLst>
                  <a:cxn ang="0">
                    <a:pos x="wd2" y="hd2"/>
                  </a:cxn>
                  <a:cxn ang="5400000">
                    <a:pos x="wd2" y="hd2"/>
                  </a:cxn>
                  <a:cxn ang="10800000">
                    <a:pos x="wd2" y="hd2"/>
                  </a:cxn>
                  <a:cxn ang="16200000">
                    <a:pos x="wd2" y="hd2"/>
                  </a:cxn>
                </a:cxnLst>
                <a:rect l="0" t="0" r="r" b="b"/>
                <a:pathLst>
                  <a:path w="21596" h="21600" extrusionOk="0">
                    <a:moveTo>
                      <a:pt x="11933" y="21599"/>
                    </a:moveTo>
                    <a:cubicBezTo>
                      <a:pt x="11842" y="21585"/>
                      <a:pt x="11739" y="21327"/>
                      <a:pt x="11669" y="21113"/>
                    </a:cubicBezTo>
                    <a:cubicBezTo>
                      <a:pt x="11533" y="20698"/>
                      <a:pt x="11402" y="20094"/>
                      <a:pt x="11419" y="19803"/>
                    </a:cubicBezTo>
                    <a:cubicBezTo>
                      <a:pt x="11435" y="19540"/>
                      <a:pt x="11534" y="19377"/>
                      <a:pt x="11631" y="19219"/>
                    </a:cubicBezTo>
                    <a:cubicBezTo>
                      <a:pt x="11697" y="19112"/>
                      <a:pt x="11765" y="19001"/>
                      <a:pt x="11793" y="18874"/>
                    </a:cubicBezTo>
                    <a:cubicBezTo>
                      <a:pt x="11822" y="18741"/>
                      <a:pt x="11815" y="18523"/>
                      <a:pt x="11775" y="18318"/>
                    </a:cubicBezTo>
                    <a:cubicBezTo>
                      <a:pt x="11737" y="18118"/>
                      <a:pt x="11677" y="17979"/>
                      <a:pt x="11619" y="17953"/>
                    </a:cubicBezTo>
                    <a:cubicBezTo>
                      <a:pt x="11610" y="17950"/>
                      <a:pt x="11602" y="17948"/>
                      <a:pt x="11593" y="17948"/>
                    </a:cubicBezTo>
                    <a:cubicBezTo>
                      <a:pt x="11491" y="17948"/>
                      <a:pt x="11397" y="18237"/>
                      <a:pt x="11306" y="18517"/>
                    </a:cubicBezTo>
                    <a:cubicBezTo>
                      <a:pt x="11223" y="18773"/>
                      <a:pt x="11137" y="19037"/>
                      <a:pt x="11033" y="19117"/>
                    </a:cubicBezTo>
                    <a:cubicBezTo>
                      <a:pt x="10990" y="19150"/>
                      <a:pt x="10946" y="19166"/>
                      <a:pt x="10901" y="19166"/>
                    </a:cubicBezTo>
                    <a:cubicBezTo>
                      <a:pt x="10739" y="19166"/>
                      <a:pt x="10597" y="18952"/>
                      <a:pt x="10461" y="18744"/>
                    </a:cubicBezTo>
                    <a:cubicBezTo>
                      <a:pt x="10337" y="18556"/>
                      <a:pt x="10220" y="18378"/>
                      <a:pt x="10099" y="18378"/>
                    </a:cubicBezTo>
                    <a:cubicBezTo>
                      <a:pt x="10087" y="18378"/>
                      <a:pt x="10074" y="18380"/>
                      <a:pt x="10062" y="18383"/>
                    </a:cubicBezTo>
                    <a:cubicBezTo>
                      <a:pt x="9906" y="18432"/>
                      <a:pt x="9812" y="18766"/>
                      <a:pt x="9712" y="19119"/>
                    </a:cubicBezTo>
                    <a:cubicBezTo>
                      <a:pt x="9651" y="19333"/>
                      <a:pt x="9589" y="19553"/>
                      <a:pt x="9511" y="19706"/>
                    </a:cubicBezTo>
                    <a:cubicBezTo>
                      <a:pt x="9304" y="20113"/>
                      <a:pt x="9007" y="20356"/>
                      <a:pt x="8771" y="20523"/>
                    </a:cubicBezTo>
                    <a:cubicBezTo>
                      <a:pt x="8737" y="20547"/>
                      <a:pt x="8700" y="20575"/>
                      <a:pt x="8661" y="20604"/>
                    </a:cubicBezTo>
                    <a:cubicBezTo>
                      <a:pt x="8484" y="20738"/>
                      <a:pt x="8264" y="20904"/>
                      <a:pt x="8067" y="20904"/>
                    </a:cubicBezTo>
                    <a:cubicBezTo>
                      <a:pt x="7968" y="20904"/>
                      <a:pt x="7883" y="20861"/>
                      <a:pt x="7813" y="20777"/>
                    </a:cubicBezTo>
                    <a:cubicBezTo>
                      <a:pt x="7660" y="20595"/>
                      <a:pt x="7537" y="20230"/>
                      <a:pt x="7419" y="19876"/>
                    </a:cubicBezTo>
                    <a:cubicBezTo>
                      <a:pt x="7331" y="19616"/>
                      <a:pt x="7241" y="19347"/>
                      <a:pt x="7144" y="19171"/>
                    </a:cubicBezTo>
                    <a:cubicBezTo>
                      <a:pt x="6884" y="18699"/>
                      <a:pt x="6493" y="18254"/>
                      <a:pt x="6193" y="18089"/>
                    </a:cubicBezTo>
                    <a:cubicBezTo>
                      <a:pt x="6086" y="18030"/>
                      <a:pt x="5966" y="18003"/>
                      <a:pt x="5814" y="18003"/>
                    </a:cubicBezTo>
                    <a:cubicBezTo>
                      <a:pt x="5733" y="18003"/>
                      <a:pt x="5652" y="18010"/>
                      <a:pt x="5572" y="18017"/>
                    </a:cubicBezTo>
                    <a:lnTo>
                      <a:pt x="5551" y="18019"/>
                    </a:lnTo>
                    <a:cubicBezTo>
                      <a:pt x="5532" y="18145"/>
                      <a:pt x="5531" y="18584"/>
                      <a:pt x="5530" y="18854"/>
                    </a:cubicBezTo>
                    <a:cubicBezTo>
                      <a:pt x="5529" y="19227"/>
                      <a:pt x="5527" y="19442"/>
                      <a:pt x="5510" y="19534"/>
                    </a:cubicBezTo>
                    <a:cubicBezTo>
                      <a:pt x="5440" y="19918"/>
                      <a:pt x="5285" y="19924"/>
                      <a:pt x="5161" y="19929"/>
                    </a:cubicBezTo>
                    <a:cubicBezTo>
                      <a:pt x="5112" y="19931"/>
                      <a:pt x="5066" y="19933"/>
                      <a:pt x="5026" y="19954"/>
                    </a:cubicBezTo>
                    <a:cubicBezTo>
                      <a:pt x="4940" y="19998"/>
                      <a:pt x="4877" y="20092"/>
                      <a:pt x="4810" y="20192"/>
                    </a:cubicBezTo>
                    <a:cubicBezTo>
                      <a:pt x="4724" y="20321"/>
                      <a:pt x="4634" y="20454"/>
                      <a:pt x="4502" y="20454"/>
                    </a:cubicBezTo>
                    <a:cubicBezTo>
                      <a:pt x="4492" y="20454"/>
                      <a:pt x="4482" y="20454"/>
                      <a:pt x="4471" y="20452"/>
                    </a:cubicBezTo>
                    <a:cubicBezTo>
                      <a:pt x="4219" y="20414"/>
                      <a:pt x="3960" y="19932"/>
                      <a:pt x="3788" y="19535"/>
                    </a:cubicBezTo>
                    <a:lnTo>
                      <a:pt x="3727" y="19392"/>
                    </a:lnTo>
                    <a:cubicBezTo>
                      <a:pt x="3560" y="18999"/>
                      <a:pt x="3370" y="18554"/>
                      <a:pt x="3145" y="18520"/>
                    </a:cubicBezTo>
                    <a:cubicBezTo>
                      <a:pt x="3139" y="18519"/>
                      <a:pt x="3133" y="18519"/>
                      <a:pt x="3127" y="18519"/>
                    </a:cubicBezTo>
                    <a:cubicBezTo>
                      <a:pt x="3055" y="18519"/>
                      <a:pt x="2996" y="18580"/>
                      <a:pt x="2932" y="18646"/>
                    </a:cubicBezTo>
                    <a:cubicBezTo>
                      <a:pt x="2868" y="18712"/>
                      <a:pt x="2802" y="18780"/>
                      <a:pt x="2721" y="18786"/>
                    </a:cubicBezTo>
                    <a:cubicBezTo>
                      <a:pt x="2706" y="18787"/>
                      <a:pt x="2692" y="18788"/>
                      <a:pt x="2679" y="18788"/>
                    </a:cubicBezTo>
                    <a:cubicBezTo>
                      <a:pt x="2483" y="18788"/>
                      <a:pt x="2449" y="18654"/>
                      <a:pt x="2447" y="18355"/>
                    </a:cubicBezTo>
                    <a:cubicBezTo>
                      <a:pt x="2446" y="18251"/>
                      <a:pt x="2446" y="18133"/>
                      <a:pt x="2422" y="17994"/>
                    </a:cubicBezTo>
                    <a:cubicBezTo>
                      <a:pt x="2350" y="17574"/>
                      <a:pt x="2230" y="17298"/>
                      <a:pt x="2090" y="16977"/>
                    </a:cubicBezTo>
                    <a:cubicBezTo>
                      <a:pt x="2035" y="16850"/>
                      <a:pt x="1978" y="16718"/>
                      <a:pt x="1920" y="16568"/>
                    </a:cubicBezTo>
                    <a:lnTo>
                      <a:pt x="1917" y="16560"/>
                    </a:lnTo>
                    <a:lnTo>
                      <a:pt x="1914" y="16550"/>
                    </a:lnTo>
                    <a:cubicBezTo>
                      <a:pt x="1838" y="16253"/>
                      <a:pt x="1732" y="15928"/>
                      <a:pt x="1620" y="15584"/>
                    </a:cubicBezTo>
                    <a:cubicBezTo>
                      <a:pt x="1510" y="15249"/>
                      <a:pt x="1397" y="14903"/>
                      <a:pt x="1308" y="14569"/>
                    </a:cubicBezTo>
                    <a:cubicBezTo>
                      <a:pt x="1283" y="14472"/>
                      <a:pt x="1279" y="14370"/>
                      <a:pt x="1275" y="14280"/>
                    </a:cubicBezTo>
                    <a:cubicBezTo>
                      <a:pt x="1272" y="14200"/>
                      <a:pt x="1269" y="14130"/>
                      <a:pt x="1253" y="14067"/>
                    </a:cubicBezTo>
                    <a:cubicBezTo>
                      <a:pt x="1244" y="14033"/>
                      <a:pt x="1213" y="14010"/>
                      <a:pt x="1183" y="13988"/>
                    </a:cubicBezTo>
                    <a:cubicBezTo>
                      <a:pt x="1140" y="13957"/>
                      <a:pt x="1091" y="13921"/>
                      <a:pt x="1059" y="13821"/>
                    </a:cubicBezTo>
                    <a:cubicBezTo>
                      <a:pt x="978" y="13576"/>
                      <a:pt x="878" y="13273"/>
                      <a:pt x="900" y="13000"/>
                    </a:cubicBezTo>
                    <a:cubicBezTo>
                      <a:pt x="909" y="12878"/>
                      <a:pt x="942" y="12780"/>
                      <a:pt x="996" y="12709"/>
                    </a:cubicBezTo>
                    <a:cubicBezTo>
                      <a:pt x="1062" y="12621"/>
                      <a:pt x="989" y="11554"/>
                      <a:pt x="946" y="10917"/>
                    </a:cubicBezTo>
                    <a:cubicBezTo>
                      <a:pt x="887" y="10057"/>
                      <a:pt x="851" y="9471"/>
                      <a:pt x="886" y="9179"/>
                    </a:cubicBezTo>
                    <a:cubicBezTo>
                      <a:pt x="833" y="9174"/>
                      <a:pt x="782" y="9171"/>
                      <a:pt x="733" y="9168"/>
                    </a:cubicBezTo>
                    <a:cubicBezTo>
                      <a:pt x="350" y="9149"/>
                      <a:pt x="47" y="9133"/>
                      <a:pt x="22" y="7705"/>
                    </a:cubicBezTo>
                    <a:cubicBezTo>
                      <a:pt x="1" y="6509"/>
                      <a:pt x="207" y="5757"/>
                      <a:pt x="604" y="5588"/>
                    </a:cubicBezTo>
                    <a:cubicBezTo>
                      <a:pt x="624" y="5580"/>
                      <a:pt x="643" y="5576"/>
                      <a:pt x="662" y="5576"/>
                    </a:cubicBezTo>
                    <a:cubicBezTo>
                      <a:pt x="702" y="5576"/>
                      <a:pt x="738" y="5591"/>
                      <a:pt x="773" y="5606"/>
                    </a:cubicBezTo>
                    <a:cubicBezTo>
                      <a:pt x="805" y="5620"/>
                      <a:pt x="836" y="5633"/>
                      <a:pt x="867" y="5633"/>
                    </a:cubicBezTo>
                    <a:cubicBezTo>
                      <a:pt x="914" y="5630"/>
                      <a:pt x="941" y="5608"/>
                      <a:pt x="975" y="5581"/>
                    </a:cubicBezTo>
                    <a:cubicBezTo>
                      <a:pt x="1000" y="5562"/>
                      <a:pt x="1025" y="5541"/>
                      <a:pt x="1058" y="5525"/>
                    </a:cubicBezTo>
                    <a:cubicBezTo>
                      <a:pt x="1088" y="5511"/>
                      <a:pt x="1121" y="5503"/>
                      <a:pt x="1155" y="5503"/>
                    </a:cubicBezTo>
                    <a:cubicBezTo>
                      <a:pt x="1253" y="5503"/>
                      <a:pt x="1369" y="5565"/>
                      <a:pt x="1482" y="5677"/>
                    </a:cubicBezTo>
                    <a:cubicBezTo>
                      <a:pt x="1643" y="5838"/>
                      <a:pt x="1741" y="5895"/>
                      <a:pt x="1856" y="5895"/>
                    </a:cubicBezTo>
                    <a:cubicBezTo>
                      <a:pt x="1913" y="5895"/>
                      <a:pt x="1978" y="5880"/>
                      <a:pt x="2061" y="5847"/>
                    </a:cubicBezTo>
                    <a:cubicBezTo>
                      <a:pt x="2164" y="5806"/>
                      <a:pt x="2273" y="5787"/>
                      <a:pt x="2406" y="5787"/>
                    </a:cubicBezTo>
                    <a:cubicBezTo>
                      <a:pt x="2500" y="5787"/>
                      <a:pt x="2594" y="5797"/>
                      <a:pt x="2688" y="5806"/>
                    </a:cubicBezTo>
                    <a:cubicBezTo>
                      <a:pt x="2748" y="5812"/>
                      <a:pt x="2809" y="5819"/>
                      <a:pt x="2870" y="5822"/>
                    </a:cubicBezTo>
                    <a:lnTo>
                      <a:pt x="2891" y="5824"/>
                    </a:lnTo>
                    <a:cubicBezTo>
                      <a:pt x="2922" y="5827"/>
                      <a:pt x="2975" y="5832"/>
                      <a:pt x="3037" y="5832"/>
                    </a:cubicBezTo>
                    <a:cubicBezTo>
                      <a:pt x="3307" y="5832"/>
                      <a:pt x="3353" y="5738"/>
                      <a:pt x="3359" y="5721"/>
                    </a:cubicBezTo>
                    <a:cubicBezTo>
                      <a:pt x="3357" y="5720"/>
                      <a:pt x="3351" y="5687"/>
                      <a:pt x="3322" y="5628"/>
                    </a:cubicBezTo>
                    <a:cubicBezTo>
                      <a:pt x="3310" y="5605"/>
                      <a:pt x="3262" y="5582"/>
                      <a:pt x="3229" y="5567"/>
                    </a:cubicBezTo>
                    <a:cubicBezTo>
                      <a:pt x="3146" y="5529"/>
                      <a:pt x="3042" y="5481"/>
                      <a:pt x="3039" y="5271"/>
                    </a:cubicBezTo>
                    <a:cubicBezTo>
                      <a:pt x="3034" y="4998"/>
                      <a:pt x="3240" y="4858"/>
                      <a:pt x="3647" y="4681"/>
                    </a:cubicBezTo>
                    <a:cubicBezTo>
                      <a:pt x="3647" y="4681"/>
                      <a:pt x="3648" y="4680"/>
                      <a:pt x="3648" y="4680"/>
                    </a:cubicBezTo>
                    <a:cubicBezTo>
                      <a:pt x="3597" y="4598"/>
                      <a:pt x="3547" y="4513"/>
                      <a:pt x="3499" y="4430"/>
                    </a:cubicBezTo>
                    <a:cubicBezTo>
                      <a:pt x="3355" y="4183"/>
                      <a:pt x="3218" y="3950"/>
                      <a:pt x="3050" y="3792"/>
                    </a:cubicBezTo>
                    <a:cubicBezTo>
                      <a:pt x="2852" y="3605"/>
                      <a:pt x="2633" y="3506"/>
                      <a:pt x="2417" y="3506"/>
                    </a:cubicBezTo>
                    <a:cubicBezTo>
                      <a:pt x="2220" y="3506"/>
                      <a:pt x="2035" y="3586"/>
                      <a:pt x="1867" y="3744"/>
                    </a:cubicBezTo>
                    <a:cubicBezTo>
                      <a:pt x="1687" y="3914"/>
                      <a:pt x="1496" y="4387"/>
                      <a:pt x="1407" y="4747"/>
                    </a:cubicBezTo>
                    <a:cubicBezTo>
                      <a:pt x="1391" y="4811"/>
                      <a:pt x="1378" y="4875"/>
                      <a:pt x="1366" y="4937"/>
                    </a:cubicBezTo>
                    <a:cubicBezTo>
                      <a:pt x="1327" y="5128"/>
                      <a:pt x="1286" y="5327"/>
                      <a:pt x="1181" y="5437"/>
                    </a:cubicBezTo>
                    <a:cubicBezTo>
                      <a:pt x="1115" y="5507"/>
                      <a:pt x="1033" y="5540"/>
                      <a:pt x="931" y="5540"/>
                    </a:cubicBezTo>
                    <a:cubicBezTo>
                      <a:pt x="769" y="5540"/>
                      <a:pt x="592" y="5454"/>
                      <a:pt x="450" y="5385"/>
                    </a:cubicBezTo>
                    <a:cubicBezTo>
                      <a:pt x="421" y="5371"/>
                      <a:pt x="393" y="5357"/>
                      <a:pt x="368" y="5346"/>
                    </a:cubicBezTo>
                    <a:cubicBezTo>
                      <a:pt x="357" y="5341"/>
                      <a:pt x="338" y="5335"/>
                      <a:pt x="315" y="5329"/>
                    </a:cubicBezTo>
                    <a:cubicBezTo>
                      <a:pt x="152" y="5281"/>
                      <a:pt x="63" y="5235"/>
                      <a:pt x="31" y="5115"/>
                    </a:cubicBezTo>
                    <a:lnTo>
                      <a:pt x="17" y="5066"/>
                    </a:lnTo>
                    <a:cubicBezTo>
                      <a:pt x="7" y="5032"/>
                      <a:pt x="-3" y="4996"/>
                      <a:pt x="1" y="4943"/>
                    </a:cubicBezTo>
                    <a:lnTo>
                      <a:pt x="5" y="4895"/>
                    </a:lnTo>
                    <a:lnTo>
                      <a:pt x="25" y="4861"/>
                    </a:lnTo>
                    <a:cubicBezTo>
                      <a:pt x="25" y="4860"/>
                      <a:pt x="29" y="4851"/>
                      <a:pt x="34" y="4816"/>
                    </a:cubicBezTo>
                    <a:cubicBezTo>
                      <a:pt x="50" y="4711"/>
                      <a:pt x="88" y="4620"/>
                      <a:pt x="129" y="4524"/>
                    </a:cubicBezTo>
                    <a:cubicBezTo>
                      <a:pt x="159" y="4454"/>
                      <a:pt x="190" y="4382"/>
                      <a:pt x="203" y="4319"/>
                    </a:cubicBezTo>
                    <a:cubicBezTo>
                      <a:pt x="248" y="4115"/>
                      <a:pt x="263" y="3887"/>
                      <a:pt x="279" y="3647"/>
                    </a:cubicBezTo>
                    <a:lnTo>
                      <a:pt x="286" y="3548"/>
                    </a:lnTo>
                    <a:cubicBezTo>
                      <a:pt x="321" y="3051"/>
                      <a:pt x="354" y="2728"/>
                      <a:pt x="567" y="2515"/>
                    </a:cubicBezTo>
                    <a:cubicBezTo>
                      <a:pt x="570" y="2252"/>
                      <a:pt x="566" y="2005"/>
                      <a:pt x="515" y="1825"/>
                    </a:cubicBezTo>
                    <a:cubicBezTo>
                      <a:pt x="498" y="1763"/>
                      <a:pt x="469" y="1700"/>
                      <a:pt x="438" y="1633"/>
                    </a:cubicBezTo>
                    <a:cubicBezTo>
                      <a:pt x="366" y="1477"/>
                      <a:pt x="277" y="1283"/>
                      <a:pt x="301" y="982"/>
                    </a:cubicBezTo>
                    <a:cubicBezTo>
                      <a:pt x="329" y="645"/>
                      <a:pt x="501" y="523"/>
                      <a:pt x="605" y="450"/>
                    </a:cubicBezTo>
                    <a:cubicBezTo>
                      <a:pt x="668" y="404"/>
                      <a:pt x="727" y="359"/>
                      <a:pt x="786" y="314"/>
                    </a:cubicBezTo>
                    <a:cubicBezTo>
                      <a:pt x="947" y="190"/>
                      <a:pt x="1113" y="62"/>
                      <a:pt x="1285" y="8"/>
                    </a:cubicBezTo>
                    <a:lnTo>
                      <a:pt x="1311" y="0"/>
                    </a:lnTo>
                    <a:lnTo>
                      <a:pt x="1327" y="51"/>
                    </a:lnTo>
                    <a:cubicBezTo>
                      <a:pt x="1339" y="91"/>
                      <a:pt x="1353" y="139"/>
                      <a:pt x="1367" y="189"/>
                    </a:cubicBezTo>
                    <a:cubicBezTo>
                      <a:pt x="1412" y="344"/>
                      <a:pt x="1468" y="537"/>
                      <a:pt x="1520" y="607"/>
                    </a:cubicBezTo>
                    <a:cubicBezTo>
                      <a:pt x="1539" y="632"/>
                      <a:pt x="1554" y="645"/>
                      <a:pt x="1566" y="645"/>
                    </a:cubicBezTo>
                    <a:cubicBezTo>
                      <a:pt x="1582" y="645"/>
                      <a:pt x="1596" y="625"/>
                      <a:pt x="1621" y="588"/>
                    </a:cubicBezTo>
                    <a:cubicBezTo>
                      <a:pt x="1642" y="557"/>
                      <a:pt x="1668" y="518"/>
                      <a:pt x="1701" y="490"/>
                    </a:cubicBezTo>
                    <a:cubicBezTo>
                      <a:pt x="1784" y="421"/>
                      <a:pt x="1865" y="413"/>
                      <a:pt x="1927" y="413"/>
                    </a:cubicBezTo>
                    <a:cubicBezTo>
                      <a:pt x="1958" y="413"/>
                      <a:pt x="1990" y="415"/>
                      <a:pt x="2021" y="418"/>
                    </a:cubicBezTo>
                    <a:lnTo>
                      <a:pt x="2075" y="422"/>
                    </a:lnTo>
                    <a:cubicBezTo>
                      <a:pt x="2075" y="422"/>
                      <a:pt x="2079" y="638"/>
                      <a:pt x="2079" y="686"/>
                    </a:cubicBezTo>
                    <a:cubicBezTo>
                      <a:pt x="2083" y="973"/>
                      <a:pt x="2085" y="1070"/>
                      <a:pt x="2160" y="1308"/>
                    </a:cubicBezTo>
                    <a:cubicBezTo>
                      <a:pt x="2219" y="1494"/>
                      <a:pt x="2300" y="1726"/>
                      <a:pt x="2399" y="1866"/>
                    </a:cubicBezTo>
                    <a:cubicBezTo>
                      <a:pt x="2705" y="2298"/>
                      <a:pt x="3050" y="2628"/>
                      <a:pt x="3425" y="2845"/>
                    </a:cubicBezTo>
                    <a:cubicBezTo>
                      <a:pt x="3647" y="2973"/>
                      <a:pt x="3852" y="2986"/>
                      <a:pt x="4070" y="3001"/>
                    </a:cubicBezTo>
                    <a:cubicBezTo>
                      <a:pt x="4189" y="3009"/>
                      <a:pt x="4312" y="3017"/>
                      <a:pt x="4439" y="3045"/>
                    </a:cubicBezTo>
                    <a:cubicBezTo>
                      <a:pt x="4590" y="3083"/>
                      <a:pt x="4735" y="3213"/>
                      <a:pt x="4875" y="3340"/>
                    </a:cubicBezTo>
                    <a:cubicBezTo>
                      <a:pt x="5032" y="3481"/>
                      <a:pt x="5179" y="3615"/>
                      <a:pt x="5325" y="3615"/>
                    </a:cubicBezTo>
                    <a:cubicBezTo>
                      <a:pt x="5470" y="3615"/>
                      <a:pt x="5593" y="3480"/>
                      <a:pt x="5712" y="3191"/>
                    </a:cubicBezTo>
                    <a:cubicBezTo>
                      <a:pt x="6011" y="2460"/>
                      <a:pt x="6496" y="1682"/>
                      <a:pt x="7009" y="1108"/>
                    </a:cubicBezTo>
                    <a:cubicBezTo>
                      <a:pt x="7361" y="716"/>
                      <a:pt x="7644" y="636"/>
                      <a:pt x="7961" y="636"/>
                    </a:cubicBezTo>
                    <a:cubicBezTo>
                      <a:pt x="8068" y="636"/>
                      <a:pt x="8180" y="646"/>
                      <a:pt x="8276" y="656"/>
                    </a:cubicBezTo>
                    <a:cubicBezTo>
                      <a:pt x="8338" y="662"/>
                      <a:pt x="8401" y="670"/>
                      <a:pt x="8465" y="678"/>
                    </a:cubicBezTo>
                    <a:cubicBezTo>
                      <a:pt x="8617" y="697"/>
                      <a:pt x="8775" y="717"/>
                      <a:pt x="8927" y="717"/>
                    </a:cubicBezTo>
                    <a:cubicBezTo>
                      <a:pt x="8990" y="717"/>
                      <a:pt x="9052" y="714"/>
                      <a:pt x="9113" y="706"/>
                    </a:cubicBezTo>
                    <a:cubicBezTo>
                      <a:pt x="9200" y="694"/>
                      <a:pt x="9281" y="603"/>
                      <a:pt x="9359" y="515"/>
                    </a:cubicBezTo>
                    <a:cubicBezTo>
                      <a:pt x="9435" y="429"/>
                      <a:pt x="9513" y="340"/>
                      <a:pt x="9598" y="323"/>
                    </a:cubicBezTo>
                    <a:cubicBezTo>
                      <a:pt x="9608" y="321"/>
                      <a:pt x="9617" y="321"/>
                      <a:pt x="9626" y="321"/>
                    </a:cubicBezTo>
                    <a:cubicBezTo>
                      <a:pt x="9819" y="321"/>
                      <a:pt x="9930" y="714"/>
                      <a:pt x="10038" y="1094"/>
                    </a:cubicBezTo>
                    <a:cubicBezTo>
                      <a:pt x="10102" y="1321"/>
                      <a:pt x="10163" y="1535"/>
                      <a:pt x="10237" y="1658"/>
                    </a:cubicBezTo>
                    <a:cubicBezTo>
                      <a:pt x="10259" y="1694"/>
                      <a:pt x="10286" y="1712"/>
                      <a:pt x="10317" y="1712"/>
                    </a:cubicBezTo>
                    <a:cubicBezTo>
                      <a:pt x="10395" y="1712"/>
                      <a:pt x="10491" y="1604"/>
                      <a:pt x="10583" y="1500"/>
                    </a:cubicBezTo>
                    <a:cubicBezTo>
                      <a:pt x="10677" y="1393"/>
                      <a:pt x="10766" y="1293"/>
                      <a:pt x="10844" y="1293"/>
                    </a:cubicBezTo>
                    <a:cubicBezTo>
                      <a:pt x="10899" y="1293"/>
                      <a:pt x="10944" y="1345"/>
                      <a:pt x="10977" y="1447"/>
                    </a:cubicBezTo>
                    <a:cubicBezTo>
                      <a:pt x="11035" y="1629"/>
                      <a:pt x="11075" y="1850"/>
                      <a:pt x="11114" y="2064"/>
                    </a:cubicBezTo>
                    <a:cubicBezTo>
                      <a:pt x="11192" y="2491"/>
                      <a:pt x="11259" y="2860"/>
                      <a:pt x="11445" y="2898"/>
                    </a:cubicBezTo>
                    <a:cubicBezTo>
                      <a:pt x="11453" y="2899"/>
                      <a:pt x="11461" y="2900"/>
                      <a:pt x="11468" y="2900"/>
                    </a:cubicBezTo>
                    <a:cubicBezTo>
                      <a:pt x="11543" y="2900"/>
                      <a:pt x="11621" y="2830"/>
                      <a:pt x="11697" y="2762"/>
                    </a:cubicBezTo>
                    <a:cubicBezTo>
                      <a:pt x="11776" y="2691"/>
                      <a:pt x="11858" y="2618"/>
                      <a:pt x="11941" y="2618"/>
                    </a:cubicBezTo>
                    <a:cubicBezTo>
                      <a:pt x="12031" y="2618"/>
                      <a:pt x="12109" y="2705"/>
                      <a:pt x="12179" y="2885"/>
                    </a:cubicBezTo>
                    <a:cubicBezTo>
                      <a:pt x="12232" y="3023"/>
                      <a:pt x="12252" y="3126"/>
                      <a:pt x="12266" y="3200"/>
                    </a:cubicBezTo>
                    <a:cubicBezTo>
                      <a:pt x="12286" y="3300"/>
                      <a:pt x="12295" y="3351"/>
                      <a:pt x="12395" y="3452"/>
                    </a:cubicBezTo>
                    <a:cubicBezTo>
                      <a:pt x="12486" y="3546"/>
                      <a:pt x="12592" y="3596"/>
                      <a:pt x="12695" y="3645"/>
                    </a:cubicBezTo>
                    <a:cubicBezTo>
                      <a:pt x="12761" y="3676"/>
                      <a:pt x="12831" y="3709"/>
                      <a:pt x="12896" y="3754"/>
                    </a:cubicBezTo>
                    <a:cubicBezTo>
                      <a:pt x="12974" y="3807"/>
                      <a:pt x="13051" y="3879"/>
                      <a:pt x="13126" y="3950"/>
                    </a:cubicBezTo>
                    <a:cubicBezTo>
                      <a:pt x="13273" y="4087"/>
                      <a:pt x="13411" y="4217"/>
                      <a:pt x="13556" y="4217"/>
                    </a:cubicBezTo>
                    <a:cubicBezTo>
                      <a:pt x="13617" y="4217"/>
                      <a:pt x="13675" y="4194"/>
                      <a:pt x="13732" y="4146"/>
                    </a:cubicBezTo>
                    <a:cubicBezTo>
                      <a:pt x="14043" y="3880"/>
                      <a:pt x="14381" y="3740"/>
                      <a:pt x="14709" y="3740"/>
                    </a:cubicBezTo>
                    <a:cubicBezTo>
                      <a:pt x="14738" y="3740"/>
                      <a:pt x="14767" y="3741"/>
                      <a:pt x="14796" y="3743"/>
                    </a:cubicBezTo>
                    <a:cubicBezTo>
                      <a:pt x="14930" y="3752"/>
                      <a:pt x="15056" y="3810"/>
                      <a:pt x="15179" y="3867"/>
                    </a:cubicBezTo>
                    <a:cubicBezTo>
                      <a:pt x="15307" y="3926"/>
                      <a:pt x="15428" y="3981"/>
                      <a:pt x="15552" y="3981"/>
                    </a:cubicBezTo>
                    <a:cubicBezTo>
                      <a:pt x="15665" y="3981"/>
                      <a:pt x="15767" y="3934"/>
                      <a:pt x="15865" y="3836"/>
                    </a:cubicBezTo>
                    <a:cubicBezTo>
                      <a:pt x="16172" y="3534"/>
                      <a:pt x="16485" y="3114"/>
                      <a:pt x="16881" y="2476"/>
                    </a:cubicBezTo>
                    <a:cubicBezTo>
                      <a:pt x="16911" y="2430"/>
                      <a:pt x="16939" y="2382"/>
                      <a:pt x="16968" y="2330"/>
                    </a:cubicBezTo>
                    <a:lnTo>
                      <a:pt x="16981" y="2306"/>
                    </a:lnTo>
                    <a:lnTo>
                      <a:pt x="16997" y="2309"/>
                    </a:lnTo>
                    <a:cubicBezTo>
                      <a:pt x="17053" y="2317"/>
                      <a:pt x="17112" y="2328"/>
                      <a:pt x="17174" y="2340"/>
                    </a:cubicBezTo>
                    <a:cubicBezTo>
                      <a:pt x="17305" y="2365"/>
                      <a:pt x="17453" y="2393"/>
                      <a:pt x="17592" y="2393"/>
                    </a:cubicBezTo>
                    <a:cubicBezTo>
                      <a:pt x="17753" y="2393"/>
                      <a:pt x="17879" y="2356"/>
                      <a:pt x="17976" y="2278"/>
                    </a:cubicBezTo>
                    <a:cubicBezTo>
                      <a:pt x="18025" y="2239"/>
                      <a:pt x="18060" y="2179"/>
                      <a:pt x="18097" y="2116"/>
                    </a:cubicBezTo>
                    <a:cubicBezTo>
                      <a:pt x="18152" y="2021"/>
                      <a:pt x="18210" y="1924"/>
                      <a:pt x="18304" y="1924"/>
                    </a:cubicBezTo>
                    <a:cubicBezTo>
                      <a:pt x="18449" y="1927"/>
                      <a:pt x="18536" y="2136"/>
                      <a:pt x="18619" y="2339"/>
                    </a:cubicBezTo>
                    <a:lnTo>
                      <a:pt x="18646" y="2403"/>
                    </a:lnTo>
                    <a:cubicBezTo>
                      <a:pt x="18674" y="2470"/>
                      <a:pt x="18703" y="2541"/>
                      <a:pt x="18731" y="2613"/>
                    </a:cubicBezTo>
                    <a:cubicBezTo>
                      <a:pt x="18871" y="2962"/>
                      <a:pt x="19016" y="3324"/>
                      <a:pt x="19210" y="3346"/>
                    </a:cubicBezTo>
                    <a:lnTo>
                      <a:pt x="19246" y="3350"/>
                    </a:lnTo>
                    <a:lnTo>
                      <a:pt x="19252" y="3441"/>
                    </a:lnTo>
                    <a:cubicBezTo>
                      <a:pt x="19255" y="3484"/>
                      <a:pt x="19259" y="3530"/>
                      <a:pt x="19263" y="3574"/>
                    </a:cubicBezTo>
                    <a:cubicBezTo>
                      <a:pt x="19289" y="3874"/>
                      <a:pt x="19338" y="4161"/>
                      <a:pt x="19386" y="4438"/>
                    </a:cubicBezTo>
                    <a:cubicBezTo>
                      <a:pt x="19430" y="4695"/>
                      <a:pt x="19476" y="4962"/>
                      <a:pt x="19504" y="5241"/>
                    </a:cubicBezTo>
                    <a:lnTo>
                      <a:pt x="19511" y="5319"/>
                    </a:lnTo>
                    <a:cubicBezTo>
                      <a:pt x="19564" y="5854"/>
                      <a:pt x="19629" y="6519"/>
                      <a:pt x="19750" y="6947"/>
                    </a:cubicBezTo>
                    <a:cubicBezTo>
                      <a:pt x="19825" y="7214"/>
                      <a:pt x="19966" y="7236"/>
                      <a:pt x="20117" y="7236"/>
                    </a:cubicBezTo>
                    <a:lnTo>
                      <a:pt x="20225" y="7235"/>
                    </a:lnTo>
                    <a:cubicBezTo>
                      <a:pt x="20314" y="7235"/>
                      <a:pt x="20415" y="7242"/>
                      <a:pt x="20499" y="7325"/>
                    </a:cubicBezTo>
                    <a:cubicBezTo>
                      <a:pt x="20679" y="7507"/>
                      <a:pt x="20812" y="7832"/>
                      <a:pt x="20918" y="8350"/>
                    </a:cubicBezTo>
                    <a:lnTo>
                      <a:pt x="20848" y="8486"/>
                    </a:lnTo>
                    <a:cubicBezTo>
                      <a:pt x="20801" y="8385"/>
                      <a:pt x="20726" y="8266"/>
                      <a:pt x="20665" y="8266"/>
                    </a:cubicBezTo>
                    <a:cubicBezTo>
                      <a:pt x="20647" y="8266"/>
                      <a:pt x="20633" y="8277"/>
                      <a:pt x="20620" y="8298"/>
                    </a:cubicBezTo>
                    <a:cubicBezTo>
                      <a:pt x="20579" y="8372"/>
                      <a:pt x="20581" y="8381"/>
                      <a:pt x="20599" y="8466"/>
                    </a:cubicBezTo>
                    <a:cubicBezTo>
                      <a:pt x="20613" y="8533"/>
                      <a:pt x="20632" y="8624"/>
                      <a:pt x="20626" y="8747"/>
                    </a:cubicBezTo>
                    <a:cubicBezTo>
                      <a:pt x="20589" y="9497"/>
                      <a:pt x="20473" y="9550"/>
                      <a:pt x="20219" y="9655"/>
                    </a:cubicBezTo>
                    <a:cubicBezTo>
                      <a:pt x="20261" y="9909"/>
                      <a:pt x="20322" y="10137"/>
                      <a:pt x="20386" y="10377"/>
                    </a:cubicBezTo>
                    <a:cubicBezTo>
                      <a:pt x="20437" y="10568"/>
                      <a:pt x="20490" y="10765"/>
                      <a:pt x="20533" y="10977"/>
                    </a:cubicBezTo>
                    <a:cubicBezTo>
                      <a:pt x="20584" y="11239"/>
                      <a:pt x="20606" y="11513"/>
                      <a:pt x="20628" y="11777"/>
                    </a:cubicBezTo>
                    <a:cubicBezTo>
                      <a:pt x="20642" y="11957"/>
                      <a:pt x="20657" y="12142"/>
                      <a:pt x="20681" y="12318"/>
                    </a:cubicBezTo>
                    <a:lnTo>
                      <a:pt x="20693" y="12401"/>
                    </a:lnTo>
                    <a:cubicBezTo>
                      <a:pt x="20769" y="12956"/>
                      <a:pt x="20829" y="13395"/>
                      <a:pt x="20785" y="14020"/>
                    </a:cubicBezTo>
                    <a:cubicBezTo>
                      <a:pt x="20752" y="14490"/>
                      <a:pt x="20764" y="14500"/>
                      <a:pt x="20826" y="14556"/>
                    </a:cubicBezTo>
                    <a:cubicBezTo>
                      <a:pt x="20881" y="14605"/>
                      <a:pt x="20963" y="14678"/>
                      <a:pt x="21061" y="14940"/>
                    </a:cubicBezTo>
                    <a:cubicBezTo>
                      <a:pt x="21137" y="15140"/>
                      <a:pt x="21180" y="15366"/>
                      <a:pt x="21221" y="15584"/>
                    </a:cubicBezTo>
                    <a:cubicBezTo>
                      <a:pt x="21236" y="15665"/>
                      <a:pt x="21252" y="15748"/>
                      <a:pt x="21270" y="15831"/>
                    </a:cubicBezTo>
                    <a:lnTo>
                      <a:pt x="21286" y="15905"/>
                    </a:lnTo>
                    <a:cubicBezTo>
                      <a:pt x="21342" y="16170"/>
                      <a:pt x="21342" y="16170"/>
                      <a:pt x="21419" y="16248"/>
                    </a:cubicBezTo>
                    <a:cubicBezTo>
                      <a:pt x="21441" y="16270"/>
                      <a:pt x="21469" y="16298"/>
                      <a:pt x="21504" y="16336"/>
                    </a:cubicBezTo>
                    <a:cubicBezTo>
                      <a:pt x="21565" y="16403"/>
                      <a:pt x="21596" y="16493"/>
                      <a:pt x="21596" y="16603"/>
                    </a:cubicBezTo>
                    <a:cubicBezTo>
                      <a:pt x="21597" y="16756"/>
                      <a:pt x="21537" y="16898"/>
                      <a:pt x="21407" y="17049"/>
                    </a:cubicBezTo>
                    <a:cubicBezTo>
                      <a:pt x="21396" y="17063"/>
                      <a:pt x="21320" y="17146"/>
                      <a:pt x="21282" y="17175"/>
                    </a:cubicBezTo>
                    <a:cubicBezTo>
                      <a:pt x="21212" y="17258"/>
                      <a:pt x="21156" y="17396"/>
                      <a:pt x="21098" y="17541"/>
                    </a:cubicBezTo>
                    <a:cubicBezTo>
                      <a:pt x="21036" y="17693"/>
                      <a:pt x="20972" y="17852"/>
                      <a:pt x="20886" y="17958"/>
                    </a:cubicBezTo>
                    <a:lnTo>
                      <a:pt x="20855" y="17996"/>
                    </a:lnTo>
                    <a:lnTo>
                      <a:pt x="20832" y="17932"/>
                    </a:lnTo>
                    <a:cubicBezTo>
                      <a:pt x="20752" y="17711"/>
                      <a:pt x="20753" y="17443"/>
                      <a:pt x="20754" y="17206"/>
                    </a:cubicBezTo>
                    <a:cubicBezTo>
                      <a:pt x="20755" y="17037"/>
                      <a:pt x="20755" y="16878"/>
                      <a:pt x="20726" y="16765"/>
                    </a:cubicBezTo>
                    <a:cubicBezTo>
                      <a:pt x="20680" y="16590"/>
                      <a:pt x="20647" y="16590"/>
                      <a:pt x="20636" y="16590"/>
                    </a:cubicBezTo>
                    <a:cubicBezTo>
                      <a:pt x="20606" y="16590"/>
                      <a:pt x="20569" y="16643"/>
                      <a:pt x="20531" y="16699"/>
                    </a:cubicBezTo>
                    <a:cubicBezTo>
                      <a:pt x="20498" y="16746"/>
                      <a:pt x="20465" y="16794"/>
                      <a:pt x="20428" y="16826"/>
                    </a:cubicBezTo>
                    <a:cubicBezTo>
                      <a:pt x="20372" y="16873"/>
                      <a:pt x="20312" y="16896"/>
                      <a:pt x="20247" y="16896"/>
                    </a:cubicBezTo>
                    <a:cubicBezTo>
                      <a:pt x="20101" y="16896"/>
                      <a:pt x="19950" y="16782"/>
                      <a:pt x="19804" y="16671"/>
                    </a:cubicBezTo>
                    <a:cubicBezTo>
                      <a:pt x="19661" y="16563"/>
                      <a:pt x="19527" y="16461"/>
                      <a:pt x="19402" y="16461"/>
                    </a:cubicBezTo>
                    <a:cubicBezTo>
                      <a:pt x="19293" y="16461"/>
                      <a:pt x="19207" y="16541"/>
                      <a:pt x="19133" y="16711"/>
                    </a:cubicBezTo>
                    <a:cubicBezTo>
                      <a:pt x="19097" y="16794"/>
                      <a:pt x="19061" y="16911"/>
                      <a:pt x="19024" y="17035"/>
                    </a:cubicBezTo>
                    <a:cubicBezTo>
                      <a:pt x="18940" y="17310"/>
                      <a:pt x="18853" y="17595"/>
                      <a:pt x="18732" y="17595"/>
                    </a:cubicBezTo>
                    <a:cubicBezTo>
                      <a:pt x="18700" y="17595"/>
                      <a:pt x="18667" y="17574"/>
                      <a:pt x="18635" y="17533"/>
                    </a:cubicBezTo>
                    <a:cubicBezTo>
                      <a:pt x="18597" y="17484"/>
                      <a:pt x="18580" y="17381"/>
                      <a:pt x="18564" y="17281"/>
                    </a:cubicBezTo>
                    <a:cubicBezTo>
                      <a:pt x="18549" y="17190"/>
                      <a:pt x="18533" y="17096"/>
                      <a:pt x="18504" y="17059"/>
                    </a:cubicBezTo>
                    <a:cubicBezTo>
                      <a:pt x="18482" y="17030"/>
                      <a:pt x="18456" y="17016"/>
                      <a:pt x="18425" y="17016"/>
                    </a:cubicBezTo>
                    <a:cubicBezTo>
                      <a:pt x="18368" y="17016"/>
                      <a:pt x="18306" y="17066"/>
                      <a:pt x="18251" y="17110"/>
                    </a:cubicBezTo>
                    <a:cubicBezTo>
                      <a:pt x="18108" y="17223"/>
                      <a:pt x="17956" y="17273"/>
                      <a:pt x="17758" y="17273"/>
                    </a:cubicBezTo>
                    <a:cubicBezTo>
                      <a:pt x="17664" y="17273"/>
                      <a:pt x="17570" y="17262"/>
                      <a:pt x="17478" y="17251"/>
                    </a:cubicBezTo>
                    <a:cubicBezTo>
                      <a:pt x="17403" y="17242"/>
                      <a:pt x="17327" y="17233"/>
                      <a:pt x="17251" y="17230"/>
                    </a:cubicBezTo>
                    <a:lnTo>
                      <a:pt x="17210" y="17229"/>
                    </a:lnTo>
                    <a:cubicBezTo>
                      <a:pt x="16811" y="17229"/>
                      <a:pt x="16583" y="17499"/>
                      <a:pt x="16252" y="18067"/>
                    </a:cubicBezTo>
                    <a:cubicBezTo>
                      <a:pt x="15904" y="18674"/>
                      <a:pt x="15503" y="18775"/>
                      <a:pt x="15156" y="18794"/>
                    </a:cubicBezTo>
                    <a:cubicBezTo>
                      <a:pt x="15129" y="18795"/>
                      <a:pt x="15101" y="18799"/>
                      <a:pt x="15072" y="18803"/>
                    </a:cubicBezTo>
                    <a:cubicBezTo>
                      <a:pt x="15032" y="18808"/>
                      <a:pt x="14991" y="18813"/>
                      <a:pt x="14951" y="18813"/>
                    </a:cubicBezTo>
                    <a:cubicBezTo>
                      <a:pt x="14848" y="18813"/>
                      <a:pt x="14772" y="18779"/>
                      <a:pt x="14706" y="18705"/>
                    </a:cubicBezTo>
                    <a:cubicBezTo>
                      <a:pt x="14632" y="18621"/>
                      <a:pt x="14568" y="18511"/>
                      <a:pt x="14506" y="18404"/>
                    </a:cubicBezTo>
                    <a:cubicBezTo>
                      <a:pt x="14419" y="18254"/>
                      <a:pt x="14337" y="18113"/>
                      <a:pt x="14231" y="18042"/>
                    </a:cubicBezTo>
                    <a:cubicBezTo>
                      <a:pt x="14181" y="18009"/>
                      <a:pt x="14134" y="17992"/>
                      <a:pt x="14087" y="17992"/>
                    </a:cubicBezTo>
                    <a:cubicBezTo>
                      <a:pt x="13922" y="17992"/>
                      <a:pt x="13786" y="18206"/>
                      <a:pt x="13642" y="18432"/>
                    </a:cubicBezTo>
                    <a:cubicBezTo>
                      <a:pt x="13562" y="18558"/>
                      <a:pt x="13479" y="18688"/>
                      <a:pt x="13386" y="18792"/>
                    </a:cubicBezTo>
                    <a:cubicBezTo>
                      <a:pt x="13246" y="18953"/>
                      <a:pt x="13116" y="19035"/>
                      <a:pt x="13001" y="19035"/>
                    </a:cubicBezTo>
                    <a:cubicBezTo>
                      <a:pt x="12886" y="19035"/>
                      <a:pt x="12786" y="18952"/>
                      <a:pt x="12704" y="18787"/>
                    </a:cubicBezTo>
                    <a:cubicBezTo>
                      <a:pt x="12600" y="18578"/>
                      <a:pt x="12546" y="18534"/>
                      <a:pt x="12518" y="18534"/>
                    </a:cubicBezTo>
                    <a:cubicBezTo>
                      <a:pt x="12455" y="18534"/>
                      <a:pt x="12448" y="18906"/>
                      <a:pt x="12442" y="19267"/>
                    </a:cubicBezTo>
                    <a:cubicBezTo>
                      <a:pt x="12435" y="19643"/>
                      <a:pt x="12427" y="20032"/>
                      <a:pt x="12361" y="20279"/>
                    </a:cubicBezTo>
                    <a:cubicBezTo>
                      <a:pt x="12334" y="20379"/>
                      <a:pt x="12311" y="20532"/>
                      <a:pt x="12287" y="20693"/>
                    </a:cubicBezTo>
                    <a:cubicBezTo>
                      <a:pt x="12226" y="21097"/>
                      <a:pt x="12150" y="21600"/>
                      <a:pt x="11950" y="21600"/>
                    </a:cubicBezTo>
                    <a:cubicBezTo>
                      <a:pt x="11945" y="21600"/>
                      <a:pt x="11939" y="21600"/>
                      <a:pt x="11933" y="21599"/>
                    </a:cubicBezTo>
                    <a:close/>
                  </a:path>
                </a:pathLst>
              </a:custGeom>
              <a:solidFill>
                <a:srgbClr val="ACB9CA"/>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217" name="Shape 17">
                <a:extLst>
                  <a:ext uri="{FF2B5EF4-FFF2-40B4-BE49-F238E27FC236}">
                    <a16:creationId xmlns:a16="http://schemas.microsoft.com/office/drawing/2014/main" id="{C7B919F0-EC37-1843-AF25-797CFEF66F3B}"/>
                  </a:ext>
                </a:extLst>
              </p:cNvPr>
              <p:cNvSpPr/>
              <p:nvPr/>
            </p:nvSpPr>
            <p:spPr>
              <a:xfrm>
                <a:off x="7223899" y="6237875"/>
                <a:ext cx="68914" cy="85698"/>
              </a:xfrm>
              <a:custGeom>
                <a:avLst/>
                <a:gdLst/>
                <a:ahLst/>
                <a:cxnLst>
                  <a:cxn ang="0">
                    <a:pos x="wd2" y="hd2"/>
                  </a:cxn>
                  <a:cxn ang="5400000">
                    <a:pos x="wd2" y="hd2"/>
                  </a:cxn>
                  <a:cxn ang="10800000">
                    <a:pos x="wd2" y="hd2"/>
                  </a:cxn>
                  <a:cxn ang="16200000">
                    <a:pos x="wd2" y="hd2"/>
                  </a:cxn>
                </a:cxnLst>
                <a:rect l="0" t="0" r="r" b="b"/>
                <a:pathLst>
                  <a:path w="18951" h="19490" extrusionOk="0">
                    <a:moveTo>
                      <a:pt x="13505" y="12257"/>
                    </a:moveTo>
                    <a:cubicBezTo>
                      <a:pt x="8770" y="17454"/>
                      <a:pt x="3131" y="20545"/>
                      <a:pt x="904" y="19159"/>
                    </a:cubicBezTo>
                    <a:cubicBezTo>
                      <a:pt x="-1326" y="17772"/>
                      <a:pt x="710" y="12435"/>
                      <a:pt x="5443" y="7236"/>
                    </a:cubicBezTo>
                    <a:cubicBezTo>
                      <a:pt x="10178" y="2036"/>
                      <a:pt x="15819" y="-1055"/>
                      <a:pt x="18047" y="331"/>
                    </a:cubicBezTo>
                    <a:cubicBezTo>
                      <a:pt x="20274" y="1718"/>
                      <a:pt x="18241" y="7058"/>
                      <a:pt x="13505" y="12257"/>
                    </a:cubicBezTo>
                    <a:close/>
                  </a:path>
                </a:pathLst>
              </a:custGeom>
              <a:solidFill>
                <a:srgbClr val="ACB9CA"/>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218" name="Shape 18">
                <a:extLst>
                  <a:ext uri="{FF2B5EF4-FFF2-40B4-BE49-F238E27FC236}">
                    <a16:creationId xmlns:a16="http://schemas.microsoft.com/office/drawing/2014/main" id="{409BEE57-B750-9447-B475-1E5AD46926C4}"/>
                  </a:ext>
                </a:extLst>
              </p:cNvPr>
              <p:cNvSpPr/>
              <p:nvPr/>
            </p:nvSpPr>
            <p:spPr>
              <a:xfrm>
                <a:off x="6652927" y="134808"/>
                <a:ext cx="4739970" cy="5187744"/>
              </a:xfrm>
              <a:custGeom>
                <a:avLst/>
                <a:gdLst/>
                <a:ahLst/>
                <a:cxnLst>
                  <a:cxn ang="0">
                    <a:pos x="wd2" y="hd2"/>
                  </a:cxn>
                  <a:cxn ang="5400000">
                    <a:pos x="wd2" y="hd2"/>
                  </a:cxn>
                  <a:cxn ang="10800000">
                    <a:pos x="wd2" y="hd2"/>
                  </a:cxn>
                  <a:cxn ang="16200000">
                    <a:pos x="wd2" y="hd2"/>
                  </a:cxn>
                </a:cxnLst>
                <a:rect l="0" t="0" r="r" b="b"/>
                <a:pathLst>
                  <a:path w="21600" h="21600" extrusionOk="0">
                    <a:moveTo>
                      <a:pt x="21123" y="946"/>
                    </a:moveTo>
                    <a:cubicBezTo>
                      <a:pt x="21284" y="994"/>
                      <a:pt x="21444" y="1051"/>
                      <a:pt x="21600" y="1107"/>
                    </a:cubicBezTo>
                    <a:lnTo>
                      <a:pt x="21600" y="13885"/>
                    </a:lnTo>
                    <a:cubicBezTo>
                      <a:pt x="21520" y="13890"/>
                      <a:pt x="21467" y="13942"/>
                      <a:pt x="21410" y="13996"/>
                    </a:cubicBezTo>
                    <a:cubicBezTo>
                      <a:pt x="21349" y="14055"/>
                      <a:pt x="21286" y="14116"/>
                      <a:pt x="21186" y="14116"/>
                    </a:cubicBezTo>
                    <a:lnTo>
                      <a:pt x="21177" y="14116"/>
                    </a:lnTo>
                    <a:cubicBezTo>
                      <a:pt x="21074" y="14112"/>
                      <a:pt x="20987" y="14070"/>
                      <a:pt x="20903" y="14030"/>
                    </a:cubicBezTo>
                    <a:cubicBezTo>
                      <a:pt x="20821" y="13991"/>
                      <a:pt x="20744" y="13954"/>
                      <a:pt x="20659" y="13954"/>
                    </a:cubicBezTo>
                    <a:cubicBezTo>
                      <a:pt x="20610" y="13954"/>
                      <a:pt x="20561" y="13967"/>
                      <a:pt x="20511" y="13993"/>
                    </a:cubicBezTo>
                    <a:cubicBezTo>
                      <a:pt x="20440" y="14029"/>
                      <a:pt x="20394" y="14095"/>
                      <a:pt x="20349" y="14159"/>
                    </a:cubicBezTo>
                    <a:cubicBezTo>
                      <a:pt x="20284" y="14254"/>
                      <a:pt x="20216" y="14352"/>
                      <a:pt x="20068" y="14362"/>
                    </a:cubicBezTo>
                    <a:cubicBezTo>
                      <a:pt x="20059" y="14362"/>
                      <a:pt x="20050" y="14363"/>
                      <a:pt x="20042" y="14363"/>
                    </a:cubicBezTo>
                    <a:cubicBezTo>
                      <a:pt x="19899" y="14363"/>
                      <a:pt x="19802" y="14280"/>
                      <a:pt x="19708" y="14201"/>
                    </a:cubicBezTo>
                    <a:cubicBezTo>
                      <a:pt x="19674" y="14172"/>
                      <a:pt x="19642" y="14145"/>
                      <a:pt x="19607" y="14121"/>
                    </a:cubicBezTo>
                    <a:cubicBezTo>
                      <a:pt x="19589" y="14109"/>
                      <a:pt x="19572" y="14097"/>
                      <a:pt x="19555" y="14084"/>
                    </a:cubicBezTo>
                    <a:cubicBezTo>
                      <a:pt x="19486" y="14035"/>
                      <a:pt x="19426" y="13993"/>
                      <a:pt x="19367" y="13993"/>
                    </a:cubicBezTo>
                    <a:cubicBezTo>
                      <a:pt x="19327" y="13993"/>
                      <a:pt x="19286" y="14011"/>
                      <a:pt x="19241" y="14051"/>
                    </a:cubicBezTo>
                    <a:cubicBezTo>
                      <a:pt x="19198" y="14090"/>
                      <a:pt x="19164" y="14112"/>
                      <a:pt x="19121" y="14112"/>
                    </a:cubicBezTo>
                    <a:cubicBezTo>
                      <a:pt x="19091" y="14112"/>
                      <a:pt x="19060" y="14102"/>
                      <a:pt x="19015" y="14076"/>
                    </a:cubicBezTo>
                    <a:cubicBezTo>
                      <a:pt x="18934" y="14031"/>
                      <a:pt x="18783" y="13915"/>
                      <a:pt x="18649" y="13813"/>
                    </a:cubicBezTo>
                    <a:cubicBezTo>
                      <a:pt x="18542" y="13731"/>
                      <a:pt x="18420" y="13637"/>
                      <a:pt x="18393" y="13627"/>
                    </a:cubicBezTo>
                    <a:cubicBezTo>
                      <a:pt x="18386" y="13625"/>
                      <a:pt x="18367" y="13621"/>
                      <a:pt x="18311" y="13621"/>
                    </a:cubicBezTo>
                    <a:cubicBezTo>
                      <a:pt x="18242" y="13621"/>
                      <a:pt x="18149" y="13627"/>
                      <a:pt x="18058" y="13633"/>
                    </a:cubicBezTo>
                    <a:cubicBezTo>
                      <a:pt x="17980" y="13639"/>
                      <a:pt x="17905" y="13644"/>
                      <a:pt x="17857" y="13644"/>
                    </a:cubicBezTo>
                    <a:cubicBezTo>
                      <a:pt x="17844" y="13644"/>
                      <a:pt x="17833" y="13643"/>
                      <a:pt x="17824" y="13643"/>
                    </a:cubicBezTo>
                    <a:cubicBezTo>
                      <a:pt x="17727" y="13636"/>
                      <a:pt x="17706" y="13608"/>
                      <a:pt x="17669" y="13547"/>
                    </a:cubicBezTo>
                    <a:cubicBezTo>
                      <a:pt x="17663" y="13535"/>
                      <a:pt x="17656" y="13523"/>
                      <a:pt x="17647" y="13510"/>
                    </a:cubicBezTo>
                    <a:cubicBezTo>
                      <a:pt x="17611" y="13453"/>
                      <a:pt x="17584" y="13420"/>
                      <a:pt x="17553" y="13420"/>
                    </a:cubicBezTo>
                    <a:cubicBezTo>
                      <a:pt x="17536" y="13420"/>
                      <a:pt x="17512" y="13430"/>
                      <a:pt x="17484" y="13449"/>
                    </a:cubicBezTo>
                    <a:cubicBezTo>
                      <a:pt x="17465" y="13462"/>
                      <a:pt x="17444" y="13481"/>
                      <a:pt x="17421" y="13501"/>
                    </a:cubicBezTo>
                    <a:cubicBezTo>
                      <a:pt x="17368" y="13548"/>
                      <a:pt x="17307" y="13602"/>
                      <a:pt x="17243" y="13604"/>
                    </a:cubicBezTo>
                    <a:lnTo>
                      <a:pt x="17233" y="13605"/>
                    </a:lnTo>
                    <a:cubicBezTo>
                      <a:pt x="17177" y="13605"/>
                      <a:pt x="17120" y="13585"/>
                      <a:pt x="17065" y="13566"/>
                    </a:cubicBezTo>
                    <a:cubicBezTo>
                      <a:pt x="17027" y="13552"/>
                      <a:pt x="16991" y="13540"/>
                      <a:pt x="16958" y="13535"/>
                    </a:cubicBezTo>
                    <a:cubicBezTo>
                      <a:pt x="16918" y="13529"/>
                      <a:pt x="16877" y="13518"/>
                      <a:pt x="16837" y="13508"/>
                    </a:cubicBezTo>
                    <a:cubicBezTo>
                      <a:pt x="16774" y="13492"/>
                      <a:pt x="16710" y="13476"/>
                      <a:pt x="16648" y="13476"/>
                    </a:cubicBezTo>
                    <a:cubicBezTo>
                      <a:pt x="16549" y="13476"/>
                      <a:pt x="16531" y="13509"/>
                      <a:pt x="16488" y="13589"/>
                    </a:cubicBezTo>
                    <a:cubicBezTo>
                      <a:pt x="16482" y="13600"/>
                      <a:pt x="16461" y="13638"/>
                      <a:pt x="16461" y="13638"/>
                    </a:cubicBezTo>
                    <a:cubicBezTo>
                      <a:pt x="16421" y="13709"/>
                      <a:pt x="16383" y="13777"/>
                      <a:pt x="16312" y="13827"/>
                    </a:cubicBezTo>
                    <a:cubicBezTo>
                      <a:pt x="16197" y="13907"/>
                      <a:pt x="16082" y="13910"/>
                      <a:pt x="15960" y="13911"/>
                    </a:cubicBezTo>
                    <a:cubicBezTo>
                      <a:pt x="15913" y="13912"/>
                      <a:pt x="15882" y="13921"/>
                      <a:pt x="15865" y="13938"/>
                    </a:cubicBezTo>
                    <a:cubicBezTo>
                      <a:pt x="15838" y="13964"/>
                      <a:pt x="15841" y="14016"/>
                      <a:pt x="15845" y="14075"/>
                    </a:cubicBezTo>
                    <a:cubicBezTo>
                      <a:pt x="15847" y="14107"/>
                      <a:pt x="15849" y="14139"/>
                      <a:pt x="15847" y="14173"/>
                    </a:cubicBezTo>
                    <a:lnTo>
                      <a:pt x="15790" y="14171"/>
                    </a:lnTo>
                    <a:cubicBezTo>
                      <a:pt x="15790" y="14185"/>
                      <a:pt x="15802" y="14193"/>
                      <a:pt x="15809" y="14193"/>
                    </a:cubicBezTo>
                    <a:cubicBezTo>
                      <a:pt x="15760" y="14193"/>
                      <a:pt x="15488" y="14296"/>
                      <a:pt x="15407" y="14335"/>
                    </a:cubicBezTo>
                    <a:cubicBezTo>
                      <a:pt x="15419" y="14350"/>
                      <a:pt x="15435" y="14365"/>
                      <a:pt x="15451" y="14381"/>
                    </a:cubicBezTo>
                    <a:cubicBezTo>
                      <a:pt x="15470" y="14400"/>
                      <a:pt x="15490" y="14419"/>
                      <a:pt x="15506" y="14442"/>
                    </a:cubicBezTo>
                    <a:cubicBezTo>
                      <a:pt x="15526" y="14471"/>
                      <a:pt x="15542" y="14501"/>
                      <a:pt x="15557" y="14531"/>
                    </a:cubicBezTo>
                    <a:cubicBezTo>
                      <a:pt x="15573" y="14563"/>
                      <a:pt x="15589" y="14592"/>
                      <a:pt x="15609" y="14620"/>
                    </a:cubicBezTo>
                    <a:cubicBezTo>
                      <a:pt x="15614" y="14628"/>
                      <a:pt x="15621" y="14635"/>
                      <a:pt x="15629" y="14643"/>
                    </a:cubicBezTo>
                    <a:cubicBezTo>
                      <a:pt x="15648" y="14663"/>
                      <a:pt x="15669" y="14686"/>
                      <a:pt x="15672" y="14716"/>
                    </a:cubicBezTo>
                    <a:cubicBezTo>
                      <a:pt x="15676" y="14763"/>
                      <a:pt x="15664" y="14801"/>
                      <a:pt x="15636" y="14828"/>
                    </a:cubicBezTo>
                    <a:cubicBezTo>
                      <a:pt x="15605" y="14859"/>
                      <a:pt x="15555" y="14875"/>
                      <a:pt x="15489" y="14875"/>
                    </a:cubicBezTo>
                    <a:cubicBezTo>
                      <a:pt x="15358" y="14875"/>
                      <a:pt x="15172" y="14808"/>
                      <a:pt x="15106" y="14752"/>
                    </a:cubicBezTo>
                    <a:cubicBezTo>
                      <a:pt x="15071" y="14722"/>
                      <a:pt x="15037" y="14686"/>
                      <a:pt x="15004" y="14651"/>
                    </a:cubicBezTo>
                    <a:cubicBezTo>
                      <a:pt x="14932" y="14575"/>
                      <a:pt x="14856" y="14495"/>
                      <a:pt x="14758" y="14467"/>
                    </a:cubicBezTo>
                    <a:cubicBezTo>
                      <a:pt x="14740" y="14462"/>
                      <a:pt x="14723" y="14460"/>
                      <a:pt x="14710" y="14460"/>
                    </a:cubicBezTo>
                    <a:cubicBezTo>
                      <a:pt x="14653" y="14460"/>
                      <a:pt x="14636" y="14503"/>
                      <a:pt x="14614" y="14596"/>
                    </a:cubicBezTo>
                    <a:cubicBezTo>
                      <a:pt x="14609" y="14613"/>
                      <a:pt x="14605" y="14630"/>
                      <a:pt x="14601" y="14645"/>
                    </a:cubicBezTo>
                    <a:cubicBezTo>
                      <a:pt x="14575" y="14738"/>
                      <a:pt x="14522" y="14799"/>
                      <a:pt x="14470" y="14858"/>
                    </a:cubicBezTo>
                    <a:cubicBezTo>
                      <a:pt x="14441" y="14891"/>
                      <a:pt x="14411" y="14925"/>
                      <a:pt x="14385" y="14967"/>
                    </a:cubicBezTo>
                    <a:cubicBezTo>
                      <a:pt x="14324" y="15058"/>
                      <a:pt x="14348" y="15157"/>
                      <a:pt x="14462" y="15290"/>
                    </a:cubicBezTo>
                    <a:lnTo>
                      <a:pt x="14476" y="15307"/>
                    </a:lnTo>
                    <a:cubicBezTo>
                      <a:pt x="14559" y="15402"/>
                      <a:pt x="14579" y="15436"/>
                      <a:pt x="14496" y="15554"/>
                    </a:cubicBezTo>
                    <a:lnTo>
                      <a:pt x="14484" y="15570"/>
                    </a:lnTo>
                    <a:cubicBezTo>
                      <a:pt x="14410" y="15674"/>
                      <a:pt x="14286" y="15849"/>
                      <a:pt x="14357" y="15962"/>
                    </a:cubicBezTo>
                    <a:cubicBezTo>
                      <a:pt x="14398" y="16026"/>
                      <a:pt x="14501" y="16034"/>
                      <a:pt x="14601" y="16042"/>
                    </a:cubicBezTo>
                    <a:cubicBezTo>
                      <a:pt x="14721" y="16052"/>
                      <a:pt x="14844" y="16062"/>
                      <a:pt x="14876" y="16168"/>
                    </a:cubicBezTo>
                    <a:cubicBezTo>
                      <a:pt x="14888" y="16208"/>
                      <a:pt x="14884" y="16254"/>
                      <a:pt x="14881" y="16297"/>
                    </a:cubicBezTo>
                    <a:cubicBezTo>
                      <a:pt x="14873" y="16381"/>
                      <a:pt x="14873" y="16434"/>
                      <a:pt x="14926" y="16461"/>
                    </a:cubicBezTo>
                    <a:cubicBezTo>
                      <a:pt x="14951" y="16474"/>
                      <a:pt x="14983" y="16480"/>
                      <a:pt x="15025" y="16480"/>
                    </a:cubicBezTo>
                    <a:cubicBezTo>
                      <a:pt x="15072" y="16480"/>
                      <a:pt x="15124" y="16472"/>
                      <a:pt x="15173" y="16465"/>
                    </a:cubicBezTo>
                    <a:cubicBezTo>
                      <a:pt x="15218" y="16458"/>
                      <a:pt x="15260" y="16452"/>
                      <a:pt x="15297" y="16451"/>
                    </a:cubicBezTo>
                    <a:lnTo>
                      <a:pt x="15322" y="16451"/>
                    </a:lnTo>
                    <a:cubicBezTo>
                      <a:pt x="15491" y="16451"/>
                      <a:pt x="15598" y="16502"/>
                      <a:pt x="15724" y="16591"/>
                    </a:cubicBezTo>
                    <a:cubicBezTo>
                      <a:pt x="15859" y="16686"/>
                      <a:pt x="15975" y="16790"/>
                      <a:pt x="16070" y="16900"/>
                    </a:cubicBezTo>
                    <a:cubicBezTo>
                      <a:pt x="16093" y="16926"/>
                      <a:pt x="16110" y="16954"/>
                      <a:pt x="16127" y="16981"/>
                    </a:cubicBezTo>
                    <a:cubicBezTo>
                      <a:pt x="16142" y="17004"/>
                      <a:pt x="16157" y="17027"/>
                      <a:pt x="16174" y="17048"/>
                    </a:cubicBezTo>
                    <a:cubicBezTo>
                      <a:pt x="16185" y="17061"/>
                      <a:pt x="16204" y="17076"/>
                      <a:pt x="16223" y="17090"/>
                    </a:cubicBezTo>
                    <a:cubicBezTo>
                      <a:pt x="16267" y="17125"/>
                      <a:pt x="16316" y="17163"/>
                      <a:pt x="16320" y="17217"/>
                    </a:cubicBezTo>
                    <a:cubicBezTo>
                      <a:pt x="16322" y="17249"/>
                      <a:pt x="16313" y="17273"/>
                      <a:pt x="16295" y="17291"/>
                    </a:cubicBezTo>
                    <a:cubicBezTo>
                      <a:pt x="16268" y="17317"/>
                      <a:pt x="16227" y="17320"/>
                      <a:pt x="16198" y="17320"/>
                    </a:cubicBezTo>
                    <a:cubicBezTo>
                      <a:pt x="16171" y="17320"/>
                      <a:pt x="16142" y="17317"/>
                      <a:pt x="16113" y="17314"/>
                    </a:cubicBezTo>
                    <a:cubicBezTo>
                      <a:pt x="16086" y="17311"/>
                      <a:pt x="16060" y="17308"/>
                      <a:pt x="16036" y="17308"/>
                    </a:cubicBezTo>
                    <a:cubicBezTo>
                      <a:pt x="15992" y="17308"/>
                      <a:pt x="15985" y="17319"/>
                      <a:pt x="15983" y="17323"/>
                    </a:cubicBezTo>
                    <a:cubicBezTo>
                      <a:pt x="15979" y="17330"/>
                      <a:pt x="15980" y="17333"/>
                      <a:pt x="15982" y="17337"/>
                    </a:cubicBezTo>
                    <a:cubicBezTo>
                      <a:pt x="15998" y="17373"/>
                      <a:pt x="16126" y="17405"/>
                      <a:pt x="16187" y="17420"/>
                    </a:cubicBezTo>
                    <a:cubicBezTo>
                      <a:pt x="16215" y="17427"/>
                      <a:pt x="16237" y="17433"/>
                      <a:pt x="16250" y="17438"/>
                    </a:cubicBezTo>
                    <a:lnTo>
                      <a:pt x="16267" y="17444"/>
                    </a:lnTo>
                    <a:cubicBezTo>
                      <a:pt x="16335" y="17471"/>
                      <a:pt x="16407" y="17499"/>
                      <a:pt x="16474" y="17499"/>
                    </a:cubicBezTo>
                    <a:lnTo>
                      <a:pt x="16509" y="17499"/>
                    </a:lnTo>
                    <a:lnTo>
                      <a:pt x="16503" y="17530"/>
                    </a:lnTo>
                    <a:cubicBezTo>
                      <a:pt x="16489" y="17593"/>
                      <a:pt x="16464" y="17646"/>
                      <a:pt x="16426" y="17690"/>
                    </a:cubicBezTo>
                    <a:cubicBezTo>
                      <a:pt x="16353" y="17773"/>
                      <a:pt x="16253" y="17841"/>
                      <a:pt x="16157" y="17906"/>
                    </a:cubicBezTo>
                    <a:cubicBezTo>
                      <a:pt x="16063" y="17971"/>
                      <a:pt x="15965" y="18037"/>
                      <a:pt x="15894" y="18118"/>
                    </a:cubicBezTo>
                    <a:lnTo>
                      <a:pt x="15888" y="18125"/>
                    </a:lnTo>
                    <a:lnTo>
                      <a:pt x="15879" y="18127"/>
                    </a:lnTo>
                    <a:cubicBezTo>
                      <a:pt x="15803" y="18144"/>
                      <a:pt x="15723" y="18146"/>
                      <a:pt x="15661" y="18146"/>
                    </a:cubicBezTo>
                    <a:cubicBezTo>
                      <a:pt x="15627" y="18146"/>
                      <a:pt x="15591" y="18145"/>
                      <a:pt x="15557" y="18144"/>
                    </a:cubicBezTo>
                    <a:cubicBezTo>
                      <a:pt x="15523" y="18144"/>
                      <a:pt x="15489" y="18143"/>
                      <a:pt x="15457" y="18143"/>
                    </a:cubicBezTo>
                    <a:cubicBezTo>
                      <a:pt x="15499" y="18269"/>
                      <a:pt x="15388" y="18620"/>
                      <a:pt x="15360" y="18664"/>
                    </a:cubicBezTo>
                    <a:cubicBezTo>
                      <a:pt x="15155" y="18998"/>
                      <a:pt x="15155" y="18998"/>
                      <a:pt x="15404" y="19196"/>
                    </a:cubicBezTo>
                    <a:cubicBezTo>
                      <a:pt x="15433" y="19220"/>
                      <a:pt x="15466" y="19246"/>
                      <a:pt x="15502" y="19275"/>
                    </a:cubicBezTo>
                    <a:cubicBezTo>
                      <a:pt x="15528" y="19297"/>
                      <a:pt x="15553" y="19317"/>
                      <a:pt x="15576" y="19336"/>
                    </a:cubicBezTo>
                    <a:cubicBezTo>
                      <a:pt x="15736" y="19465"/>
                      <a:pt x="15842" y="19550"/>
                      <a:pt x="15856" y="19777"/>
                    </a:cubicBezTo>
                    <a:cubicBezTo>
                      <a:pt x="15858" y="19832"/>
                      <a:pt x="15857" y="19883"/>
                      <a:pt x="15856" y="19931"/>
                    </a:cubicBezTo>
                    <a:cubicBezTo>
                      <a:pt x="15851" y="20078"/>
                      <a:pt x="15848" y="20194"/>
                      <a:pt x="15972" y="20316"/>
                    </a:cubicBezTo>
                    <a:cubicBezTo>
                      <a:pt x="16019" y="20363"/>
                      <a:pt x="16101" y="20424"/>
                      <a:pt x="16195" y="20495"/>
                    </a:cubicBezTo>
                    <a:cubicBezTo>
                      <a:pt x="16482" y="20711"/>
                      <a:pt x="16875" y="21008"/>
                      <a:pt x="16768" y="21246"/>
                    </a:cubicBezTo>
                    <a:cubicBezTo>
                      <a:pt x="16671" y="21464"/>
                      <a:pt x="16471" y="21600"/>
                      <a:pt x="16247" y="21600"/>
                    </a:cubicBezTo>
                    <a:cubicBezTo>
                      <a:pt x="16154" y="21600"/>
                      <a:pt x="16062" y="21577"/>
                      <a:pt x="15973" y="21532"/>
                    </a:cubicBezTo>
                    <a:cubicBezTo>
                      <a:pt x="15859" y="21474"/>
                      <a:pt x="15750" y="21394"/>
                      <a:pt x="15646" y="21316"/>
                    </a:cubicBezTo>
                    <a:cubicBezTo>
                      <a:pt x="15482" y="21195"/>
                      <a:pt x="15313" y="21070"/>
                      <a:pt x="15118" y="21025"/>
                    </a:cubicBezTo>
                    <a:cubicBezTo>
                      <a:pt x="14884" y="20971"/>
                      <a:pt x="14790" y="20856"/>
                      <a:pt x="14708" y="20753"/>
                    </a:cubicBezTo>
                    <a:cubicBezTo>
                      <a:pt x="14634" y="20662"/>
                      <a:pt x="14571" y="20583"/>
                      <a:pt x="14422" y="20549"/>
                    </a:cubicBezTo>
                    <a:cubicBezTo>
                      <a:pt x="14338" y="20530"/>
                      <a:pt x="14271" y="20497"/>
                      <a:pt x="14212" y="20469"/>
                    </a:cubicBezTo>
                    <a:cubicBezTo>
                      <a:pt x="14134" y="20431"/>
                      <a:pt x="14068" y="20399"/>
                      <a:pt x="13978" y="20399"/>
                    </a:cubicBezTo>
                    <a:cubicBezTo>
                      <a:pt x="13939" y="20399"/>
                      <a:pt x="13898" y="20405"/>
                      <a:pt x="13853" y="20418"/>
                    </a:cubicBezTo>
                    <a:cubicBezTo>
                      <a:pt x="13708" y="20477"/>
                      <a:pt x="13572" y="20525"/>
                      <a:pt x="13440" y="20563"/>
                    </a:cubicBezTo>
                    <a:cubicBezTo>
                      <a:pt x="13433" y="20565"/>
                      <a:pt x="13428" y="20565"/>
                      <a:pt x="13422" y="20565"/>
                    </a:cubicBezTo>
                    <a:cubicBezTo>
                      <a:pt x="13336" y="20565"/>
                      <a:pt x="13147" y="20449"/>
                      <a:pt x="12888" y="20285"/>
                    </a:cubicBezTo>
                    <a:cubicBezTo>
                      <a:pt x="12777" y="20214"/>
                      <a:pt x="12671" y="20148"/>
                      <a:pt x="12619" y="20124"/>
                    </a:cubicBezTo>
                    <a:cubicBezTo>
                      <a:pt x="12530" y="20085"/>
                      <a:pt x="12433" y="20066"/>
                      <a:pt x="12313" y="20066"/>
                    </a:cubicBezTo>
                    <a:cubicBezTo>
                      <a:pt x="12239" y="20066"/>
                      <a:pt x="12164" y="20073"/>
                      <a:pt x="12091" y="20080"/>
                    </a:cubicBezTo>
                    <a:cubicBezTo>
                      <a:pt x="12019" y="20086"/>
                      <a:pt x="11944" y="20093"/>
                      <a:pt x="11872" y="20093"/>
                    </a:cubicBezTo>
                    <a:cubicBezTo>
                      <a:pt x="11709" y="20093"/>
                      <a:pt x="11589" y="20059"/>
                      <a:pt x="11480" y="19983"/>
                    </a:cubicBezTo>
                    <a:cubicBezTo>
                      <a:pt x="11309" y="19863"/>
                      <a:pt x="11119" y="19791"/>
                      <a:pt x="10916" y="19766"/>
                    </a:cubicBezTo>
                    <a:cubicBezTo>
                      <a:pt x="10906" y="19765"/>
                      <a:pt x="10894" y="19764"/>
                      <a:pt x="10883" y="19764"/>
                    </a:cubicBezTo>
                    <a:cubicBezTo>
                      <a:pt x="10816" y="19764"/>
                      <a:pt x="10752" y="19788"/>
                      <a:pt x="10690" y="19811"/>
                    </a:cubicBezTo>
                    <a:cubicBezTo>
                      <a:pt x="10628" y="19833"/>
                      <a:pt x="10564" y="19857"/>
                      <a:pt x="10496" y="19857"/>
                    </a:cubicBezTo>
                    <a:cubicBezTo>
                      <a:pt x="10482" y="19857"/>
                      <a:pt x="10469" y="19857"/>
                      <a:pt x="10455" y="19854"/>
                    </a:cubicBezTo>
                    <a:cubicBezTo>
                      <a:pt x="10292" y="19830"/>
                      <a:pt x="10200" y="19736"/>
                      <a:pt x="10112" y="19644"/>
                    </a:cubicBezTo>
                    <a:cubicBezTo>
                      <a:pt x="10071" y="19602"/>
                      <a:pt x="10030" y="19559"/>
                      <a:pt x="9982" y="19523"/>
                    </a:cubicBezTo>
                    <a:cubicBezTo>
                      <a:pt x="9936" y="19489"/>
                      <a:pt x="9892" y="19450"/>
                      <a:pt x="9850" y="19412"/>
                    </a:cubicBezTo>
                    <a:cubicBezTo>
                      <a:pt x="9746" y="19319"/>
                      <a:pt x="9648" y="19231"/>
                      <a:pt x="9513" y="19198"/>
                    </a:cubicBezTo>
                    <a:cubicBezTo>
                      <a:pt x="9121" y="19101"/>
                      <a:pt x="8807" y="18941"/>
                      <a:pt x="8475" y="18770"/>
                    </a:cubicBezTo>
                    <a:cubicBezTo>
                      <a:pt x="8343" y="18703"/>
                      <a:pt x="8206" y="18633"/>
                      <a:pt x="8065" y="18568"/>
                    </a:cubicBezTo>
                    <a:lnTo>
                      <a:pt x="8041" y="18556"/>
                    </a:lnTo>
                    <a:lnTo>
                      <a:pt x="8051" y="18534"/>
                    </a:lnTo>
                    <a:cubicBezTo>
                      <a:pt x="8065" y="18503"/>
                      <a:pt x="8057" y="18476"/>
                      <a:pt x="8047" y="18441"/>
                    </a:cubicBezTo>
                    <a:cubicBezTo>
                      <a:pt x="8040" y="18413"/>
                      <a:pt x="8031" y="18381"/>
                      <a:pt x="8035" y="18344"/>
                    </a:cubicBezTo>
                    <a:lnTo>
                      <a:pt x="8038" y="18317"/>
                    </a:lnTo>
                    <a:lnTo>
                      <a:pt x="8068" y="18321"/>
                    </a:lnTo>
                    <a:cubicBezTo>
                      <a:pt x="8145" y="18330"/>
                      <a:pt x="8227" y="18340"/>
                      <a:pt x="8306" y="18340"/>
                    </a:cubicBezTo>
                    <a:cubicBezTo>
                      <a:pt x="8331" y="18340"/>
                      <a:pt x="8356" y="18339"/>
                      <a:pt x="8380" y="18337"/>
                    </a:cubicBezTo>
                    <a:cubicBezTo>
                      <a:pt x="8559" y="18323"/>
                      <a:pt x="8594" y="18311"/>
                      <a:pt x="8601" y="18306"/>
                    </a:cubicBezTo>
                    <a:cubicBezTo>
                      <a:pt x="8617" y="18296"/>
                      <a:pt x="8634" y="18285"/>
                      <a:pt x="8653" y="18274"/>
                    </a:cubicBezTo>
                    <a:cubicBezTo>
                      <a:pt x="8663" y="18250"/>
                      <a:pt x="8660" y="18225"/>
                      <a:pt x="8657" y="18198"/>
                    </a:cubicBezTo>
                    <a:cubicBezTo>
                      <a:pt x="8653" y="18164"/>
                      <a:pt x="8649" y="18127"/>
                      <a:pt x="8670" y="18089"/>
                    </a:cubicBezTo>
                    <a:cubicBezTo>
                      <a:pt x="8682" y="18068"/>
                      <a:pt x="8702" y="18054"/>
                      <a:pt x="8720" y="18041"/>
                    </a:cubicBezTo>
                    <a:cubicBezTo>
                      <a:pt x="8735" y="18031"/>
                      <a:pt x="8749" y="18020"/>
                      <a:pt x="8756" y="18008"/>
                    </a:cubicBezTo>
                    <a:cubicBezTo>
                      <a:pt x="8764" y="17995"/>
                      <a:pt x="8764" y="17980"/>
                      <a:pt x="8764" y="17963"/>
                    </a:cubicBezTo>
                    <a:cubicBezTo>
                      <a:pt x="8764" y="17946"/>
                      <a:pt x="8764" y="17928"/>
                      <a:pt x="8771" y="17909"/>
                    </a:cubicBezTo>
                    <a:cubicBezTo>
                      <a:pt x="8815" y="17786"/>
                      <a:pt x="8929" y="17770"/>
                      <a:pt x="9036" y="17770"/>
                    </a:cubicBezTo>
                    <a:cubicBezTo>
                      <a:pt x="9059" y="17770"/>
                      <a:pt x="9082" y="17770"/>
                      <a:pt x="9105" y="17771"/>
                    </a:cubicBezTo>
                    <a:cubicBezTo>
                      <a:pt x="9112" y="17771"/>
                      <a:pt x="9119" y="17772"/>
                      <a:pt x="9126" y="17772"/>
                    </a:cubicBezTo>
                    <a:cubicBezTo>
                      <a:pt x="9082" y="17723"/>
                      <a:pt x="9002" y="17682"/>
                      <a:pt x="8936" y="17647"/>
                    </a:cubicBezTo>
                    <a:cubicBezTo>
                      <a:pt x="8915" y="17636"/>
                      <a:pt x="8895" y="17626"/>
                      <a:pt x="8878" y="17617"/>
                    </a:cubicBezTo>
                    <a:cubicBezTo>
                      <a:pt x="8875" y="17615"/>
                      <a:pt x="8601" y="17444"/>
                      <a:pt x="8611" y="17395"/>
                    </a:cubicBezTo>
                    <a:lnTo>
                      <a:pt x="8615" y="17377"/>
                    </a:lnTo>
                    <a:lnTo>
                      <a:pt x="8637" y="17372"/>
                    </a:lnTo>
                    <a:cubicBezTo>
                      <a:pt x="8879" y="17331"/>
                      <a:pt x="9491" y="17169"/>
                      <a:pt x="9568" y="17015"/>
                    </a:cubicBezTo>
                    <a:cubicBezTo>
                      <a:pt x="9577" y="16996"/>
                      <a:pt x="9572" y="16988"/>
                      <a:pt x="9570" y="16986"/>
                    </a:cubicBezTo>
                    <a:cubicBezTo>
                      <a:pt x="9565" y="16979"/>
                      <a:pt x="9540" y="16956"/>
                      <a:pt x="9424" y="16956"/>
                    </a:cubicBezTo>
                    <a:cubicBezTo>
                      <a:pt x="9231" y="16956"/>
                      <a:pt x="8961" y="17018"/>
                      <a:pt x="8928" y="17041"/>
                    </a:cubicBezTo>
                    <a:lnTo>
                      <a:pt x="8893" y="17000"/>
                    </a:lnTo>
                    <a:cubicBezTo>
                      <a:pt x="8911" y="16984"/>
                      <a:pt x="8887" y="16877"/>
                      <a:pt x="8878" y="16837"/>
                    </a:cubicBezTo>
                    <a:cubicBezTo>
                      <a:pt x="8870" y="16804"/>
                      <a:pt x="8864" y="16777"/>
                      <a:pt x="8864" y="16761"/>
                    </a:cubicBezTo>
                    <a:cubicBezTo>
                      <a:pt x="8867" y="16654"/>
                      <a:pt x="8918" y="16638"/>
                      <a:pt x="8988" y="16616"/>
                    </a:cubicBezTo>
                    <a:cubicBezTo>
                      <a:pt x="8999" y="16612"/>
                      <a:pt x="9011" y="16609"/>
                      <a:pt x="9024" y="16604"/>
                    </a:cubicBezTo>
                    <a:cubicBezTo>
                      <a:pt x="9084" y="16583"/>
                      <a:pt x="9122" y="16553"/>
                      <a:pt x="9166" y="16517"/>
                    </a:cubicBezTo>
                    <a:cubicBezTo>
                      <a:pt x="9189" y="16498"/>
                      <a:pt x="9213" y="16479"/>
                      <a:pt x="9240" y="16460"/>
                    </a:cubicBezTo>
                    <a:cubicBezTo>
                      <a:pt x="9316" y="16409"/>
                      <a:pt x="9383" y="16405"/>
                      <a:pt x="9452" y="16405"/>
                    </a:cubicBezTo>
                    <a:lnTo>
                      <a:pt x="9516" y="16405"/>
                    </a:lnTo>
                    <a:cubicBezTo>
                      <a:pt x="9743" y="16405"/>
                      <a:pt x="9846" y="16345"/>
                      <a:pt x="9863" y="16203"/>
                    </a:cubicBezTo>
                    <a:cubicBezTo>
                      <a:pt x="9871" y="16138"/>
                      <a:pt x="9828" y="16055"/>
                      <a:pt x="9786" y="15976"/>
                    </a:cubicBezTo>
                    <a:cubicBezTo>
                      <a:pt x="9735" y="15878"/>
                      <a:pt x="9687" y="15785"/>
                      <a:pt x="9720" y="15710"/>
                    </a:cubicBezTo>
                    <a:cubicBezTo>
                      <a:pt x="9731" y="15686"/>
                      <a:pt x="9750" y="15665"/>
                      <a:pt x="9777" y="15649"/>
                    </a:cubicBezTo>
                    <a:cubicBezTo>
                      <a:pt x="9681" y="15576"/>
                      <a:pt x="9728" y="15472"/>
                      <a:pt x="9770" y="15380"/>
                    </a:cubicBezTo>
                    <a:cubicBezTo>
                      <a:pt x="9805" y="15303"/>
                      <a:pt x="9842" y="15223"/>
                      <a:pt x="9819" y="15147"/>
                    </a:cubicBezTo>
                    <a:cubicBezTo>
                      <a:pt x="9803" y="15093"/>
                      <a:pt x="9735" y="15083"/>
                      <a:pt x="9627" y="15073"/>
                    </a:cubicBezTo>
                    <a:cubicBezTo>
                      <a:pt x="9562" y="15068"/>
                      <a:pt x="9495" y="15061"/>
                      <a:pt x="9444" y="15036"/>
                    </a:cubicBezTo>
                    <a:cubicBezTo>
                      <a:pt x="9333" y="14980"/>
                      <a:pt x="8868" y="14804"/>
                      <a:pt x="8607" y="14804"/>
                    </a:cubicBezTo>
                    <a:cubicBezTo>
                      <a:pt x="8459" y="14804"/>
                      <a:pt x="8446" y="14859"/>
                      <a:pt x="8442" y="14877"/>
                    </a:cubicBezTo>
                    <a:lnTo>
                      <a:pt x="8438" y="14897"/>
                    </a:lnTo>
                    <a:lnTo>
                      <a:pt x="8415" y="14898"/>
                    </a:lnTo>
                    <a:cubicBezTo>
                      <a:pt x="8368" y="14898"/>
                      <a:pt x="8290" y="14830"/>
                      <a:pt x="8078" y="14608"/>
                    </a:cubicBezTo>
                    <a:cubicBezTo>
                      <a:pt x="8045" y="14573"/>
                      <a:pt x="8016" y="14543"/>
                      <a:pt x="8004" y="14532"/>
                    </a:cubicBezTo>
                    <a:cubicBezTo>
                      <a:pt x="7942" y="14477"/>
                      <a:pt x="7910" y="14470"/>
                      <a:pt x="7890" y="14470"/>
                    </a:cubicBezTo>
                    <a:cubicBezTo>
                      <a:pt x="7870" y="14470"/>
                      <a:pt x="7848" y="14479"/>
                      <a:pt x="7821" y="14490"/>
                    </a:cubicBezTo>
                    <a:cubicBezTo>
                      <a:pt x="7781" y="14505"/>
                      <a:pt x="7732" y="14526"/>
                      <a:pt x="7657" y="14532"/>
                    </a:cubicBezTo>
                    <a:cubicBezTo>
                      <a:pt x="7612" y="14536"/>
                      <a:pt x="7570" y="14537"/>
                      <a:pt x="7526" y="14537"/>
                    </a:cubicBezTo>
                    <a:cubicBezTo>
                      <a:pt x="7405" y="14537"/>
                      <a:pt x="7302" y="14523"/>
                      <a:pt x="7201" y="14510"/>
                    </a:cubicBezTo>
                    <a:cubicBezTo>
                      <a:pt x="7102" y="14496"/>
                      <a:pt x="7009" y="14484"/>
                      <a:pt x="6902" y="14484"/>
                    </a:cubicBezTo>
                    <a:cubicBezTo>
                      <a:pt x="6864" y="14484"/>
                      <a:pt x="6828" y="14485"/>
                      <a:pt x="6791" y="14489"/>
                    </a:cubicBezTo>
                    <a:cubicBezTo>
                      <a:pt x="6785" y="14489"/>
                      <a:pt x="6778" y="14490"/>
                      <a:pt x="6773" y="14490"/>
                    </a:cubicBezTo>
                    <a:cubicBezTo>
                      <a:pt x="6634" y="14490"/>
                      <a:pt x="6573" y="14357"/>
                      <a:pt x="6508" y="14217"/>
                    </a:cubicBezTo>
                    <a:cubicBezTo>
                      <a:pt x="6439" y="14067"/>
                      <a:pt x="6360" y="13897"/>
                      <a:pt x="6179" y="13864"/>
                    </a:cubicBezTo>
                    <a:cubicBezTo>
                      <a:pt x="6160" y="13861"/>
                      <a:pt x="6135" y="13859"/>
                      <a:pt x="6101" y="13859"/>
                    </a:cubicBezTo>
                    <a:cubicBezTo>
                      <a:pt x="6078" y="13859"/>
                      <a:pt x="6054" y="13860"/>
                      <a:pt x="6030" y="13860"/>
                    </a:cubicBezTo>
                    <a:cubicBezTo>
                      <a:pt x="6003" y="13861"/>
                      <a:pt x="5975" y="13862"/>
                      <a:pt x="5948" y="13862"/>
                    </a:cubicBezTo>
                    <a:cubicBezTo>
                      <a:pt x="5860" y="13862"/>
                      <a:pt x="5655" y="13862"/>
                      <a:pt x="5649" y="13678"/>
                    </a:cubicBezTo>
                    <a:cubicBezTo>
                      <a:pt x="5646" y="13590"/>
                      <a:pt x="5632" y="13569"/>
                      <a:pt x="5569" y="13512"/>
                    </a:cubicBezTo>
                    <a:lnTo>
                      <a:pt x="5548" y="13493"/>
                    </a:lnTo>
                    <a:lnTo>
                      <a:pt x="5569" y="13474"/>
                    </a:lnTo>
                    <a:cubicBezTo>
                      <a:pt x="5620" y="13429"/>
                      <a:pt x="5682" y="13374"/>
                      <a:pt x="5694" y="13354"/>
                    </a:cubicBezTo>
                    <a:cubicBezTo>
                      <a:pt x="5688" y="13350"/>
                      <a:pt x="5677" y="13345"/>
                      <a:pt x="5667" y="13342"/>
                    </a:cubicBezTo>
                    <a:cubicBezTo>
                      <a:pt x="5613" y="13319"/>
                      <a:pt x="5524" y="13282"/>
                      <a:pt x="5439" y="13160"/>
                    </a:cubicBezTo>
                    <a:cubicBezTo>
                      <a:pt x="5354" y="13036"/>
                      <a:pt x="5230" y="12973"/>
                      <a:pt x="5071" y="12973"/>
                    </a:cubicBezTo>
                    <a:cubicBezTo>
                      <a:pt x="4973" y="12973"/>
                      <a:pt x="4863" y="12996"/>
                      <a:pt x="4744" y="13042"/>
                    </a:cubicBezTo>
                    <a:cubicBezTo>
                      <a:pt x="4720" y="13052"/>
                      <a:pt x="4695" y="13062"/>
                      <a:pt x="4669" y="13073"/>
                    </a:cubicBezTo>
                    <a:cubicBezTo>
                      <a:pt x="4544" y="13123"/>
                      <a:pt x="4403" y="13182"/>
                      <a:pt x="4266" y="13182"/>
                    </a:cubicBezTo>
                    <a:cubicBezTo>
                      <a:pt x="4179" y="13182"/>
                      <a:pt x="4103" y="13158"/>
                      <a:pt x="4039" y="13111"/>
                    </a:cubicBezTo>
                    <a:cubicBezTo>
                      <a:pt x="3925" y="13028"/>
                      <a:pt x="3890" y="12916"/>
                      <a:pt x="3855" y="12807"/>
                    </a:cubicBezTo>
                    <a:cubicBezTo>
                      <a:pt x="3836" y="12749"/>
                      <a:pt x="3817" y="12690"/>
                      <a:pt x="3787" y="12637"/>
                    </a:cubicBezTo>
                    <a:cubicBezTo>
                      <a:pt x="3761" y="12591"/>
                      <a:pt x="3722" y="12556"/>
                      <a:pt x="3680" y="12519"/>
                    </a:cubicBezTo>
                    <a:cubicBezTo>
                      <a:pt x="3633" y="12477"/>
                      <a:pt x="3585" y="12434"/>
                      <a:pt x="3556" y="12373"/>
                    </a:cubicBezTo>
                    <a:lnTo>
                      <a:pt x="3547" y="12354"/>
                    </a:lnTo>
                    <a:lnTo>
                      <a:pt x="3566" y="12342"/>
                    </a:lnTo>
                    <a:cubicBezTo>
                      <a:pt x="3622" y="12305"/>
                      <a:pt x="3683" y="12287"/>
                      <a:pt x="3752" y="12287"/>
                    </a:cubicBezTo>
                    <a:cubicBezTo>
                      <a:pt x="3816" y="12287"/>
                      <a:pt x="3877" y="12302"/>
                      <a:pt x="3938" y="12316"/>
                    </a:cubicBezTo>
                    <a:cubicBezTo>
                      <a:pt x="3997" y="12330"/>
                      <a:pt x="4053" y="12343"/>
                      <a:pt x="4108" y="12343"/>
                    </a:cubicBezTo>
                    <a:cubicBezTo>
                      <a:pt x="4196" y="12343"/>
                      <a:pt x="4266" y="12308"/>
                      <a:pt x="4334" y="12231"/>
                    </a:cubicBezTo>
                    <a:cubicBezTo>
                      <a:pt x="4385" y="12174"/>
                      <a:pt x="4394" y="12113"/>
                      <a:pt x="4362" y="12051"/>
                    </a:cubicBezTo>
                    <a:cubicBezTo>
                      <a:pt x="4302" y="11937"/>
                      <a:pt x="4121" y="11852"/>
                      <a:pt x="3999" y="11851"/>
                    </a:cubicBezTo>
                    <a:cubicBezTo>
                      <a:pt x="3983" y="11851"/>
                      <a:pt x="3969" y="11852"/>
                      <a:pt x="3957" y="11853"/>
                    </a:cubicBezTo>
                    <a:cubicBezTo>
                      <a:pt x="3944" y="11853"/>
                      <a:pt x="3934" y="11854"/>
                      <a:pt x="3924" y="11854"/>
                    </a:cubicBezTo>
                    <a:cubicBezTo>
                      <a:pt x="3867" y="11854"/>
                      <a:pt x="3836" y="11831"/>
                      <a:pt x="3815" y="11775"/>
                    </a:cubicBezTo>
                    <a:cubicBezTo>
                      <a:pt x="3805" y="11744"/>
                      <a:pt x="3805" y="11716"/>
                      <a:pt x="3805" y="11690"/>
                    </a:cubicBezTo>
                    <a:cubicBezTo>
                      <a:pt x="3805" y="11649"/>
                      <a:pt x="3805" y="11620"/>
                      <a:pt x="3763" y="11589"/>
                    </a:cubicBezTo>
                    <a:cubicBezTo>
                      <a:pt x="3732" y="11568"/>
                      <a:pt x="3688" y="11561"/>
                      <a:pt x="3641" y="11553"/>
                    </a:cubicBezTo>
                    <a:cubicBezTo>
                      <a:pt x="3599" y="11547"/>
                      <a:pt x="3555" y="11540"/>
                      <a:pt x="3517" y="11521"/>
                    </a:cubicBezTo>
                    <a:cubicBezTo>
                      <a:pt x="3450" y="11487"/>
                      <a:pt x="3408" y="11427"/>
                      <a:pt x="3371" y="11374"/>
                    </a:cubicBezTo>
                    <a:cubicBezTo>
                      <a:pt x="3352" y="11346"/>
                      <a:pt x="3337" y="11322"/>
                      <a:pt x="3322" y="11300"/>
                    </a:cubicBezTo>
                    <a:cubicBezTo>
                      <a:pt x="3271" y="11219"/>
                      <a:pt x="3230" y="11156"/>
                      <a:pt x="3139" y="11104"/>
                    </a:cubicBezTo>
                    <a:cubicBezTo>
                      <a:pt x="3123" y="11094"/>
                      <a:pt x="3110" y="11089"/>
                      <a:pt x="3101" y="11085"/>
                    </a:cubicBezTo>
                    <a:cubicBezTo>
                      <a:pt x="3055" y="11066"/>
                      <a:pt x="3052" y="11049"/>
                      <a:pt x="3060" y="10990"/>
                    </a:cubicBezTo>
                    <a:cubicBezTo>
                      <a:pt x="3064" y="10962"/>
                      <a:pt x="3081" y="10937"/>
                      <a:pt x="3098" y="10914"/>
                    </a:cubicBezTo>
                    <a:cubicBezTo>
                      <a:pt x="3117" y="10887"/>
                      <a:pt x="3134" y="10861"/>
                      <a:pt x="3129" y="10836"/>
                    </a:cubicBezTo>
                    <a:cubicBezTo>
                      <a:pt x="3123" y="10814"/>
                      <a:pt x="3105" y="10797"/>
                      <a:pt x="3084" y="10778"/>
                    </a:cubicBezTo>
                    <a:cubicBezTo>
                      <a:pt x="3066" y="10762"/>
                      <a:pt x="3049" y="10747"/>
                      <a:pt x="3036" y="10726"/>
                    </a:cubicBezTo>
                    <a:cubicBezTo>
                      <a:pt x="3013" y="10689"/>
                      <a:pt x="3007" y="10649"/>
                      <a:pt x="3001" y="10611"/>
                    </a:cubicBezTo>
                    <a:cubicBezTo>
                      <a:pt x="2999" y="10598"/>
                      <a:pt x="2996" y="10583"/>
                      <a:pt x="2993" y="10569"/>
                    </a:cubicBezTo>
                    <a:cubicBezTo>
                      <a:pt x="2983" y="10524"/>
                      <a:pt x="2876" y="10459"/>
                      <a:pt x="2798" y="10412"/>
                    </a:cubicBezTo>
                    <a:cubicBezTo>
                      <a:pt x="2749" y="10382"/>
                      <a:pt x="2702" y="10354"/>
                      <a:pt x="2675" y="10329"/>
                    </a:cubicBezTo>
                    <a:cubicBezTo>
                      <a:pt x="2644" y="10300"/>
                      <a:pt x="2608" y="10286"/>
                      <a:pt x="2564" y="10286"/>
                    </a:cubicBezTo>
                    <a:cubicBezTo>
                      <a:pt x="2519" y="10286"/>
                      <a:pt x="2470" y="10301"/>
                      <a:pt x="2422" y="10315"/>
                    </a:cubicBezTo>
                    <a:cubicBezTo>
                      <a:pt x="2404" y="10320"/>
                      <a:pt x="2386" y="10325"/>
                      <a:pt x="2369" y="10330"/>
                    </a:cubicBezTo>
                    <a:cubicBezTo>
                      <a:pt x="2320" y="10342"/>
                      <a:pt x="2205" y="10372"/>
                      <a:pt x="2125" y="10372"/>
                    </a:cubicBezTo>
                    <a:cubicBezTo>
                      <a:pt x="2086" y="10372"/>
                      <a:pt x="2060" y="10365"/>
                      <a:pt x="2042" y="10351"/>
                    </a:cubicBezTo>
                    <a:cubicBezTo>
                      <a:pt x="1992" y="10310"/>
                      <a:pt x="2001" y="10261"/>
                      <a:pt x="2009" y="10224"/>
                    </a:cubicBezTo>
                    <a:cubicBezTo>
                      <a:pt x="2017" y="10182"/>
                      <a:pt x="2019" y="10171"/>
                      <a:pt x="1970" y="10161"/>
                    </a:cubicBezTo>
                    <a:lnTo>
                      <a:pt x="1970" y="10161"/>
                    </a:lnTo>
                    <a:cubicBezTo>
                      <a:pt x="1938" y="10161"/>
                      <a:pt x="1873" y="10175"/>
                      <a:pt x="1815" y="10187"/>
                    </a:cubicBezTo>
                    <a:cubicBezTo>
                      <a:pt x="1751" y="10200"/>
                      <a:pt x="1691" y="10213"/>
                      <a:pt x="1659" y="10213"/>
                    </a:cubicBezTo>
                    <a:cubicBezTo>
                      <a:pt x="1652" y="10213"/>
                      <a:pt x="1631" y="10213"/>
                      <a:pt x="1620" y="10197"/>
                    </a:cubicBezTo>
                    <a:cubicBezTo>
                      <a:pt x="1566" y="10116"/>
                      <a:pt x="1496" y="10075"/>
                      <a:pt x="1393" y="10065"/>
                    </a:cubicBezTo>
                    <a:cubicBezTo>
                      <a:pt x="1389" y="10064"/>
                      <a:pt x="1384" y="10064"/>
                      <a:pt x="1378" y="10064"/>
                    </a:cubicBezTo>
                    <a:cubicBezTo>
                      <a:pt x="1370" y="10064"/>
                      <a:pt x="1361" y="10064"/>
                      <a:pt x="1351" y="10065"/>
                    </a:cubicBezTo>
                    <a:cubicBezTo>
                      <a:pt x="1340" y="10065"/>
                      <a:pt x="1329" y="10066"/>
                      <a:pt x="1318" y="10066"/>
                    </a:cubicBezTo>
                    <a:cubicBezTo>
                      <a:pt x="1288" y="10066"/>
                      <a:pt x="1252" y="10063"/>
                      <a:pt x="1229" y="10040"/>
                    </a:cubicBezTo>
                    <a:cubicBezTo>
                      <a:pt x="1199" y="10012"/>
                      <a:pt x="1205" y="9964"/>
                      <a:pt x="1210" y="9917"/>
                    </a:cubicBezTo>
                    <a:cubicBezTo>
                      <a:pt x="1212" y="9897"/>
                      <a:pt x="1214" y="9875"/>
                      <a:pt x="1212" y="9863"/>
                    </a:cubicBezTo>
                    <a:cubicBezTo>
                      <a:pt x="1200" y="9800"/>
                      <a:pt x="1159" y="9731"/>
                      <a:pt x="1098" y="9675"/>
                    </a:cubicBezTo>
                    <a:cubicBezTo>
                      <a:pt x="1067" y="9646"/>
                      <a:pt x="1024" y="9630"/>
                      <a:pt x="978" y="9612"/>
                    </a:cubicBezTo>
                    <a:cubicBezTo>
                      <a:pt x="915" y="9589"/>
                      <a:pt x="851" y="9564"/>
                      <a:pt x="816" y="9506"/>
                    </a:cubicBezTo>
                    <a:cubicBezTo>
                      <a:pt x="783" y="9449"/>
                      <a:pt x="790" y="9389"/>
                      <a:pt x="797" y="9337"/>
                    </a:cubicBezTo>
                    <a:cubicBezTo>
                      <a:pt x="800" y="9312"/>
                      <a:pt x="804" y="9288"/>
                      <a:pt x="803" y="9265"/>
                    </a:cubicBezTo>
                    <a:cubicBezTo>
                      <a:pt x="799" y="9191"/>
                      <a:pt x="759" y="9151"/>
                      <a:pt x="676" y="9096"/>
                    </a:cubicBezTo>
                    <a:cubicBezTo>
                      <a:pt x="616" y="9056"/>
                      <a:pt x="589" y="9017"/>
                      <a:pt x="593" y="8978"/>
                    </a:cubicBezTo>
                    <a:cubicBezTo>
                      <a:pt x="598" y="8917"/>
                      <a:pt x="674" y="8881"/>
                      <a:pt x="734" y="8852"/>
                    </a:cubicBezTo>
                    <a:cubicBezTo>
                      <a:pt x="751" y="8844"/>
                      <a:pt x="772" y="8834"/>
                      <a:pt x="783" y="8826"/>
                    </a:cubicBezTo>
                    <a:cubicBezTo>
                      <a:pt x="604" y="8607"/>
                      <a:pt x="424" y="8379"/>
                      <a:pt x="523" y="8064"/>
                    </a:cubicBezTo>
                    <a:cubicBezTo>
                      <a:pt x="550" y="7977"/>
                      <a:pt x="622" y="7920"/>
                      <a:pt x="692" y="7865"/>
                    </a:cubicBezTo>
                    <a:cubicBezTo>
                      <a:pt x="787" y="7789"/>
                      <a:pt x="863" y="7728"/>
                      <a:pt x="809" y="7610"/>
                    </a:cubicBezTo>
                    <a:cubicBezTo>
                      <a:pt x="772" y="7529"/>
                      <a:pt x="703" y="7379"/>
                      <a:pt x="825" y="7295"/>
                    </a:cubicBezTo>
                    <a:cubicBezTo>
                      <a:pt x="866" y="7266"/>
                      <a:pt x="909" y="7252"/>
                      <a:pt x="956" y="7252"/>
                    </a:cubicBezTo>
                    <a:cubicBezTo>
                      <a:pt x="1013" y="7252"/>
                      <a:pt x="1066" y="7274"/>
                      <a:pt x="1117" y="7294"/>
                    </a:cubicBezTo>
                    <a:cubicBezTo>
                      <a:pt x="1165" y="7313"/>
                      <a:pt x="1211" y="7331"/>
                      <a:pt x="1256" y="7331"/>
                    </a:cubicBezTo>
                    <a:lnTo>
                      <a:pt x="1264" y="7331"/>
                    </a:lnTo>
                    <a:cubicBezTo>
                      <a:pt x="1270" y="7325"/>
                      <a:pt x="1280" y="7314"/>
                      <a:pt x="1288" y="7305"/>
                    </a:cubicBezTo>
                    <a:cubicBezTo>
                      <a:pt x="1325" y="7265"/>
                      <a:pt x="1353" y="7236"/>
                      <a:pt x="1374" y="7226"/>
                    </a:cubicBezTo>
                    <a:cubicBezTo>
                      <a:pt x="1430" y="7201"/>
                      <a:pt x="1493" y="7198"/>
                      <a:pt x="1560" y="7196"/>
                    </a:cubicBezTo>
                    <a:cubicBezTo>
                      <a:pt x="1573" y="7196"/>
                      <a:pt x="1592" y="7199"/>
                      <a:pt x="1614" y="7201"/>
                    </a:cubicBezTo>
                    <a:cubicBezTo>
                      <a:pt x="1650" y="7205"/>
                      <a:pt x="1692" y="7210"/>
                      <a:pt x="1732" y="7210"/>
                    </a:cubicBezTo>
                    <a:cubicBezTo>
                      <a:pt x="1798" y="7210"/>
                      <a:pt x="1815" y="7196"/>
                      <a:pt x="1819" y="7191"/>
                    </a:cubicBezTo>
                    <a:cubicBezTo>
                      <a:pt x="1824" y="7184"/>
                      <a:pt x="1821" y="7171"/>
                      <a:pt x="1817" y="7161"/>
                    </a:cubicBezTo>
                    <a:cubicBezTo>
                      <a:pt x="1798" y="7116"/>
                      <a:pt x="1658" y="7110"/>
                      <a:pt x="1546" y="7105"/>
                    </a:cubicBezTo>
                    <a:cubicBezTo>
                      <a:pt x="1451" y="7101"/>
                      <a:pt x="1361" y="7097"/>
                      <a:pt x="1312" y="7072"/>
                    </a:cubicBezTo>
                    <a:cubicBezTo>
                      <a:pt x="1246" y="7038"/>
                      <a:pt x="1202" y="6975"/>
                      <a:pt x="1159" y="6914"/>
                    </a:cubicBezTo>
                    <a:cubicBezTo>
                      <a:pt x="1108" y="6840"/>
                      <a:pt x="1059" y="6771"/>
                      <a:pt x="982" y="6767"/>
                    </a:cubicBezTo>
                    <a:lnTo>
                      <a:pt x="968" y="6767"/>
                    </a:lnTo>
                    <a:cubicBezTo>
                      <a:pt x="854" y="6767"/>
                      <a:pt x="726" y="6845"/>
                      <a:pt x="601" y="6921"/>
                    </a:cubicBezTo>
                    <a:cubicBezTo>
                      <a:pt x="505" y="6980"/>
                      <a:pt x="414" y="7036"/>
                      <a:pt x="327" y="7059"/>
                    </a:cubicBezTo>
                    <a:lnTo>
                      <a:pt x="235" y="7083"/>
                    </a:lnTo>
                    <a:lnTo>
                      <a:pt x="296" y="7016"/>
                    </a:lnTo>
                    <a:cubicBezTo>
                      <a:pt x="321" y="6989"/>
                      <a:pt x="346" y="6960"/>
                      <a:pt x="371" y="6931"/>
                    </a:cubicBezTo>
                    <a:cubicBezTo>
                      <a:pt x="423" y="6872"/>
                      <a:pt x="475" y="6810"/>
                      <a:pt x="531" y="6762"/>
                    </a:cubicBezTo>
                    <a:cubicBezTo>
                      <a:pt x="703" y="6612"/>
                      <a:pt x="882" y="6507"/>
                      <a:pt x="1071" y="6395"/>
                    </a:cubicBezTo>
                    <a:lnTo>
                      <a:pt x="1160" y="6342"/>
                    </a:lnTo>
                    <a:cubicBezTo>
                      <a:pt x="1492" y="6145"/>
                      <a:pt x="1739" y="5964"/>
                      <a:pt x="1938" y="5775"/>
                    </a:cubicBezTo>
                    <a:cubicBezTo>
                      <a:pt x="1960" y="5754"/>
                      <a:pt x="1988" y="5729"/>
                      <a:pt x="2020" y="5700"/>
                    </a:cubicBezTo>
                    <a:cubicBezTo>
                      <a:pt x="2186" y="5553"/>
                      <a:pt x="2461" y="5307"/>
                      <a:pt x="2449" y="5121"/>
                    </a:cubicBezTo>
                    <a:cubicBezTo>
                      <a:pt x="2446" y="5065"/>
                      <a:pt x="2416" y="5018"/>
                      <a:pt x="2359" y="4978"/>
                    </a:cubicBezTo>
                    <a:cubicBezTo>
                      <a:pt x="2292" y="4931"/>
                      <a:pt x="2187" y="4891"/>
                      <a:pt x="2075" y="4849"/>
                    </a:cubicBezTo>
                    <a:cubicBezTo>
                      <a:pt x="1877" y="4774"/>
                      <a:pt x="1673" y="4697"/>
                      <a:pt x="1599" y="4556"/>
                    </a:cubicBezTo>
                    <a:cubicBezTo>
                      <a:pt x="1548" y="4460"/>
                      <a:pt x="1623" y="4400"/>
                      <a:pt x="1678" y="4355"/>
                    </a:cubicBezTo>
                    <a:cubicBezTo>
                      <a:pt x="1711" y="4328"/>
                      <a:pt x="1743" y="4303"/>
                      <a:pt x="1743" y="4277"/>
                    </a:cubicBezTo>
                    <a:cubicBezTo>
                      <a:pt x="1743" y="4258"/>
                      <a:pt x="1728" y="4235"/>
                      <a:pt x="1696" y="4209"/>
                    </a:cubicBezTo>
                    <a:cubicBezTo>
                      <a:pt x="1669" y="4186"/>
                      <a:pt x="1636" y="4170"/>
                      <a:pt x="1603" y="4155"/>
                    </a:cubicBezTo>
                    <a:cubicBezTo>
                      <a:pt x="1528" y="4119"/>
                      <a:pt x="1443" y="4078"/>
                      <a:pt x="1460" y="3952"/>
                    </a:cubicBezTo>
                    <a:cubicBezTo>
                      <a:pt x="1466" y="3912"/>
                      <a:pt x="1459" y="3895"/>
                      <a:pt x="1452" y="3888"/>
                    </a:cubicBezTo>
                    <a:cubicBezTo>
                      <a:pt x="1445" y="3881"/>
                      <a:pt x="1430" y="3878"/>
                      <a:pt x="1406" y="3878"/>
                    </a:cubicBezTo>
                    <a:cubicBezTo>
                      <a:pt x="1395" y="3878"/>
                      <a:pt x="1382" y="3878"/>
                      <a:pt x="1370" y="3879"/>
                    </a:cubicBezTo>
                    <a:cubicBezTo>
                      <a:pt x="1356" y="3879"/>
                      <a:pt x="1342" y="3880"/>
                      <a:pt x="1328" y="3880"/>
                    </a:cubicBezTo>
                    <a:cubicBezTo>
                      <a:pt x="1309" y="3880"/>
                      <a:pt x="1293" y="3879"/>
                      <a:pt x="1278" y="3876"/>
                    </a:cubicBezTo>
                    <a:cubicBezTo>
                      <a:pt x="1224" y="3867"/>
                      <a:pt x="1178" y="3835"/>
                      <a:pt x="1143" y="3784"/>
                    </a:cubicBezTo>
                    <a:cubicBezTo>
                      <a:pt x="1043" y="3641"/>
                      <a:pt x="1049" y="3370"/>
                      <a:pt x="1080" y="3259"/>
                    </a:cubicBezTo>
                    <a:cubicBezTo>
                      <a:pt x="1100" y="3186"/>
                      <a:pt x="1146" y="3166"/>
                      <a:pt x="1183" y="3149"/>
                    </a:cubicBezTo>
                    <a:cubicBezTo>
                      <a:pt x="1208" y="3138"/>
                      <a:pt x="1227" y="3129"/>
                      <a:pt x="1239" y="3106"/>
                    </a:cubicBezTo>
                    <a:cubicBezTo>
                      <a:pt x="1281" y="3024"/>
                      <a:pt x="1114" y="2836"/>
                      <a:pt x="992" y="2730"/>
                    </a:cubicBezTo>
                    <a:cubicBezTo>
                      <a:pt x="964" y="2705"/>
                      <a:pt x="940" y="2680"/>
                      <a:pt x="916" y="2654"/>
                    </a:cubicBezTo>
                    <a:cubicBezTo>
                      <a:pt x="883" y="2617"/>
                      <a:pt x="851" y="2582"/>
                      <a:pt x="808" y="2553"/>
                    </a:cubicBezTo>
                    <a:cubicBezTo>
                      <a:pt x="793" y="2543"/>
                      <a:pt x="771" y="2534"/>
                      <a:pt x="748" y="2524"/>
                    </a:cubicBezTo>
                    <a:cubicBezTo>
                      <a:pt x="705" y="2506"/>
                      <a:pt x="660" y="2487"/>
                      <a:pt x="634" y="2453"/>
                    </a:cubicBezTo>
                    <a:cubicBezTo>
                      <a:pt x="528" y="2313"/>
                      <a:pt x="681" y="2163"/>
                      <a:pt x="753" y="2091"/>
                    </a:cubicBezTo>
                    <a:cubicBezTo>
                      <a:pt x="848" y="1999"/>
                      <a:pt x="879" y="1905"/>
                      <a:pt x="849" y="1810"/>
                    </a:cubicBezTo>
                    <a:cubicBezTo>
                      <a:pt x="794" y="1644"/>
                      <a:pt x="547" y="1509"/>
                      <a:pt x="332" y="1461"/>
                    </a:cubicBezTo>
                    <a:cubicBezTo>
                      <a:pt x="175" y="1427"/>
                      <a:pt x="125" y="1371"/>
                      <a:pt x="24" y="1258"/>
                    </a:cubicBezTo>
                    <a:lnTo>
                      <a:pt x="0" y="1231"/>
                    </a:lnTo>
                    <a:lnTo>
                      <a:pt x="21" y="1215"/>
                    </a:lnTo>
                    <a:cubicBezTo>
                      <a:pt x="67" y="1177"/>
                      <a:pt x="145" y="1105"/>
                      <a:pt x="159" y="1070"/>
                    </a:cubicBezTo>
                    <a:cubicBezTo>
                      <a:pt x="213" y="937"/>
                      <a:pt x="322" y="811"/>
                      <a:pt x="475" y="708"/>
                    </a:cubicBezTo>
                    <a:cubicBezTo>
                      <a:pt x="480" y="704"/>
                      <a:pt x="500" y="693"/>
                      <a:pt x="528" y="678"/>
                    </a:cubicBezTo>
                    <a:cubicBezTo>
                      <a:pt x="701" y="584"/>
                      <a:pt x="794" y="525"/>
                      <a:pt x="804" y="503"/>
                    </a:cubicBezTo>
                    <a:cubicBezTo>
                      <a:pt x="804" y="504"/>
                      <a:pt x="803" y="508"/>
                      <a:pt x="805" y="514"/>
                    </a:cubicBezTo>
                    <a:cubicBezTo>
                      <a:pt x="808" y="519"/>
                      <a:pt x="812" y="521"/>
                      <a:pt x="813" y="521"/>
                    </a:cubicBezTo>
                    <a:lnTo>
                      <a:pt x="831" y="471"/>
                    </a:lnTo>
                    <a:lnTo>
                      <a:pt x="855" y="478"/>
                    </a:lnTo>
                    <a:cubicBezTo>
                      <a:pt x="927" y="500"/>
                      <a:pt x="1017" y="528"/>
                      <a:pt x="1091" y="528"/>
                    </a:cubicBezTo>
                    <a:cubicBezTo>
                      <a:pt x="1105" y="528"/>
                      <a:pt x="1118" y="527"/>
                      <a:pt x="1129" y="525"/>
                    </a:cubicBezTo>
                    <a:cubicBezTo>
                      <a:pt x="1148" y="521"/>
                      <a:pt x="1163" y="521"/>
                      <a:pt x="1175" y="520"/>
                    </a:cubicBezTo>
                    <a:cubicBezTo>
                      <a:pt x="1197" y="519"/>
                      <a:pt x="1199" y="519"/>
                      <a:pt x="1211" y="500"/>
                    </a:cubicBezTo>
                    <a:cubicBezTo>
                      <a:pt x="1210" y="491"/>
                      <a:pt x="1206" y="472"/>
                      <a:pt x="1204" y="458"/>
                    </a:cubicBezTo>
                    <a:cubicBezTo>
                      <a:pt x="1192" y="390"/>
                      <a:pt x="1191" y="375"/>
                      <a:pt x="1203" y="362"/>
                    </a:cubicBezTo>
                    <a:lnTo>
                      <a:pt x="1211" y="353"/>
                    </a:lnTo>
                    <a:lnTo>
                      <a:pt x="1225" y="351"/>
                    </a:lnTo>
                    <a:cubicBezTo>
                      <a:pt x="1234" y="351"/>
                      <a:pt x="1244" y="351"/>
                      <a:pt x="1254" y="351"/>
                    </a:cubicBezTo>
                    <a:cubicBezTo>
                      <a:pt x="1323" y="351"/>
                      <a:pt x="1382" y="363"/>
                      <a:pt x="1433" y="373"/>
                    </a:cubicBezTo>
                    <a:cubicBezTo>
                      <a:pt x="1477" y="382"/>
                      <a:pt x="1518" y="390"/>
                      <a:pt x="1561" y="390"/>
                    </a:cubicBezTo>
                    <a:cubicBezTo>
                      <a:pt x="1611" y="390"/>
                      <a:pt x="1659" y="378"/>
                      <a:pt x="1712" y="352"/>
                    </a:cubicBezTo>
                    <a:cubicBezTo>
                      <a:pt x="1777" y="320"/>
                      <a:pt x="1839" y="305"/>
                      <a:pt x="1908" y="305"/>
                    </a:cubicBezTo>
                    <a:cubicBezTo>
                      <a:pt x="1960" y="305"/>
                      <a:pt x="2009" y="313"/>
                      <a:pt x="2060" y="322"/>
                    </a:cubicBezTo>
                    <a:cubicBezTo>
                      <a:pt x="2114" y="331"/>
                      <a:pt x="2171" y="341"/>
                      <a:pt x="2236" y="341"/>
                    </a:cubicBezTo>
                    <a:cubicBezTo>
                      <a:pt x="2246" y="341"/>
                      <a:pt x="2257" y="340"/>
                      <a:pt x="2268" y="340"/>
                    </a:cubicBezTo>
                    <a:cubicBezTo>
                      <a:pt x="2290" y="339"/>
                      <a:pt x="2311" y="338"/>
                      <a:pt x="2328" y="338"/>
                    </a:cubicBezTo>
                    <a:cubicBezTo>
                      <a:pt x="2391" y="338"/>
                      <a:pt x="2465" y="344"/>
                      <a:pt x="2480" y="389"/>
                    </a:cubicBezTo>
                    <a:cubicBezTo>
                      <a:pt x="2497" y="443"/>
                      <a:pt x="2412" y="503"/>
                      <a:pt x="2293" y="576"/>
                    </a:cubicBezTo>
                    <a:cubicBezTo>
                      <a:pt x="2353" y="578"/>
                      <a:pt x="2428" y="584"/>
                      <a:pt x="2491" y="590"/>
                    </a:cubicBezTo>
                    <a:cubicBezTo>
                      <a:pt x="2542" y="594"/>
                      <a:pt x="2586" y="598"/>
                      <a:pt x="2604" y="598"/>
                    </a:cubicBezTo>
                    <a:lnTo>
                      <a:pt x="2626" y="598"/>
                    </a:lnTo>
                    <a:lnTo>
                      <a:pt x="2637" y="617"/>
                    </a:lnTo>
                    <a:cubicBezTo>
                      <a:pt x="2660" y="690"/>
                      <a:pt x="2679" y="690"/>
                      <a:pt x="2693" y="690"/>
                    </a:cubicBezTo>
                    <a:cubicBezTo>
                      <a:pt x="2705" y="690"/>
                      <a:pt x="2720" y="687"/>
                      <a:pt x="2738" y="684"/>
                    </a:cubicBezTo>
                    <a:cubicBezTo>
                      <a:pt x="2752" y="681"/>
                      <a:pt x="2767" y="678"/>
                      <a:pt x="2783" y="676"/>
                    </a:cubicBezTo>
                    <a:cubicBezTo>
                      <a:pt x="2869" y="665"/>
                      <a:pt x="2945" y="657"/>
                      <a:pt x="3034" y="657"/>
                    </a:cubicBezTo>
                    <a:cubicBezTo>
                      <a:pt x="3072" y="657"/>
                      <a:pt x="3113" y="659"/>
                      <a:pt x="3158" y="661"/>
                    </a:cubicBezTo>
                    <a:cubicBezTo>
                      <a:pt x="3246" y="667"/>
                      <a:pt x="3333" y="681"/>
                      <a:pt x="3417" y="696"/>
                    </a:cubicBezTo>
                    <a:cubicBezTo>
                      <a:pt x="3503" y="710"/>
                      <a:pt x="3592" y="725"/>
                      <a:pt x="3680" y="730"/>
                    </a:cubicBezTo>
                    <a:cubicBezTo>
                      <a:pt x="4112" y="752"/>
                      <a:pt x="4507" y="903"/>
                      <a:pt x="4888" y="1049"/>
                    </a:cubicBezTo>
                    <a:cubicBezTo>
                      <a:pt x="4940" y="1069"/>
                      <a:pt x="4991" y="1088"/>
                      <a:pt x="5043" y="1108"/>
                    </a:cubicBezTo>
                    <a:cubicBezTo>
                      <a:pt x="5341" y="1220"/>
                      <a:pt x="5657" y="1299"/>
                      <a:pt x="5962" y="1376"/>
                    </a:cubicBezTo>
                    <a:cubicBezTo>
                      <a:pt x="6259" y="1451"/>
                      <a:pt x="6566" y="1528"/>
                      <a:pt x="6858" y="1636"/>
                    </a:cubicBezTo>
                    <a:cubicBezTo>
                      <a:pt x="7117" y="1731"/>
                      <a:pt x="7196" y="1827"/>
                      <a:pt x="7297" y="1949"/>
                    </a:cubicBezTo>
                    <a:cubicBezTo>
                      <a:pt x="7343" y="2005"/>
                      <a:pt x="7394" y="2068"/>
                      <a:pt x="7470" y="2137"/>
                    </a:cubicBezTo>
                    <a:cubicBezTo>
                      <a:pt x="7570" y="2229"/>
                      <a:pt x="7602" y="2327"/>
                      <a:pt x="7563" y="2426"/>
                    </a:cubicBezTo>
                    <a:cubicBezTo>
                      <a:pt x="7450" y="2715"/>
                      <a:pt x="6775" y="2925"/>
                      <a:pt x="6562" y="2945"/>
                    </a:cubicBezTo>
                    <a:cubicBezTo>
                      <a:pt x="6461" y="2954"/>
                      <a:pt x="6353" y="2959"/>
                      <a:pt x="6241" y="2959"/>
                    </a:cubicBezTo>
                    <a:cubicBezTo>
                      <a:pt x="5872" y="2960"/>
                      <a:pt x="5499" y="2909"/>
                      <a:pt x="5137" y="2860"/>
                    </a:cubicBezTo>
                    <a:lnTo>
                      <a:pt x="5049" y="2849"/>
                    </a:lnTo>
                    <a:cubicBezTo>
                      <a:pt x="4557" y="2783"/>
                      <a:pt x="4053" y="2691"/>
                      <a:pt x="3564" y="2602"/>
                    </a:cubicBezTo>
                    <a:lnTo>
                      <a:pt x="3288" y="2552"/>
                    </a:lnTo>
                    <a:cubicBezTo>
                      <a:pt x="3160" y="2529"/>
                      <a:pt x="3026" y="2449"/>
                      <a:pt x="2896" y="2372"/>
                    </a:cubicBezTo>
                    <a:cubicBezTo>
                      <a:pt x="2741" y="2279"/>
                      <a:pt x="2580" y="2183"/>
                      <a:pt x="2430" y="2183"/>
                    </a:cubicBezTo>
                    <a:cubicBezTo>
                      <a:pt x="2416" y="2183"/>
                      <a:pt x="2403" y="2183"/>
                      <a:pt x="2390" y="2185"/>
                    </a:cubicBezTo>
                    <a:cubicBezTo>
                      <a:pt x="2657" y="2282"/>
                      <a:pt x="3271" y="2645"/>
                      <a:pt x="3325" y="2731"/>
                    </a:cubicBezTo>
                    <a:cubicBezTo>
                      <a:pt x="3369" y="2801"/>
                      <a:pt x="3515" y="2820"/>
                      <a:pt x="3657" y="2837"/>
                    </a:cubicBezTo>
                    <a:cubicBezTo>
                      <a:pt x="3783" y="2853"/>
                      <a:pt x="3915" y="2870"/>
                      <a:pt x="3991" y="2925"/>
                    </a:cubicBezTo>
                    <a:cubicBezTo>
                      <a:pt x="4182" y="3066"/>
                      <a:pt x="4094" y="3205"/>
                      <a:pt x="4016" y="3327"/>
                    </a:cubicBezTo>
                    <a:cubicBezTo>
                      <a:pt x="3979" y="3385"/>
                      <a:pt x="3941" y="3445"/>
                      <a:pt x="3929" y="3505"/>
                    </a:cubicBezTo>
                    <a:cubicBezTo>
                      <a:pt x="4198" y="3642"/>
                      <a:pt x="4287" y="3740"/>
                      <a:pt x="4297" y="4046"/>
                    </a:cubicBezTo>
                    <a:cubicBezTo>
                      <a:pt x="4375" y="4062"/>
                      <a:pt x="4447" y="4076"/>
                      <a:pt x="4516" y="4090"/>
                    </a:cubicBezTo>
                    <a:cubicBezTo>
                      <a:pt x="4793" y="4142"/>
                      <a:pt x="5012" y="4185"/>
                      <a:pt x="5308" y="4329"/>
                    </a:cubicBezTo>
                    <a:cubicBezTo>
                      <a:pt x="5410" y="4380"/>
                      <a:pt x="5671" y="4495"/>
                      <a:pt x="5896" y="4495"/>
                    </a:cubicBezTo>
                    <a:cubicBezTo>
                      <a:pt x="5994" y="4495"/>
                      <a:pt x="6075" y="4473"/>
                      <a:pt x="6135" y="4429"/>
                    </a:cubicBezTo>
                    <a:cubicBezTo>
                      <a:pt x="6203" y="4380"/>
                      <a:pt x="6230" y="4334"/>
                      <a:pt x="6215" y="4294"/>
                    </a:cubicBezTo>
                    <a:cubicBezTo>
                      <a:pt x="6183" y="4211"/>
                      <a:pt x="5989" y="4158"/>
                      <a:pt x="5869" y="4158"/>
                    </a:cubicBezTo>
                    <a:cubicBezTo>
                      <a:pt x="5854" y="4158"/>
                      <a:pt x="5840" y="4159"/>
                      <a:pt x="5828" y="4161"/>
                    </a:cubicBezTo>
                    <a:cubicBezTo>
                      <a:pt x="5820" y="4162"/>
                      <a:pt x="5812" y="4162"/>
                      <a:pt x="5803" y="4162"/>
                    </a:cubicBezTo>
                    <a:cubicBezTo>
                      <a:pt x="5609" y="4162"/>
                      <a:pt x="5245" y="3869"/>
                      <a:pt x="5133" y="3753"/>
                    </a:cubicBezTo>
                    <a:lnTo>
                      <a:pt x="5101" y="3720"/>
                    </a:lnTo>
                    <a:lnTo>
                      <a:pt x="5148" y="3710"/>
                    </a:lnTo>
                    <a:cubicBezTo>
                      <a:pt x="5247" y="3688"/>
                      <a:pt x="5314" y="3653"/>
                      <a:pt x="5374" y="3623"/>
                    </a:cubicBezTo>
                    <a:cubicBezTo>
                      <a:pt x="5444" y="3587"/>
                      <a:pt x="5509" y="3554"/>
                      <a:pt x="5602" y="3554"/>
                    </a:cubicBezTo>
                    <a:cubicBezTo>
                      <a:pt x="5668" y="3554"/>
                      <a:pt x="5743" y="3571"/>
                      <a:pt x="5836" y="3607"/>
                    </a:cubicBezTo>
                    <a:cubicBezTo>
                      <a:pt x="6109" y="3714"/>
                      <a:pt x="6343" y="3800"/>
                      <a:pt x="6664" y="3854"/>
                    </a:cubicBezTo>
                    <a:cubicBezTo>
                      <a:pt x="6723" y="3864"/>
                      <a:pt x="6789" y="3885"/>
                      <a:pt x="6857" y="3908"/>
                    </a:cubicBezTo>
                    <a:cubicBezTo>
                      <a:pt x="6963" y="3942"/>
                      <a:pt x="7071" y="3978"/>
                      <a:pt x="7170" y="3978"/>
                    </a:cubicBezTo>
                    <a:cubicBezTo>
                      <a:pt x="7269" y="3978"/>
                      <a:pt x="7340" y="3942"/>
                      <a:pt x="7393" y="3863"/>
                    </a:cubicBezTo>
                    <a:cubicBezTo>
                      <a:pt x="7422" y="3822"/>
                      <a:pt x="7430" y="3787"/>
                      <a:pt x="7420" y="3756"/>
                    </a:cubicBezTo>
                    <a:cubicBezTo>
                      <a:pt x="7394" y="3683"/>
                      <a:pt x="7267" y="3635"/>
                      <a:pt x="7156" y="3592"/>
                    </a:cubicBezTo>
                    <a:cubicBezTo>
                      <a:pt x="7078" y="3563"/>
                      <a:pt x="7012" y="3537"/>
                      <a:pt x="6975" y="3505"/>
                    </a:cubicBezTo>
                    <a:cubicBezTo>
                      <a:pt x="6914" y="3450"/>
                      <a:pt x="6890" y="3393"/>
                      <a:pt x="6904" y="3336"/>
                    </a:cubicBezTo>
                    <a:cubicBezTo>
                      <a:pt x="6946" y="3167"/>
                      <a:pt x="7314" y="3049"/>
                      <a:pt x="7609" y="2955"/>
                    </a:cubicBezTo>
                    <a:cubicBezTo>
                      <a:pt x="7735" y="2914"/>
                      <a:pt x="7854" y="2876"/>
                      <a:pt x="7884" y="2851"/>
                    </a:cubicBezTo>
                    <a:cubicBezTo>
                      <a:pt x="8047" y="2710"/>
                      <a:pt x="8217" y="2642"/>
                      <a:pt x="8404" y="2642"/>
                    </a:cubicBezTo>
                    <a:cubicBezTo>
                      <a:pt x="8657" y="2642"/>
                      <a:pt x="8911" y="2768"/>
                      <a:pt x="9180" y="2902"/>
                    </a:cubicBezTo>
                    <a:cubicBezTo>
                      <a:pt x="9256" y="2940"/>
                      <a:pt x="9336" y="2980"/>
                      <a:pt x="9417" y="3017"/>
                    </a:cubicBezTo>
                    <a:cubicBezTo>
                      <a:pt x="9413" y="2954"/>
                      <a:pt x="9403" y="2905"/>
                      <a:pt x="9395" y="2861"/>
                    </a:cubicBezTo>
                    <a:cubicBezTo>
                      <a:pt x="9375" y="2762"/>
                      <a:pt x="9358" y="2676"/>
                      <a:pt x="9420" y="2506"/>
                    </a:cubicBezTo>
                    <a:cubicBezTo>
                      <a:pt x="9443" y="2445"/>
                      <a:pt x="9444" y="2399"/>
                      <a:pt x="9425" y="2365"/>
                    </a:cubicBezTo>
                    <a:cubicBezTo>
                      <a:pt x="9394" y="2311"/>
                      <a:pt x="9309" y="2288"/>
                      <a:pt x="9218" y="2264"/>
                    </a:cubicBezTo>
                    <a:cubicBezTo>
                      <a:pt x="9114" y="2236"/>
                      <a:pt x="9006" y="2207"/>
                      <a:pt x="8956" y="2123"/>
                    </a:cubicBezTo>
                    <a:cubicBezTo>
                      <a:pt x="8896" y="2021"/>
                      <a:pt x="8922" y="1919"/>
                      <a:pt x="8945" y="1820"/>
                    </a:cubicBezTo>
                    <a:cubicBezTo>
                      <a:pt x="8973" y="1707"/>
                      <a:pt x="8999" y="1601"/>
                      <a:pt x="8907" y="1492"/>
                    </a:cubicBezTo>
                    <a:cubicBezTo>
                      <a:pt x="8878" y="1457"/>
                      <a:pt x="8783" y="1417"/>
                      <a:pt x="8692" y="1378"/>
                    </a:cubicBezTo>
                    <a:cubicBezTo>
                      <a:pt x="8552" y="1319"/>
                      <a:pt x="8431" y="1268"/>
                      <a:pt x="8419" y="1199"/>
                    </a:cubicBezTo>
                    <a:lnTo>
                      <a:pt x="8413" y="1168"/>
                    </a:lnTo>
                    <a:lnTo>
                      <a:pt x="8449" y="1169"/>
                    </a:lnTo>
                    <a:cubicBezTo>
                      <a:pt x="8485" y="1170"/>
                      <a:pt x="8522" y="1171"/>
                      <a:pt x="8558" y="1171"/>
                    </a:cubicBezTo>
                    <a:cubicBezTo>
                      <a:pt x="8632" y="1171"/>
                      <a:pt x="8707" y="1169"/>
                      <a:pt x="8779" y="1166"/>
                    </a:cubicBezTo>
                    <a:cubicBezTo>
                      <a:pt x="8852" y="1163"/>
                      <a:pt x="8927" y="1161"/>
                      <a:pt x="9001" y="1161"/>
                    </a:cubicBezTo>
                    <a:cubicBezTo>
                      <a:pt x="9110" y="1161"/>
                      <a:pt x="9202" y="1166"/>
                      <a:pt x="9288" y="1178"/>
                    </a:cubicBezTo>
                    <a:cubicBezTo>
                      <a:pt x="9616" y="1222"/>
                      <a:pt x="9931" y="1314"/>
                      <a:pt x="10199" y="1444"/>
                    </a:cubicBezTo>
                    <a:lnTo>
                      <a:pt x="10223" y="1455"/>
                    </a:lnTo>
                    <a:cubicBezTo>
                      <a:pt x="10346" y="1513"/>
                      <a:pt x="10479" y="1582"/>
                      <a:pt x="10493" y="1667"/>
                    </a:cubicBezTo>
                    <a:cubicBezTo>
                      <a:pt x="10497" y="1689"/>
                      <a:pt x="10494" y="1724"/>
                      <a:pt x="10455" y="1759"/>
                    </a:cubicBezTo>
                    <a:cubicBezTo>
                      <a:pt x="10396" y="1813"/>
                      <a:pt x="10279" y="1820"/>
                      <a:pt x="10173" y="1820"/>
                    </a:cubicBezTo>
                    <a:cubicBezTo>
                      <a:pt x="10137" y="1820"/>
                      <a:pt x="10099" y="1819"/>
                      <a:pt x="10063" y="1818"/>
                    </a:cubicBezTo>
                    <a:cubicBezTo>
                      <a:pt x="10030" y="1817"/>
                      <a:pt x="9998" y="1816"/>
                      <a:pt x="9969" y="1816"/>
                    </a:cubicBezTo>
                    <a:cubicBezTo>
                      <a:pt x="9927" y="1816"/>
                      <a:pt x="9898" y="1818"/>
                      <a:pt x="9876" y="1822"/>
                    </a:cubicBezTo>
                    <a:cubicBezTo>
                      <a:pt x="9816" y="1833"/>
                      <a:pt x="9695" y="1893"/>
                      <a:pt x="9675" y="1960"/>
                    </a:cubicBezTo>
                    <a:cubicBezTo>
                      <a:pt x="9667" y="1989"/>
                      <a:pt x="9680" y="2017"/>
                      <a:pt x="9714" y="2044"/>
                    </a:cubicBezTo>
                    <a:cubicBezTo>
                      <a:pt x="9858" y="2157"/>
                      <a:pt x="10308" y="2377"/>
                      <a:pt x="10467" y="2398"/>
                    </a:cubicBezTo>
                    <a:cubicBezTo>
                      <a:pt x="10513" y="2405"/>
                      <a:pt x="10607" y="2416"/>
                      <a:pt x="10718" y="2416"/>
                    </a:cubicBezTo>
                    <a:cubicBezTo>
                      <a:pt x="10865" y="2416"/>
                      <a:pt x="11060" y="2397"/>
                      <a:pt x="11153" y="2302"/>
                    </a:cubicBezTo>
                    <a:cubicBezTo>
                      <a:pt x="11195" y="2260"/>
                      <a:pt x="11213" y="2206"/>
                      <a:pt x="11205" y="2139"/>
                    </a:cubicBezTo>
                    <a:cubicBezTo>
                      <a:pt x="11179" y="1901"/>
                      <a:pt x="11313" y="1841"/>
                      <a:pt x="11505" y="1780"/>
                    </a:cubicBezTo>
                    <a:cubicBezTo>
                      <a:pt x="11582" y="1756"/>
                      <a:pt x="11660" y="1733"/>
                      <a:pt x="11738" y="1710"/>
                    </a:cubicBezTo>
                    <a:cubicBezTo>
                      <a:pt x="11902" y="1662"/>
                      <a:pt x="12073" y="1612"/>
                      <a:pt x="12235" y="1546"/>
                    </a:cubicBezTo>
                    <a:cubicBezTo>
                      <a:pt x="12328" y="1509"/>
                      <a:pt x="12424" y="1481"/>
                      <a:pt x="12518" y="1455"/>
                    </a:cubicBezTo>
                    <a:cubicBezTo>
                      <a:pt x="12583" y="1436"/>
                      <a:pt x="12651" y="1416"/>
                      <a:pt x="12716" y="1394"/>
                    </a:cubicBezTo>
                    <a:cubicBezTo>
                      <a:pt x="12831" y="1355"/>
                      <a:pt x="12944" y="1330"/>
                      <a:pt x="13054" y="1306"/>
                    </a:cubicBezTo>
                    <a:cubicBezTo>
                      <a:pt x="13114" y="1293"/>
                      <a:pt x="13173" y="1280"/>
                      <a:pt x="13235" y="1264"/>
                    </a:cubicBezTo>
                    <a:cubicBezTo>
                      <a:pt x="13324" y="1242"/>
                      <a:pt x="13404" y="1197"/>
                      <a:pt x="13490" y="1150"/>
                    </a:cubicBezTo>
                    <a:cubicBezTo>
                      <a:pt x="13561" y="1110"/>
                      <a:pt x="13635" y="1069"/>
                      <a:pt x="13713" y="1043"/>
                    </a:cubicBezTo>
                    <a:cubicBezTo>
                      <a:pt x="13864" y="992"/>
                      <a:pt x="14068" y="951"/>
                      <a:pt x="14211" y="944"/>
                    </a:cubicBezTo>
                    <a:cubicBezTo>
                      <a:pt x="14237" y="942"/>
                      <a:pt x="14264" y="941"/>
                      <a:pt x="14290" y="939"/>
                    </a:cubicBezTo>
                    <a:cubicBezTo>
                      <a:pt x="14357" y="935"/>
                      <a:pt x="14426" y="931"/>
                      <a:pt x="14495" y="931"/>
                    </a:cubicBezTo>
                    <a:cubicBezTo>
                      <a:pt x="14519" y="931"/>
                      <a:pt x="14542" y="931"/>
                      <a:pt x="14566" y="932"/>
                    </a:cubicBezTo>
                    <a:lnTo>
                      <a:pt x="14603" y="934"/>
                    </a:lnTo>
                    <a:lnTo>
                      <a:pt x="14592" y="967"/>
                    </a:lnTo>
                    <a:cubicBezTo>
                      <a:pt x="14578" y="1006"/>
                      <a:pt x="14546" y="1052"/>
                      <a:pt x="14511" y="1106"/>
                    </a:cubicBezTo>
                    <a:cubicBezTo>
                      <a:pt x="14449" y="1198"/>
                      <a:pt x="14372" y="1312"/>
                      <a:pt x="14396" y="1392"/>
                    </a:cubicBezTo>
                    <a:cubicBezTo>
                      <a:pt x="14405" y="1423"/>
                      <a:pt x="14429" y="1448"/>
                      <a:pt x="14470" y="1469"/>
                    </a:cubicBezTo>
                    <a:cubicBezTo>
                      <a:pt x="14498" y="1482"/>
                      <a:pt x="14529" y="1489"/>
                      <a:pt x="14564" y="1489"/>
                    </a:cubicBezTo>
                    <a:cubicBezTo>
                      <a:pt x="14694" y="1489"/>
                      <a:pt x="14850" y="1398"/>
                      <a:pt x="14975" y="1325"/>
                    </a:cubicBezTo>
                    <a:cubicBezTo>
                      <a:pt x="15016" y="1301"/>
                      <a:pt x="15055" y="1278"/>
                      <a:pt x="15088" y="1261"/>
                    </a:cubicBezTo>
                    <a:cubicBezTo>
                      <a:pt x="15208" y="1201"/>
                      <a:pt x="15333" y="1173"/>
                      <a:pt x="15482" y="1173"/>
                    </a:cubicBezTo>
                    <a:cubicBezTo>
                      <a:pt x="15599" y="1173"/>
                      <a:pt x="15713" y="1190"/>
                      <a:pt x="15835" y="1208"/>
                    </a:cubicBezTo>
                    <a:cubicBezTo>
                      <a:pt x="15895" y="1217"/>
                      <a:pt x="15956" y="1227"/>
                      <a:pt x="16019" y="1234"/>
                    </a:cubicBezTo>
                    <a:cubicBezTo>
                      <a:pt x="16026" y="1234"/>
                      <a:pt x="16034" y="1235"/>
                      <a:pt x="16043" y="1235"/>
                    </a:cubicBezTo>
                    <a:cubicBezTo>
                      <a:pt x="16175" y="1235"/>
                      <a:pt x="16440" y="1153"/>
                      <a:pt x="16616" y="1099"/>
                    </a:cubicBezTo>
                    <a:cubicBezTo>
                      <a:pt x="16663" y="1084"/>
                      <a:pt x="16705" y="1071"/>
                      <a:pt x="16737" y="1062"/>
                    </a:cubicBezTo>
                    <a:cubicBezTo>
                      <a:pt x="16870" y="1025"/>
                      <a:pt x="16969" y="1009"/>
                      <a:pt x="17068" y="1009"/>
                    </a:cubicBezTo>
                    <a:cubicBezTo>
                      <a:pt x="17154" y="1009"/>
                      <a:pt x="17245" y="1021"/>
                      <a:pt x="17363" y="1049"/>
                    </a:cubicBezTo>
                    <a:lnTo>
                      <a:pt x="17391" y="1056"/>
                    </a:lnTo>
                    <a:lnTo>
                      <a:pt x="17384" y="1081"/>
                    </a:lnTo>
                    <a:cubicBezTo>
                      <a:pt x="17354" y="1188"/>
                      <a:pt x="17333" y="1294"/>
                      <a:pt x="17381" y="1352"/>
                    </a:cubicBezTo>
                    <a:cubicBezTo>
                      <a:pt x="17410" y="1386"/>
                      <a:pt x="17460" y="1404"/>
                      <a:pt x="17536" y="1405"/>
                    </a:cubicBezTo>
                    <a:lnTo>
                      <a:pt x="17543" y="1405"/>
                    </a:lnTo>
                    <a:cubicBezTo>
                      <a:pt x="17590" y="1405"/>
                      <a:pt x="17625" y="1393"/>
                      <a:pt x="17649" y="1369"/>
                    </a:cubicBezTo>
                    <a:cubicBezTo>
                      <a:pt x="17668" y="1350"/>
                      <a:pt x="17679" y="1323"/>
                      <a:pt x="17679" y="1294"/>
                    </a:cubicBezTo>
                    <a:cubicBezTo>
                      <a:pt x="17679" y="1253"/>
                      <a:pt x="17658" y="1221"/>
                      <a:pt x="17641" y="1221"/>
                    </a:cubicBezTo>
                    <a:lnTo>
                      <a:pt x="17635" y="1195"/>
                    </a:lnTo>
                    <a:lnTo>
                      <a:pt x="17632" y="1169"/>
                    </a:lnTo>
                    <a:cubicBezTo>
                      <a:pt x="17746" y="1155"/>
                      <a:pt x="18002" y="1126"/>
                      <a:pt x="18041" y="1038"/>
                    </a:cubicBezTo>
                    <a:cubicBezTo>
                      <a:pt x="18053" y="1009"/>
                      <a:pt x="18040" y="973"/>
                      <a:pt x="18002" y="930"/>
                    </a:cubicBezTo>
                    <a:cubicBezTo>
                      <a:pt x="17917" y="837"/>
                      <a:pt x="17790" y="785"/>
                      <a:pt x="17666" y="735"/>
                    </a:cubicBezTo>
                    <a:cubicBezTo>
                      <a:pt x="17595" y="706"/>
                      <a:pt x="17521" y="676"/>
                      <a:pt x="17455" y="638"/>
                    </a:cubicBezTo>
                    <a:cubicBezTo>
                      <a:pt x="17267" y="528"/>
                      <a:pt x="17082" y="462"/>
                      <a:pt x="16838" y="417"/>
                    </a:cubicBezTo>
                    <a:cubicBezTo>
                      <a:pt x="16682" y="388"/>
                      <a:pt x="16497" y="334"/>
                      <a:pt x="16447" y="181"/>
                    </a:cubicBezTo>
                    <a:cubicBezTo>
                      <a:pt x="16429" y="124"/>
                      <a:pt x="16433" y="79"/>
                      <a:pt x="16458" y="48"/>
                    </a:cubicBezTo>
                    <a:cubicBezTo>
                      <a:pt x="16484" y="16"/>
                      <a:pt x="16530" y="0"/>
                      <a:pt x="16596" y="0"/>
                    </a:cubicBezTo>
                    <a:cubicBezTo>
                      <a:pt x="16758" y="0"/>
                      <a:pt x="17011" y="98"/>
                      <a:pt x="17095" y="129"/>
                    </a:cubicBezTo>
                    <a:lnTo>
                      <a:pt x="17108" y="135"/>
                    </a:lnTo>
                    <a:cubicBezTo>
                      <a:pt x="17715" y="365"/>
                      <a:pt x="18383" y="435"/>
                      <a:pt x="19029" y="502"/>
                    </a:cubicBezTo>
                    <a:lnTo>
                      <a:pt x="19083" y="508"/>
                    </a:lnTo>
                    <a:cubicBezTo>
                      <a:pt x="19699" y="573"/>
                      <a:pt x="20347" y="712"/>
                      <a:pt x="21123" y="946"/>
                    </a:cubicBezTo>
                    <a:close/>
                  </a:path>
                </a:pathLst>
              </a:custGeom>
              <a:solidFill>
                <a:srgbClr val="CDDEEB"/>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219" name="Shape 19">
                <a:extLst>
                  <a:ext uri="{FF2B5EF4-FFF2-40B4-BE49-F238E27FC236}">
                    <a16:creationId xmlns:a16="http://schemas.microsoft.com/office/drawing/2014/main" id="{07A75B6B-8767-8E41-918E-7677A9A62FBB}"/>
                  </a:ext>
                </a:extLst>
              </p:cNvPr>
              <p:cNvSpPr/>
              <p:nvPr/>
            </p:nvSpPr>
            <p:spPr>
              <a:xfrm>
                <a:off x="9736180" y="5197433"/>
                <a:ext cx="72959" cy="7930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6"/>
                      <a:pt x="4835" y="0"/>
                      <a:pt x="10800" y="0"/>
                    </a:cubicBezTo>
                    <a:cubicBezTo>
                      <a:pt x="16765"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20" name="Shape 20">
                <a:extLst>
                  <a:ext uri="{FF2B5EF4-FFF2-40B4-BE49-F238E27FC236}">
                    <a16:creationId xmlns:a16="http://schemas.microsoft.com/office/drawing/2014/main" id="{28A36B67-DB50-F940-B137-1067C64ED549}"/>
                  </a:ext>
                </a:extLst>
              </p:cNvPr>
              <p:cNvSpPr/>
              <p:nvPr/>
            </p:nvSpPr>
            <p:spPr>
              <a:xfrm>
                <a:off x="10573606" y="5451200"/>
                <a:ext cx="72959" cy="7930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6"/>
                      <a:pt x="4835" y="0"/>
                      <a:pt x="10800" y="0"/>
                    </a:cubicBezTo>
                    <a:cubicBezTo>
                      <a:pt x="16765"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21" name="Shape 21">
                <a:extLst>
                  <a:ext uri="{FF2B5EF4-FFF2-40B4-BE49-F238E27FC236}">
                    <a16:creationId xmlns:a16="http://schemas.microsoft.com/office/drawing/2014/main" id="{8F855213-818D-9041-954D-F42E4D86C6E2}"/>
                  </a:ext>
                </a:extLst>
              </p:cNvPr>
              <p:cNvSpPr/>
              <p:nvPr/>
            </p:nvSpPr>
            <p:spPr>
              <a:xfrm>
                <a:off x="9736180" y="5476578"/>
                <a:ext cx="72959" cy="7930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6"/>
                      <a:pt x="4835" y="0"/>
                      <a:pt x="10800" y="0"/>
                    </a:cubicBezTo>
                    <a:cubicBezTo>
                      <a:pt x="16765"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22" name="Shape 22">
                <a:extLst>
                  <a:ext uri="{FF2B5EF4-FFF2-40B4-BE49-F238E27FC236}">
                    <a16:creationId xmlns:a16="http://schemas.microsoft.com/office/drawing/2014/main" id="{F73EFF92-580D-8A45-B9AD-DA96135178C4}"/>
                  </a:ext>
                </a:extLst>
              </p:cNvPr>
              <p:cNvSpPr/>
              <p:nvPr/>
            </p:nvSpPr>
            <p:spPr>
              <a:xfrm>
                <a:off x="6016225" y="5100437"/>
                <a:ext cx="397516" cy="289216"/>
              </a:xfrm>
              <a:custGeom>
                <a:avLst/>
                <a:gdLst/>
                <a:ahLst/>
                <a:cxnLst>
                  <a:cxn ang="0">
                    <a:pos x="wd2" y="hd2"/>
                  </a:cxn>
                  <a:cxn ang="5400000">
                    <a:pos x="wd2" y="hd2"/>
                  </a:cxn>
                  <a:cxn ang="10800000">
                    <a:pos x="wd2" y="hd2"/>
                  </a:cxn>
                  <a:cxn ang="16200000">
                    <a:pos x="wd2" y="hd2"/>
                  </a:cxn>
                </a:cxnLst>
                <a:rect l="0" t="0" r="r" b="b"/>
                <a:pathLst>
                  <a:path w="21397" h="21600" extrusionOk="0">
                    <a:moveTo>
                      <a:pt x="6697" y="21600"/>
                    </a:moveTo>
                    <a:cubicBezTo>
                      <a:pt x="5324" y="21600"/>
                      <a:pt x="3784" y="21375"/>
                      <a:pt x="3199" y="21213"/>
                    </a:cubicBezTo>
                    <a:cubicBezTo>
                      <a:pt x="2263" y="20953"/>
                      <a:pt x="724" y="17140"/>
                      <a:pt x="105" y="15513"/>
                    </a:cubicBezTo>
                    <a:lnTo>
                      <a:pt x="67" y="15412"/>
                    </a:lnTo>
                    <a:lnTo>
                      <a:pt x="61" y="15299"/>
                    </a:lnTo>
                    <a:cubicBezTo>
                      <a:pt x="-23" y="13650"/>
                      <a:pt x="-203" y="8194"/>
                      <a:pt x="1036" y="7255"/>
                    </a:cubicBezTo>
                    <a:cubicBezTo>
                      <a:pt x="1225" y="7112"/>
                      <a:pt x="1380" y="7007"/>
                      <a:pt x="1509" y="6919"/>
                    </a:cubicBezTo>
                    <a:cubicBezTo>
                      <a:pt x="1914" y="6644"/>
                      <a:pt x="1914" y="6644"/>
                      <a:pt x="2011" y="5281"/>
                    </a:cubicBezTo>
                    <a:lnTo>
                      <a:pt x="2033" y="4957"/>
                    </a:lnTo>
                    <a:cubicBezTo>
                      <a:pt x="2218" y="2398"/>
                      <a:pt x="5279" y="1860"/>
                      <a:pt x="7815" y="1860"/>
                    </a:cubicBezTo>
                    <a:cubicBezTo>
                      <a:pt x="8650" y="1860"/>
                      <a:pt x="9015" y="1557"/>
                      <a:pt x="9518" y="1135"/>
                    </a:cubicBezTo>
                    <a:cubicBezTo>
                      <a:pt x="9863" y="847"/>
                      <a:pt x="10253" y="521"/>
                      <a:pt x="10848" y="229"/>
                    </a:cubicBezTo>
                    <a:cubicBezTo>
                      <a:pt x="11162" y="75"/>
                      <a:pt x="11570" y="0"/>
                      <a:pt x="12098" y="0"/>
                    </a:cubicBezTo>
                    <a:cubicBezTo>
                      <a:pt x="13915" y="0"/>
                      <a:pt x="16503" y="907"/>
                      <a:pt x="16612" y="945"/>
                    </a:cubicBezTo>
                    <a:lnTo>
                      <a:pt x="16861" y="1033"/>
                    </a:lnTo>
                    <a:lnTo>
                      <a:pt x="16900" y="1386"/>
                    </a:lnTo>
                    <a:cubicBezTo>
                      <a:pt x="17010" y="2389"/>
                      <a:pt x="17322" y="2613"/>
                      <a:pt x="17838" y="2985"/>
                    </a:cubicBezTo>
                    <a:cubicBezTo>
                      <a:pt x="18162" y="3219"/>
                      <a:pt x="18531" y="3484"/>
                      <a:pt x="18896" y="3981"/>
                    </a:cubicBezTo>
                    <a:cubicBezTo>
                      <a:pt x="18961" y="4068"/>
                      <a:pt x="19078" y="4201"/>
                      <a:pt x="19217" y="4361"/>
                    </a:cubicBezTo>
                    <a:cubicBezTo>
                      <a:pt x="19917" y="5163"/>
                      <a:pt x="20417" y="5776"/>
                      <a:pt x="20486" y="6346"/>
                    </a:cubicBezTo>
                    <a:cubicBezTo>
                      <a:pt x="20577" y="7074"/>
                      <a:pt x="20676" y="7805"/>
                      <a:pt x="20774" y="8537"/>
                    </a:cubicBezTo>
                    <a:cubicBezTo>
                      <a:pt x="21005" y="10265"/>
                      <a:pt x="21245" y="12051"/>
                      <a:pt x="21386" y="13815"/>
                    </a:cubicBezTo>
                    <a:lnTo>
                      <a:pt x="21397" y="13951"/>
                    </a:lnTo>
                    <a:lnTo>
                      <a:pt x="21360" y="14077"/>
                    </a:lnTo>
                    <a:cubicBezTo>
                      <a:pt x="19808" y="19349"/>
                      <a:pt x="11313" y="20411"/>
                      <a:pt x="10460" y="20504"/>
                    </a:cubicBezTo>
                    <a:lnTo>
                      <a:pt x="9142" y="21190"/>
                    </a:lnTo>
                    <a:cubicBezTo>
                      <a:pt x="8619" y="21462"/>
                      <a:pt x="7796" y="21600"/>
                      <a:pt x="6697" y="21600"/>
                    </a:cubicBezTo>
                    <a:close/>
                  </a:path>
                </a:pathLst>
              </a:custGeom>
              <a:solidFill>
                <a:srgbClr val="C9D0D8"/>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223" name="Shape 23">
                <a:extLst>
                  <a:ext uri="{FF2B5EF4-FFF2-40B4-BE49-F238E27FC236}">
                    <a16:creationId xmlns:a16="http://schemas.microsoft.com/office/drawing/2014/main" id="{47942D15-BAAC-574B-9029-D69FC4243D54}"/>
                  </a:ext>
                </a:extLst>
              </p:cNvPr>
              <p:cNvSpPr/>
              <p:nvPr/>
            </p:nvSpPr>
            <p:spPr>
              <a:xfrm>
                <a:off x="1424561" y="2683770"/>
                <a:ext cx="672651" cy="717523"/>
              </a:xfrm>
              <a:custGeom>
                <a:avLst/>
                <a:gdLst/>
                <a:ahLst/>
                <a:cxnLst>
                  <a:cxn ang="0">
                    <a:pos x="wd2" y="hd2"/>
                  </a:cxn>
                  <a:cxn ang="5400000">
                    <a:pos x="wd2" y="hd2"/>
                  </a:cxn>
                  <a:cxn ang="10800000">
                    <a:pos x="wd2" y="hd2"/>
                  </a:cxn>
                  <a:cxn ang="16200000">
                    <a:pos x="wd2" y="hd2"/>
                  </a:cxn>
                </a:cxnLst>
                <a:rect l="0" t="0" r="r" b="b"/>
                <a:pathLst>
                  <a:path w="20844" h="21600" extrusionOk="0">
                    <a:moveTo>
                      <a:pt x="2430" y="21354"/>
                    </a:moveTo>
                    <a:cubicBezTo>
                      <a:pt x="2450" y="21172"/>
                      <a:pt x="2496" y="20999"/>
                      <a:pt x="2549" y="20833"/>
                    </a:cubicBezTo>
                    <a:cubicBezTo>
                      <a:pt x="2187" y="20938"/>
                      <a:pt x="1766" y="20998"/>
                      <a:pt x="1621" y="20998"/>
                    </a:cubicBezTo>
                    <a:cubicBezTo>
                      <a:pt x="1524" y="20998"/>
                      <a:pt x="1443" y="20989"/>
                      <a:pt x="1374" y="20968"/>
                    </a:cubicBezTo>
                    <a:cubicBezTo>
                      <a:pt x="1021" y="20862"/>
                      <a:pt x="1135" y="20498"/>
                      <a:pt x="1178" y="20362"/>
                    </a:cubicBezTo>
                    <a:cubicBezTo>
                      <a:pt x="1189" y="20325"/>
                      <a:pt x="1207" y="20269"/>
                      <a:pt x="1214" y="20231"/>
                    </a:cubicBezTo>
                    <a:cubicBezTo>
                      <a:pt x="553" y="19932"/>
                      <a:pt x="447" y="19758"/>
                      <a:pt x="432" y="19615"/>
                    </a:cubicBezTo>
                    <a:cubicBezTo>
                      <a:pt x="383" y="19150"/>
                      <a:pt x="767" y="18970"/>
                      <a:pt x="1021" y="18852"/>
                    </a:cubicBezTo>
                    <a:cubicBezTo>
                      <a:pt x="1115" y="18808"/>
                      <a:pt x="1204" y="18766"/>
                      <a:pt x="1260" y="18721"/>
                    </a:cubicBezTo>
                    <a:cubicBezTo>
                      <a:pt x="1508" y="18524"/>
                      <a:pt x="1511" y="18435"/>
                      <a:pt x="1511" y="18434"/>
                    </a:cubicBezTo>
                    <a:cubicBezTo>
                      <a:pt x="1491" y="18394"/>
                      <a:pt x="1341" y="18247"/>
                      <a:pt x="265" y="18200"/>
                    </a:cubicBezTo>
                    <a:lnTo>
                      <a:pt x="32" y="18189"/>
                    </a:lnTo>
                    <a:lnTo>
                      <a:pt x="7" y="18010"/>
                    </a:lnTo>
                    <a:cubicBezTo>
                      <a:pt x="-98" y="17251"/>
                      <a:pt x="1140" y="16963"/>
                      <a:pt x="2135" y="16730"/>
                    </a:cubicBezTo>
                    <a:cubicBezTo>
                      <a:pt x="2500" y="16645"/>
                      <a:pt x="2879" y="16557"/>
                      <a:pt x="3007" y="16479"/>
                    </a:cubicBezTo>
                    <a:cubicBezTo>
                      <a:pt x="3735" y="16038"/>
                      <a:pt x="4147" y="15317"/>
                      <a:pt x="4584" y="14552"/>
                    </a:cubicBezTo>
                    <a:cubicBezTo>
                      <a:pt x="4904" y="13991"/>
                      <a:pt x="5235" y="13411"/>
                      <a:pt x="5705" y="12944"/>
                    </a:cubicBezTo>
                    <a:cubicBezTo>
                      <a:pt x="5923" y="12726"/>
                      <a:pt x="6216" y="12567"/>
                      <a:pt x="6500" y="12413"/>
                    </a:cubicBezTo>
                    <a:cubicBezTo>
                      <a:pt x="6728" y="12289"/>
                      <a:pt x="6949" y="12169"/>
                      <a:pt x="7114" y="12029"/>
                    </a:cubicBezTo>
                    <a:cubicBezTo>
                      <a:pt x="5658" y="11986"/>
                      <a:pt x="2688" y="11886"/>
                      <a:pt x="2724" y="10196"/>
                    </a:cubicBezTo>
                    <a:lnTo>
                      <a:pt x="2728" y="10047"/>
                    </a:lnTo>
                    <a:lnTo>
                      <a:pt x="2871" y="9996"/>
                    </a:lnTo>
                    <a:cubicBezTo>
                      <a:pt x="3264" y="9857"/>
                      <a:pt x="3498" y="9691"/>
                      <a:pt x="3585" y="9489"/>
                    </a:cubicBezTo>
                    <a:cubicBezTo>
                      <a:pt x="3715" y="9191"/>
                      <a:pt x="3526" y="8780"/>
                      <a:pt x="3326" y="8345"/>
                    </a:cubicBezTo>
                    <a:cubicBezTo>
                      <a:pt x="3044" y="7732"/>
                      <a:pt x="2693" y="6969"/>
                      <a:pt x="3236" y="6288"/>
                    </a:cubicBezTo>
                    <a:cubicBezTo>
                      <a:pt x="3736" y="5663"/>
                      <a:pt x="4635" y="5533"/>
                      <a:pt x="5301" y="5533"/>
                    </a:cubicBezTo>
                    <a:cubicBezTo>
                      <a:pt x="5497" y="5533"/>
                      <a:pt x="5699" y="5544"/>
                      <a:pt x="5901" y="5566"/>
                    </a:cubicBezTo>
                    <a:cubicBezTo>
                      <a:pt x="6234" y="5602"/>
                      <a:pt x="6572" y="5657"/>
                      <a:pt x="6898" y="5710"/>
                    </a:cubicBezTo>
                    <a:cubicBezTo>
                      <a:pt x="7466" y="5802"/>
                      <a:pt x="8053" y="5897"/>
                      <a:pt x="8632" y="5897"/>
                    </a:cubicBezTo>
                    <a:cubicBezTo>
                      <a:pt x="8983" y="5897"/>
                      <a:pt x="9303" y="5863"/>
                      <a:pt x="9608" y="5792"/>
                    </a:cubicBezTo>
                    <a:cubicBezTo>
                      <a:pt x="10137" y="5673"/>
                      <a:pt x="10960" y="5071"/>
                      <a:pt x="11315" y="4574"/>
                    </a:cubicBezTo>
                    <a:cubicBezTo>
                      <a:pt x="11182" y="4529"/>
                      <a:pt x="11022" y="4504"/>
                      <a:pt x="10866" y="4480"/>
                    </a:cubicBezTo>
                    <a:cubicBezTo>
                      <a:pt x="10473" y="4420"/>
                      <a:pt x="10027" y="4352"/>
                      <a:pt x="9854" y="3928"/>
                    </a:cubicBezTo>
                    <a:cubicBezTo>
                      <a:pt x="9587" y="3276"/>
                      <a:pt x="10154" y="2966"/>
                      <a:pt x="10530" y="2760"/>
                    </a:cubicBezTo>
                    <a:cubicBezTo>
                      <a:pt x="10653" y="2692"/>
                      <a:pt x="10769" y="2628"/>
                      <a:pt x="10849" y="2563"/>
                    </a:cubicBezTo>
                    <a:lnTo>
                      <a:pt x="11167" y="2301"/>
                    </a:lnTo>
                    <a:cubicBezTo>
                      <a:pt x="11769" y="1803"/>
                      <a:pt x="12338" y="1332"/>
                      <a:pt x="13062" y="916"/>
                    </a:cubicBezTo>
                    <a:cubicBezTo>
                      <a:pt x="13783" y="498"/>
                      <a:pt x="14876" y="0"/>
                      <a:pt x="15984" y="0"/>
                    </a:cubicBezTo>
                    <a:cubicBezTo>
                      <a:pt x="17004" y="0"/>
                      <a:pt x="17843" y="412"/>
                      <a:pt x="18478" y="1224"/>
                    </a:cubicBezTo>
                    <a:lnTo>
                      <a:pt x="18643" y="1436"/>
                    </a:lnTo>
                    <a:lnTo>
                      <a:pt x="18396" y="1551"/>
                    </a:lnTo>
                    <a:cubicBezTo>
                      <a:pt x="17910" y="1777"/>
                      <a:pt x="17443" y="2049"/>
                      <a:pt x="16949" y="2337"/>
                    </a:cubicBezTo>
                    <a:cubicBezTo>
                      <a:pt x="16803" y="2422"/>
                      <a:pt x="16657" y="2507"/>
                      <a:pt x="16509" y="2591"/>
                    </a:cubicBezTo>
                    <a:cubicBezTo>
                      <a:pt x="16359" y="2677"/>
                      <a:pt x="16208" y="2761"/>
                      <a:pt x="16057" y="2845"/>
                    </a:cubicBezTo>
                    <a:cubicBezTo>
                      <a:pt x="15516" y="3146"/>
                      <a:pt x="14957" y="3457"/>
                      <a:pt x="14461" y="3819"/>
                    </a:cubicBezTo>
                    <a:cubicBezTo>
                      <a:pt x="14250" y="3973"/>
                      <a:pt x="14049" y="4189"/>
                      <a:pt x="13835" y="4419"/>
                    </a:cubicBezTo>
                    <a:cubicBezTo>
                      <a:pt x="13500" y="4780"/>
                      <a:pt x="13155" y="5150"/>
                      <a:pt x="12720" y="5337"/>
                    </a:cubicBezTo>
                    <a:cubicBezTo>
                      <a:pt x="13325" y="5899"/>
                      <a:pt x="14271" y="6494"/>
                      <a:pt x="15002" y="6625"/>
                    </a:cubicBezTo>
                    <a:cubicBezTo>
                      <a:pt x="15048" y="6633"/>
                      <a:pt x="15094" y="6637"/>
                      <a:pt x="15139" y="6637"/>
                    </a:cubicBezTo>
                    <a:cubicBezTo>
                      <a:pt x="15533" y="6637"/>
                      <a:pt x="15906" y="6335"/>
                      <a:pt x="16266" y="6042"/>
                    </a:cubicBezTo>
                    <a:cubicBezTo>
                      <a:pt x="16627" y="5749"/>
                      <a:pt x="16968" y="5472"/>
                      <a:pt x="17356" y="5472"/>
                    </a:cubicBezTo>
                    <a:cubicBezTo>
                      <a:pt x="17615" y="5472"/>
                      <a:pt x="17854" y="5599"/>
                      <a:pt x="18066" y="5851"/>
                    </a:cubicBezTo>
                    <a:lnTo>
                      <a:pt x="18092" y="5881"/>
                    </a:lnTo>
                    <a:lnTo>
                      <a:pt x="18105" y="5918"/>
                    </a:lnTo>
                    <a:cubicBezTo>
                      <a:pt x="18401" y="6760"/>
                      <a:pt x="18917" y="7249"/>
                      <a:pt x="19639" y="7371"/>
                    </a:cubicBezTo>
                    <a:lnTo>
                      <a:pt x="19762" y="7392"/>
                    </a:lnTo>
                    <a:lnTo>
                      <a:pt x="19808" y="7505"/>
                    </a:lnTo>
                    <a:cubicBezTo>
                      <a:pt x="21502" y="11665"/>
                      <a:pt x="21113" y="14865"/>
                      <a:pt x="18684" y="16756"/>
                    </a:cubicBezTo>
                    <a:cubicBezTo>
                      <a:pt x="17541" y="17644"/>
                      <a:pt x="16128" y="18046"/>
                      <a:pt x="14762" y="18435"/>
                    </a:cubicBezTo>
                    <a:cubicBezTo>
                      <a:pt x="14455" y="18522"/>
                      <a:pt x="14150" y="18609"/>
                      <a:pt x="13850" y="18701"/>
                    </a:cubicBezTo>
                    <a:cubicBezTo>
                      <a:pt x="12795" y="19023"/>
                      <a:pt x="11759" y="19440"/>
                      <a:pt x="10757" y="19844"/>
                    </a:cubicBezTo>
                    <a:cubicBezTo>
                      <a:pt x="10147" y="20090"/>
                      <a:pt x="9516" y="20345"/>
                      <a:pt x="8884" y="20577"/>
                    </a:cubicBezTo>
                    <a:cubicBezTo>
                      <a:pt x="6662" y="21391"/>
                      <a:pt x="4490" y="21548"/>
                      <a:pt x="2658" y="21594"/>
                    </a:cubicBezTo>
                    <a:lnTo>
                      <a:pt x="2403" y="21600"/>
                    </a:lnTo>
                    <a:lnTo>
                      <a:pt x="2430" y="21354"/>
                    </a:lnTo>
                    <a:close/>
                  </a:path>
                </a:pathLst>
              </a:custGeom>
              <a:solidFill>
                <a:srgbClr val="C9D0D8"/>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224" name="Shape 25">
                <a:extLst>
                  <a:ext uri="{FF2B5EF4-FFF2-40B4-BE49-F238E27FC236}">
                    <a16:creationId xmlns:a16="http://schemas.microsoft.com/office/drawing/2014/main" id="{741A3B23-47A4-6544-88F5-C0D1D4A136B6}"/>
                  </a:ext>
                </a:extLst>
              </p:cNvPr>
              <p:cNvSpPr/>
              <p:nvPr/>
            </p:nvSpPr>
            <p:spPr>
              <a:xfrm>
                <a:off x="0" y="737719"/>
                <a:ext cx="1359174" cy="535205"/>
              </a:xfrm>
              <a:custGeom>
                <a:avLst/>
                <a:gdLst/>
                <a:ahLst/>
                <a:cxnLst>
                  <a:cxn ang="0">
                    <a:pos x="wd2" y="hd2"/>
                  </a:cxn>
                  <a:cxn ang="5400000">
                    <a:pos x="wd2" y="hd2"/>
                  </a:cxn>
                  <a:cxn ang="10800000">
                    <a:pos x="wd2" y="hd2"/>
                  </a:cxn>
                  <a:cxn ang="16200000">
                    <a:pos x="wd2" y="hd2"/>
                  </a:cxn>
                </a:cxnLst>
                <a:rect l="0" t="0" r="r" b="b"/>
                <a:pathLst>
                  <a:path w="20727" h="20629" extrusionOk="0">
                    <a:moveTo>
                      <a:pt x="20261" y="6099"/>
                    </a:moveTo>
                    <a:cubicBezTo>
                      <a:pt x="21600" y="8956"/>
                      <a:pt x="19708" y="10621"/>
                      <a:pt x="18881" y="12316"/>
                    </a:cubicBezTo>
                    <a:cubicBezTo>
                      <a:pt x="17835" y="14460"/>
                      <a:pt x="16933" y="14291"/>
                      <a:pt x="15740" y="15400"/>
                    </a:cubicBezTo>
                    <a:cubicBezTo>
                      <a:pt x="15198" y="15905"/>
                      <a:pt x="14748" y="16849"/>
                      <a:pt x="14186" y="17267"/>
                    </a:cubicBezTo>
                    <a:cubicBezTo>
                      <a:pt x="13591" y="17710"/>
                      <a:pt x="12963" y="17553"/>
                      <a:pt x="12366" y="17940"/>
                    </a:cubicBezTo>
                    <a:cubicBezTo>
                      <a:pt x="11093" y="18766"/>
                      <a:pt x="9937" y="21371"/>
                      <a:pt x="8582" y="20425"/>
                    </a:cubicBezTo>
                    <a:cubicBezTo>
                      <a:pt x="7127" y="19408"/>
                      <a:pt x="5770" y="17706"/>
                      <a:pt x="4255" y="17181"/>
                    </a:cubicBezTo>
                    <a:cubicBezTo>
                      <a:pt x="3585" y="16949"/>
                      <a:pt x="2886" y="17737"/>
                      <a:pt x="2276" y="16718"/>
                    </a:cubicBezTo>
                    <a:cubicBezTo>
                      <a:pt x="2529" y="15702"/>
                      <a:pt x="3067" y="15386"/>
                      <a:pt x="3505" y="15059"/>
                    </a:cubicBezTo>
                    <a:cubicBezTo>
                      <a:pt x="4099" y="14614"/>
                      <a:pt x="3313" y="12648"/>
                      <a:pt x="3127" y="12234"/>
                    </a:cubicBezTo>
                    <a:cubicBezTo>
                      <a:pt x="2951" y="11843"/>
                      <a:pt x="599" y="10694"/>
                      <a:pt x="664" y="10505"/>
                    </a:cubicBezTo>
                    <a:cubicBezTo>
                      <a:pt x="1099" y="9229"/>
                      <a:pt x="1803" y="9379"/>
                      <a:pt x="2415" y="9241"/>
                    </a:cubicBezTo>
                    <a:cubicBezTo>
                      <a:pt x="2932" y="9124"/>
                      <a:pt x="4981" y="8234"/>
                      <a:pt x="3865" y="6304"/>
                    </a:cubicBezTo>
                    <a:cubicBezTo>
                      <a:pt x="3150" y="5065"/>
                      <a:pt x="2439" y="5800"/>
                      <a:pt x="1703" y="6402"/>
                    </a:cubicBezTo>
                    <a:cubicBezTo>
                      <a:pt x="1046" y="6938"/>
                      <a:pt x="665" y="6789"/>
                      <a:pt x="0" y="6139"/>
                    </a:cubicBezTo>
                    <a:cubicBezTo>
                      <a:pt x="214" y="5044"/>
                      <a:pt x="703" y="4403"/>
                      <a:pt x="1099" y="3715"/>
                    </a:cubicBezTo>
                    <a:cubicBezTo>
                      <a:pt x="2019" y="2116"/>
                      <a:pt x="3049" y="1022"/>
                      <a:pt x="4176" y="1332"/>
                    </a:cubicBezTo>
                    <a:cubicBezTo>
                      <a:pt x="4699" y="1475"/>
                      <a:pt x="5462" y="1768"/>
                      <a:pt x="5823" y="2838"/>
                    </a:cubicBezTo>
                    <a:cubicBezTo>
                      <a:pt x="6216" y="4001"/>
                      <a:pt x="5984" y="6282"/>
                      <a:pt x="5985" y="7716"/>
                    </a:cubicBezTo>
                    <a:cubicBezTo>
                      <a:pt x="6388" y="6630"/>
                      <a:pt x="6778" y="6320"/>
                      <a:pt x="7260" y="5523"/>
                    </a:cubicBezTo>
                    <a:cubicBezTo>
                      <a:pt x="7728" y="4747"/>
                      <a:pt x="7801" y="3810"/>
                      <a:pt x="8117" y="2695"/>
                    </a:cubicBezTo>
                    <a:cubicBezTo>
                      <a:pt x="8644" y="2567"/>
                      <a:pt x="8936" y="3888"/>
                      <a:pt x="9405" y="3886"/>
                    </a:cubicBezTo>
                    <a:cubicBezTo>
                      <a:pt x="9845" y="3884"/>
                      <a:pt x="10172" y="2606"/>
                      <a:pt x="10609" y="2477"/>
                    </a:cubicBezTo>
                    <a:cubicBezTo>
                      <a:pt x="11144" y="2318"/>
                      <a:pt x="11680" y="2875"/>
                      <a:pt x="12209" y="2947"/>
                    </a:cubicBezTo>
                    <a:cubicBezTo>
                      <a:pt x="12757" y="3022"/>
                      <a:pt x="13262" y="2634"/>
                      <a:pt x="13801" y="2431"/>
                    </a:cubicBezTo>
                    <a:cubicBezTo>
                      <a:pt x="14282" y="2248"/>
                      <a:pt x="14867" y="3269"/>
                      <a:pt x="15277" y="2590"/>
                    </a:cubicBezTo>
                    <a:cubicBezTo>
                      <a:pt x="15637" y="1996"/>
                      <a:pt x="15563" y="358"/>
                      <a:pt x="16103" y="38"/>
                    </a:cubicBezTo>
                    <a:cubicBezTo>
                      <a:pt x="16556" y="-229"/>
                      <a:pt x="16895" y="973"/>
                      <a:pt x="17263" y="1466"/>
                    </a:cubicBezTo>
                    <a:cubicBezTo>
                      <a:pt x="17692" y="2041"/>
                      <a:pt x="18156" y="2220"/>
                      <a:pt x="18552" y="2972"/>
                    </a:cubicBezTo>
                    <a:cubicBezTo>
                      <a:pt x="18901" y="3634"/>
                      <a:pt x="19160" y="4625"/>
                      <a:pt x="19515" y="5246"/>
                    </a:cubicBezTo>
                    <a:cubicBezTo>
                      <a:pt x="19729" y="5621"/>
                      <a:pt x="20075" y="5702"/>
                      <a:pt x="20261" y="6099"/>
                    </a:cubicBezTo>
                    <a:close/>
                  </a:path>
                </a:pathLst>
              </a:custGeom>
              <a:solidFill>
                <a:srgbClr val="CDDEEB"/>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225" name="Shape 26">
                <a:extLst>
                  <a:ext uri="{FF2B5EF4-FFF2-40B4-BE49-F238E27FC236}">
                    <a16:creationId xmlns:a16="http://schemas.microsoft.com/office/drawing/2014/main" id="{94A08ED3-565C-EB44-8F98-D94D7B80EE39}"/>
                  </a:ext>
                </a:extLst>
              </p:cNvPr>
              <p:cNvSpPr/>
              <p:nvPr/>
            </p:nvSpPr>
            <p:spPr>
              <a:xfrm>
                <a:off x="195488" y="1092737"/>
                <a:ext cx="80200" cy="8020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9"/>
                      <a:pt x="16765" y="21600"/>
                      <a:pt x="10800" y="21600"/>
                    </a:cubicBezTo>
                    <a:cubicBezTo>
                      <a:pt x="4831" y="21600"/>
                      <a:pt x="0" y="16769"/>
                      <a:pt x="0" y="10800"/>
                    </a:cubicBezTo>
                    <a:cubicBezTo>
                      <a:pt x="0" y="4835"/>
                      <a:pt x="4831" y="0"/>
                      <a:pt x="10800" y="0"/>
                    </a:cubicBezTo>
                    <a:cubicBezTo>
                      <a:pt x="16765" y="0"/>
                      <a:pt x="21600" y="4835"/>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26" name="Shape 27">
                <a:extLst>
                  <a:ext uri="{FF2B5EF4-FFF2-40B4-BE49-F238E27FC236}">
                    <a16:creationId xmlns:a16="http://schemas.microsoft.com/office/drawing/2014/main" id="{9606B532-A4B7-8C43-A595-A8588A1B930D}"/>
                  </a:ext>
                </a:extLst>
              </p:cNvPr>
              <p:cNvSpPr/>
              <p:nvPr/>
            </p:nvSpPr>
            <p:spPr>
              <a:xfrm>
                <a:off x="7936839" y="6385085"/>
                <a:ext cx="364389" cy="195745"/>
              </a:xfrm>
              <a:custGeom>
                <a:avLst/>
                <a:gdLst/>
                <a:ahLst/>
                <a:cxnLst>
                  <a:cxn ang="0">
                    <a:pos x="wd2" y="hd2"/>
                  </a:cxn>
                  <a:cxn ang="5400000">
                    <a:pos x="wd2" y="hd2"/>
                  </a:cxn>
                  <a:cxn ang="10800000">
                    <a:pos x="wd2" y="hd2"/>
                  </a:cxn>
                  <a:cxn ang="16200000">
                    <a:pos x="wd2" y="hd2"/>
                  </a:cxn>
                </a:cxnLst>
                <a:rect l="0" t="0" r="r" b="b"/>
                <a:pathLst>
                  <a:path w="21600" h="21207" extrusionOk="0">
                    <a:moveTo>
                      <a:pt x="21600" y="0"/>
                    </a:moveTo>
                    <a:cubicBezTo>
                      <a:pt x="20475" y="1743"/>
                      <a:pt x="19376" y="3584"/>
                      <a:pt x="18244" y="5314"/>
                    </a:cubicBezTo>
                    <a:cubicBezTo>
                      <a:pt x="17677" y="6178"/>
                      <a:pt x="16403" y="7178"/>
                      <a:pt x="16109" y="8456"/>
                    </a:cubicBezTo>
                    <a:cubicBezTo>
                      <a:pt x="15847" y="9607"/>
                      <a:pt x="16319" y="11291"/>
                      <a:pt x="16687" y="12181"/>
                    </a:cubicBezTo>
                    <a:cubicBezTo>
                      <a:pt x="16763" y="12364"/>
                      <a:pt x="17960" y="14469"/>
                      <a:pt x="17955" y="14469"/>
                    </a:cubicBezTo>
                    <a:cubicBezTo>
                      <a:pt x="17955" y="14469"/>
                      <a:pt x="14443" y="14469"/>
                      <a:pt x="14437" y="14469"/>
                    </a:cubicBezTo>
                    <a:cubicBezTo>
                      <a:pt x="14147" y="14469"/>
                      <a:pt x="13384" y="16256"/>
                      <a:pt x="13181" y="16567"/>
                    </a:cubicBezTo>
                    <a:cubicBezTo>
                      <a:pt x="12153" y="18156"/>
                      <a:pt x="11058" y="19353"/>
                      <a:pt x="9752" y="20015"/>
                    </a:cubicBezTo>
                    <a:cubicBezTo>
                      <a:pt x="8207" y="20797"/>
                      <a:pt x="6127" y="21600"/>
                      <a:pt x="4546" y="20994"/>
                    </a:cubicBezTo>
                    <a:cubicBezTo>
                      <a:pt x="2475" y="20200"/>
                      <a:pt x="1925" y="16188"/>
                      <a:pt x="866" y="13321"/>
                    </a:cubicBezTo>
                    <a:cubicBezTo>
                      <a:pt x="539" y="12438"/>
                      <a:pt x="186" y="11609"/>
                      <a:pt x="0" y="10599"/>
                    </a:cubicBezTo>
                    <a:cubicBezTo>
                      <a:pt x="1745" y="12664"/>
                      <a:pt x="1858" y="11219"/>
                      <a:pt x="3655" y="10379"/>
                    </a:cubicBezTo>
                    <a:cubicBezTo>
                      <a:pt x="4248" y="10102"/>
                      <a:pt x="5115" y="10396"/>
                      <a:pt x="5745" y="10296"/>
                    </a:cubicBezTo>
                    <a:cubicBezTo>
                      <a:pt x="6186" y="9098"/>
                      <a:pt x="6427" y="6978"/>
                      <a:pt x="6413" y="5548"/>
                    </a:cubicBezTo>
                    <a:cubicBezTo>
                      <a:pt x="9943" y="6322"/>
                      <a:pt x="12878" y="6758"/>
                      <a:pt x="16274" y="4415"/>
                    </a:cubicBezTo>
                    <a:cubicBezTo>
                      <a:pt x="18082" y="3169"/>
                      <a:pt x="19923" y="1768"/>
                      <a:pt x="21600" y="0"/>
                    </a:cubicBezTo>
                    <a:close/>
                  </a:path>
                </a:pathLst>
              </a:custGeom>
              <a:solidFill>
                <a:srgbClr val="ACB9CA"/>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227" name="Shape 28">
                <a:extLst>
                  <a:ext uri="{FF2B5EF4-FFF2-40B4-BE49-F238E27FC236}">
                    <a16:creationId xmlns:a16="http://schemas.microsoft.com/office/drawing/2014/main" id="{FD660295-0B62-1944-ACE0-758F260E7388}"/>
                  </a:ext>
                </a:extLst>
              </p:cNvPr>
              <p:cNvSpPr/>
              <p:nvPr/>
            </p:nvSpPr>
            <p:spPr>
              <a:xfrm>
                <a:off x="4528068" y="2022367"/>
                <a:ext cx="61070" cy="17099"/>
              </a:xfrm>
              <a:custGeom>
                <a:avLst/>
                <a:gdLst/>
                <a:ahLst/>
                <a:cxnLst>
                  <a:cxn ang="0">
                    <a:pos x="wd2" y="hd2"/>
                  </a:cxn>
                  <a:cxn ang="5400000">
                    <a:pos x="wd2" y="hd2"/>
                  </a:cxn>
                  <a:cxn ang="10800000">
                    <a:pos x="wd2" y="hd2"/>
                  </a:cxn>
                  <a:cxn ang="16200000">
                    <a:pos x="wd2" y="hd2"/>
                  </a:cxn>
                </a:cxnLst>
                <a:rect l="0" t="0" r="r" b="b"/>
                <a:pathLst>
                  <a:path w="21600" h="21600" extrusionOk="0">
                    <a:moveTo>
                      <a:pt x="13097" y="21600"/>
                    </a:moveTo>
                    <a:cubicBezTo>
                      <a:pt x="11884" y="21600"/>
                      <a:pt x="10487" y="20792"/>
                      <a:pt x="8947" y="19191"/>
                    </a:cubicBezTo>
                    <a:lnTo>
                      <a:pt x="0" y="9909"/>
                    </a:lnTo>
                    <a:lnTo>
                      <a:pt x="9024" y="1624"/>
                    </a:lnTo>
                    <a:cubicBezTo>
                      <a:pt x="10190" y="549"/>
                      <a:pt x="11372" y="0"/>
                      <a:pt x="12532" y="0"/>
                    </a:cubicBezTo>
                    <a:cubicBezTo>
                      <a:pt x="13692" y="0"/>
                      <a:pt x="14876" y="549"/>
                      <a:pt x="16049" y="1616"/>
                    </a:cubicBezTo>
                    <a:lnTo>
                      <a:pt x="21600" y="6685"/>
                    </a:lnTo>
                    <a:lnTo>
                      <a:pt x="16829" y="18030"/>
                    </a:lnTo>
                    <a:cubicBezTo>
                      <a:pt x="15832" y="20400"/>
                      <a:pt x="14575" y="21600"/>
                      <a:pt x="13097" y="21600"/>
                    </a:cubicBezTo>
                    <a:close/>
                  </a:path>
                </a:pathLst>
              </a:custGeom>
              <a:solidFill>
                <a:srgbClr val="B8BABC"/>
              </a:solidFill>
              <a:ln w="12700" cap="flat">
                <a:noFill/>
                <a:miter lim="400000"/>
              </a:ln>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28" name="Shape 29">
                <a:extLst>
                  <a:ext uri="{FF2B5EF4-FFF2-40B4-BE49-F238E27FC236}">
                    <a16:creationId xmlns:a16="http://schemas.microsoft.com/office/drawing/2014/main" id="{5BE4943A-C47C-6249-A78B-092F201F1F08}"/>
                  </a:ext>
                </a:extLst>
              </p:cNvPr>
              <p:cNvSpPr/>
              <p:nvPr/>
            </p:nvSpPr>
            <p:spPr>
              <a:xfrm>
                <a:off x="4528068" y="2022367"/>
                <a:ext cx="59716" cy="17148"/>
              </a:xfrm>
              <a:custGeom>
                <a:avLst/>
                <a:gdLst/>
                <a:ahLst/>
                <a:cxnLst>
                  <a:cxn ang="0">
                    <a:pos x="wd2" y="hd2"/>
                  </a:cxn>
                  <a:cxn ang="5400000">
                    <a:pos x="wd2" y="hd2"/>
                  </a:cxn>
                  <a:cxn ang="10800000">
                    <a:pos x="wd2" y="hd2"/>
                  </a:cxn>
                  <a:cxn ang="16200000">
                    <a:pos x="wd2" y="hd2"/>
                  </a:cxn>
                </a:cxnLst>
                <a:rect l="0" t="0" r="r" b="b"/>
                <a:pathLst>
                  <a:path w="21600" h="21600" extrusionOk="0">
                    <a:moveTo>
                      <a:pt x="12967" y="21600"/>
                    </a:moveTo>
                    <a:cubicBezTo>
                      <a:pt x="11745" y="21600"/>
                      <a:pt x="10323" y="20786"/>
                      <a:pt x="8748" y="19190"/>
                    </a:cubicBezTo>
                    <a:lnTo>
                      <a:pt x="0" y="10327"/>
                    </a:lnTo>
                    <a:lnTo>
                      <a:pt x="8768" y="1721"/>
                    </a:lnTo>
                    <a:cubicBezTo>
                      <a:pt x="9934" y="579"/>
                      <a:pt x="11136" y="0"/>
                      <a:pt x="12342" y="0"/>
                    </a:cubicBezTo>
                    <a:cubicBezTo>
                      <a:pt x="13531" y="0"/>
                      <a:pt x="14755" y="563"/>
                      <a:pt x="15977" y="1682"/>
                    </a:cubicBezTo>
                    <a:lnTo>
                      <a:pt x="21600" y="6791"/>
                    </a:lnTo>
                    <a:lnTo>
                      <a:pt x="16766" y="18025"/>
                    </a:lnTo>
                    <a:cubicBezTo>
                      <a:pt x="15746" y="20395"/>
                      <a:pt x="14467" y="21600"/>
                      <a:pt x="12967" y="21600"/>
                    </a:cubicBezTo>
                    <a:close/>
                  </a:path>
                </a:pathLst>
              </a:custGeom>
              <a:solidFill>
                <a:srgbClr val="B8BABC"/>
              </a:solidFill>
              <a:ln w="12700" cap="flat">
                <a:noFill/>
                <a:miter lim="400000"/>
              </a:ln>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29" name="Shape 30">
                <a:extLst>
                  <a:ext uri="{FF2B5EF4-FFF2-40B4-BE49-F238E27FC236}">
                    <a16:creationId xmlns:a16="http://schemas.microsoft.com/office/drawing/2014/main" id="{9B907C0B-FCE7-2748-9C48-A0C3B2F69CCE}"/>
                  </a:ext>
                </a:extLst>
              </p:cNvPr>
              <p:cNvSpPr/>
              <p:nvPr/>
            </p:nvSpPr>
            <p:spPr>
              <a:xfrm>
                <a:off x="6881138" y="3968420"/>
                <a:ext cx="20633" cy="18371"/>
              </a:xfrm>
              <a:custGeom>
                <a:avLst/>
                <a:gdLst/>
                <a:ahLst/>
                <a:cxnLst>
                  <a:cxn ang="0">
                    <a:pos x="wd2" y="hd2"/>
                  </a:cxn>
                  <a:cxn ang="5400000">
                    <a:pos x="wd2" y="hd2"/>
                  </a:cxn>
                  <a:cxn ang="10800000">
                    <a:pos x="wd2" y="hd2"/>
                  </a:cxn>
                  <a:cxn ang="16200000">
                    <a:pos x="wd2" y="hd2"/>
                  </a:cxn>
                </a:cxnLst>
                <a:rect l="0" t="0" r="r" b="b"/>
                <a:pathLst>
                  <a:path w="21600" h="21600" extrusionOk="0">
                    <a:moveTo>
                      <a:pt x="0" y="5740"/>
                    </a:moveTo>
                    <a:cubicBezTo>
                      <a:pt x="6606" y="2862"/>
                      <a:pt x="12952" y="993"/>
                      <a:pt x="19402" y="0"/>
                    </a:cubicBezTo>
                    <a:lnTo>
                      <a:pt x="21600" y="16781"/>
                    </a:lnTo>
                    <a:cubicBezTo>
                      <a:pt x="16307" y="17701"/>
                      <a:pt x="10989" y="19278"/>
                      <a:pt x="5306" y="21600"/>
                    </a:cubicBezTo>
                    <a:lnTo>
                      <a:pt x="0" y="5740"/>
                    </a:lnTo>
                    <a:close/>
                  </a:path>
                </a:pathLst>
              </a:custGeom>
              <a:solidFill>
                <a:srgbClr val="B8BABC"/>
              </a:solidFill>
              <a:ln w="12700" cap="flat">
                <a:noFill/>
                <a:miter lim="400000"/>
              </a:ln>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30" name="Shape 31">
                <a:extLst>
                  <a:ext uri="{FF2B5EF4-FFF2-40B4-BE49-F238E27FC236}">
                    <a16:creationId xmlns:a16="http://schemas.microsoft.com/office/drawing/2014/main" id="{A25402CC-84E9-EC44-B6D2-B22750E43DEF}"/>
                  </a:ext>
                </a:extLst>
              </p:cNvPr>
              <p:cNvSpPr/>
              <p:nvPr/>
            </p:nvSpPr>
            <p:spPr>
              <a:xfrm>
                <a:off x="6881138" y="3968420"/>
                <a:ext cx="20633" cy="18371"/>
              </a:xfrm>
              <a:custGeom>
                <a:avLst/>
                <a:gdLst/>
                <a:ahLst/>
                <a:cxnLst>
                  <a:cxn ang="0">
                    <a:pos x="wd2" y="hd2"/>
                  </a:cxn>
                  <a:cxn ang="5400000">
                    <a:pos x="wd2" y="hd2"/>
                  </a:cxn>
                  <a:cxn ang="10800000">
                    <a:pos x="wd2" y="hd2"/>
                  </a:cxn>
                  <a:cxn ang="16200000">
                    <a:pos x="wd2" y="hd2"/>
                  </a:cxn>
                </a:cxnLst>
                <a:rect l="0" t="0" r="r" b="b"/>
                <a:pathLst>
                  <a:path w="21600" h="21600" extrusionOk="0">
                    <a:moveTo>
                      <a:pt x="0" y="5740"/>
                    </a:moveTo>
                    <a:cubicBezTo>
                      <a:pt x="6606" y="2862"/>
                      <a:pt x="12952" y="993"/>
                      <a:pt x="19402" y="0"/>
                    </a:cubicBezTo>
                    <a:lnTo>
                      <a:pt x="21600" y="16781"/>
                    </a:lnTo>
                    <a:cubicBezTo>
                      <a:pt x="16307" y="17701"/>
                      <a:pt x="10989" y="19278"/>
                      <a:pt x="5306" y="21600"/>
                    </a:cubicBezTo>
                    <a:lnTo>
                      <a:pt x="0" y="5740"/>
                    </a:lnTo>
                    <a:close/>
                  </a:path>
                </a:pathLst>
              </a:custGeom>
              <a:solidFill>
                <a:srgbClr val="B8BABC"/>
              </a:solidFill>
              <a:ln w="12700" cap="flat">
                <a:noFill/>
                <a:miter lim="400000"/>
              </a:ln>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31" name="Shape 32">
                <a:extLst>
                  <a:ext uri="{FF2B5EF4-FFF2-40B4-BE49-F238E27FC236}">
                    <a16:creationId xmlns:a16="http://schemas.microsoft.com/office/drawing/2014/main" id="{A88DCF63-50E5-A24E-A877-4FDB0B1589DA}"/>
                  </a:ext>
                </a:extLst>
              </p:cNvPr>
              <p:cNvSpPr/>
              <p:nvPr/>
            </p:nvSpPr>
            <p:spPr>
              <a:xfrm>
                <a:off x="6842979" y="3942981"/>
                <a:ext cx="554868" cy="570605"/>
              </a:xfrm>
              <a:custGeom>
                <a:avLst/>
                <a:gdLst/>
                <a:ahLst/>
                <a:cxnLst>
                  <a:cxn ang="0">
                    <a:pos x="wd2" y="hd2"/>
                  </a:cxn>
                  <a:cxn ang="5400000">
                    <a:pos x="wd2" y="hd2"/>
                  </a:cxn>
                  <a:cxn ang="10800000">
                    <a:pos x="wd2" y="hd2"/>
                  </a:cxn>
                  <a:cxn ang="16200000">
                    <a:pos x="wd2" y="hd2"/>
                  </a:cxn>
                </a:cxnLst>
                <a:rect l="0" t="0" r="r" b="b"/>
                <a:pathLst>
                  <a:path w="21600" h="21600" extrusionOk="0">
                    <a:moveTo>
                      <a:pt x="12153" y="21600"/>
                    </a:moveTo>
                    <a:cubicBezTo>
                      <a:pt x="11720" y="21600"/>
                      <a:pt x="11292" y="21543"/>
                      <a:pt x="10880" y="21429"/>
                    </a:cubicBezTo>
                    <a:lnTo>
                      <a:pt x="10590" y="21349"/>
                    </a:lnTo>
                    <a:lnTo>
                      <a:pt x="10692" y="21074"/>
                    </a:lnTo>
                    <a:cubicBezTo>
                      <a:pt x="10830" y="20701"/>
                      <a:pt x="11108" y="20410"/>
                      <a:pt x="11376" y="20130"/>
                    </a:cubicBezTo>
                    <a:cubicBezTo>
                      <a:pt x="11430" y="20073"/>
                      <a:pt x="11485" y="20016"/>
                      <a:pt x="11538" y="19958"/>
                    </a:cubicBezTo>
                    <a:cubicBezTo>
                      <a:pt x="10658" y="18697"/>
                      <a:pt x="10452" y="18315"/>
                      <a:pt x="10637" y="16484"/>
                    </a:cubicBezTo>
                    <a:cubicBezTo>
                      <a:pt x="10663" y="16226"/>
                      <a:pt x="10698" y="15959"/>
                      <a:pt x="10733" y="15689"/>
                    </a:cubicBezTo>
                    <a:cubicBezTo>
                      <a:pt x="10879" y="14579"/>
                      <a:pt x="11030" y="13432"/>
                      <a:pt x="10586" y="12462"/>
                    </a:cubicBezTo>
                    <a:cubicBezTo>
                      <a:pt x="10099" y="11407"/>
                      <a:pt x="9375" y="10888"/>
                      <a:pt x="8608" y="10339"/>
                    </a:cubicBezTo>
                    <a:cubicBezTo>
                      <a:pt x="8068" y="9952"/>
                      <a:pt x="7509" y="9551"/>
                      <a:pt x="6992" y="8948"/>
                    </a:cubicBezTo>
                    <a:cubicBezTo>
                      <a:pt x="6617" y="8507"/>
                      <a:pt x="6138" y="7771"/>
                      <a:pt x="5582" y="6919"/>
                    </a:cubicBezTo>
                    <a:cubicBezTo>
                      <a:pt x="4277" y="4920"/>
                      <a:pt x="2306" y="1899"/>
                      <a:pt x="917" y="1886"/>
                    </a:cubicBezTo>
                    <a:lnTo>
                      <a:pt x="0" y="1878"/>
                    </a:lnTo>
                    <a:lnTo>
                      <a:pt x="764" y="1386"/>
                    </a:lnTo>
                    <a:cubicBezTo>
                      <a:pt x="1577" y="862"/>
                      <a:pt x="2356" y="596"/>
                      <a:pt x="3077" y="596"/>
                    </a:cubicBezTo>
                    <a:cubicBezTo>
                      <a:pt x="3171" y="596"/>
                      <a:pt x="3265" y="601"/>
                      <a:pt x="3359" y="610"/>
                    </a:cubicBezTo>
                    <a:cubicBezTo>
                      <a:pt x="3748" y="648"/>
                      <a:pt x="4079" y="667"/>
                      <a:pt x="4343" y="667"/>
                    </a:cubicBezTo>
                    <a:cubicBezTo>
                      <a:pt x="5028" y="667"/>
                      <a:pt x="5128" y="551"/>
                      <a:pt x="5234" y="427"/>
                    </a:cubicBezTo>
                    <a:cubicBezTo>
                      <a:pt x="5324" y="323"/>
                      <a:pt x="5447" y="179"/>
                      <a:pt x="5724" y="96"/>
                    </a:cubicBezTo>
                    <a:cubicBezTo>
                      <a:pt x="5937" y="32"/>
                      <a:pt x="6151" y="0"/>
                      <a:pt x="6359" y="0"/>
                    </a:cubicBezTo>
                    <a:cubicBezTo>
                      <a:pt x="7278" y="0"/>
                      <a:pt x="7961" y="599"/>
                      <a:pt x="8621" y="1178"/>
                    </a:cubicBezTo>
                    <a:cubicBezTo>
                      <a:pt x="9143" y="1635"/>
                      <a:pt x="9635" y="2067"/>
                      <a:pt x="10192" y="2163"/>
                    </a:cubicBezTo>
                    <a:cubicBezTo>
                      <a:pt x="10733" y="2257"/>
                      <a:pt x="11291" y="2272"/>
                      <a:pt x="11883" y="2286"/>
                    </a:cubicBezTo>
                    <a:cubicBezTo>
                      <a:pt x="13112" y="2317"/>
                      <a:pt x="14382" y="2348"/>
                      <a:pt x="15472" y="3148"/>
                    </a:cubicBezTo>
                    <a:cubicBezTo>
                      <a:pt x="16365" y="3803"/>
                      <a:pt x="16386" y="4866"/>
                      <a:pt x="16404" y="5804"/>
                    </a:cubicBezTo>
                    <a:cubicBezTo>
                      <a:pt x="16409" y="6028"/>
                      <a:pt x="16413" y="6248"/>
                      <a:pt x="16430" y="6455"/>
                    </a:cubicBezTo>
                    <a:cubicBezTo>
                      <a:pt x="16532" y="7769"/>
                      <a:pt x="16974" y="7823"/>
                      <a:pt x="18288" y="7984"/>
                    </a:cubicBezTo>
                    <a:lnTo>
                      <a:pt x="18623" y="8026"/>
                    </a:lnTo>
                    <a:lnTo>
                      <a:pt x="18548" y="8567"/>
                    </a:lnTo>
                    <a:cubicBezTo>
                      <a:pt x="18550" y="8567"/>
                      <a:pt x="18552" y="8567"/>
                      <a:pt x="18554" y="8567"/>
                    </a:cubicBezTo>
                    <a:cubicBezTo>
                      <a:pt x="18732" y="8567"/>
                      <a:pt x="18828" y="8458"/>
                      <a:pt x="18840" y="8383"/>
                    </a:cubicBezTo>
                    <a:cubicBezTo>
                      <a:pt x="18809" y="8577"/>
                      <a:pt x="18968" y="9882"/>
                      <a:pt x="19023" y="10076"/>
                    </a:cubicBezTo>
                    <a:cubicBezTo>
                      <a:pt x="19215" y="10721"/>
                      <a:pt x="19421" y="11104"/>
                      <a:pt x="19959" y="11283"/>
                    </a:cubicBezTo>
                    <a:cubicBezTo>
                      <a:pt x="19993" y="11287"/>
                      <a:pt x="20111" y="11288"/>
                      <a:pt x="20254" y="11288"/>
                    </a:cubicBezTo>
                    <a:cubicBezTo>
                      <a:pt x="20407" y="11288"/>
                      <a:pt x="20584" y="11285"/>
                      <a:pt x="20750" y="11282"/>
                    </a:cubicBezTo>
                    <a:cubicBezTo>
                      <a:pt x="20897" y="11280"/>
                      <a:pt x="21035" y="11277"/>
                      <a:pt x="21139" y="11277"/>
                    </a:cubicBezTo>
                    <a:cubicBezTo>
                      <a:pt x="21300" y="11277"/>
                      <a:pt x="21600" y="11277"/>
                      <a:pt x="21600" y="11561"/>
                    </a:cubicBezTo>
                    <a:lnTo>
                      <a:pt x="21600" y="15573"/>
                    </a:lnTo>
                    <a:cubicBezTo>
                      <a:pt x="21600" y="15573"/>
                      <a:pt x="18948" y="15124"/>
                      <a:pt x="18883" y="15114"/>
                    </a:cubicBezTo>
                    <a:cubicBezTo>
                      <a:pt x="18424" y="15038"/>
                      <a:pt x="17957" y="14973"/>
                      <a:pt x="17487" y="14907"/>
                    </a:cubicBezTo>
                    <a:cubicBezTo>
                      <a:pt x="17028" y="14843"/>
                      <a:pt x="16557" y="14777"/>
                      <a:pt x="16092" y="14701"/>
                    </a:cubicBezTo>
                    <a:cubicBezTo>
                      <a:pt x="16239" y="15294"/>
                      <a:pt x="16308" y="16139"/>
                      <a:pt x="16326" y="16376"/>
                    </a:cubicBezTo>
                    <a:cubicBezTo>
                      <a:pt x="16371" y="17142"/>
                      <a:pt x="15891" y="17799"/>
                      <a:pt x="15467" y="18379"/>
                    </a:cubicBezTo>
                    <a:cubicBezTo>
                      <a:pt x="15255" y="18670"/>
                      <a:pt x="15055" y="18945"/>
                      <a:pt x="14924" y="19217"/>
                    </a:cubicBezTo>
                    <a:cubicBezTo>
                      <a:pt x="14500" y="20091"/>
                      <a:pt x="14044" y="21034"/>
                      <a:pt x="13178" y="21484"/>
                    </a:cubicBezTo>
                    <a:lnTo>
                      <a:pt x="13143" y="21502"/>
                    </a:lnTo>
                    <a:lnTo>
                      <a:pt x="13105" y="21510"/>
                    </a:lnTo>
                    <a:cubicBezTo>
                      <a:pt x="12893" y="21555"/>
                      <a:pt x="12684" y="21575"/>
                      <a:pt x="12508" y="21588"/>
                    </a:cubicBezTo>
                    <a:cubicBezTo>
                      <a:pt x="12389" y="21596"/>
                      <a:pt x="12272" y="21600"/>
                      <a:pt x="12153" y="21600"/>
                    </a:cubicBezTo>
                    <a:close/>
                  </a:path>
                </a:pathLst>
              </a:custGeom>
              <a:solidFill>
                <a:srgbClr val="C9D0D8"/>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232" name="Shape 33">
                <a:extLst>
                  <a:ext uri="{FF2B5EF4-FFF2-40B4-BE49-F238E27FC236}">
                    <a16:creationId xmlns:a16="http://schemas.microsoft.com/office/drawing/2014/main" id="{1291204D-2308-5A43-A295-865483ED25F6}"/>
                  </a:ext>
                </a:extLst>
              </p:cNvPr>
              <p:cNvSpPr/>
              <p:nvPr/>
            </p:nvSpPr>
            <p:spPr>
              <a:xfrm>
                <a:off x="5418419" y="3739472"/>
                <a:ext cx="846685" cy="361507"/>
              </a:xfrm>
              <a:custGeom>
                <a:avLst/>
                <a:gdLst/>
                <a:ahLst/>
                <a:cxnLst>
                  <a:cxn ang="0">
                    <a:pos x="wd2" y="hd2"/>
                  </a:cxn>
                  <a:cxn ang="5400000">
                    <a:pos x="wd2" y="hd2"/>
                  </a:cxn>
                  <a:cxn ang="10800000">
                    <a:pos x="wd2" y="hd2"/>
                  </a:cxn>
                  <a:cxn ang="16200000">
                    <a:pos x="wd2" y="hd2"/>
                  </a:cxn>
                </a:cxnLst>
                <a:rect l="0" t="0" r="r" b="b"/>
                <a:pathLst>
                  <a:path w="21439" h="21600" extrusionOk="0">
                    <a:moveTo>
                      <a:pt x="5157" y="21600"/>
                    </a:moveTo>
                    <a:cubicBezTo>
                      <a:pt x="4776" y="21600"/>
                      <a:pt x="4427" y="21493"/>
                      <a:pt x="4026" y="21255"/>
                    </a:cubicBezTo>
                    <a:cubicBezTo>
                      <a:pt x="2544" y="20375"/>
                      <a:pt x="1235" y="18729"/>
                      <a:pt x="341" y="16619"/>
                    </a:cubicBezTo>
                    <a:cubicBezTo>
                      <a:pt x="-10" y="15790"/>
                      <a:pt x="-147" y="11878"/>
                      <a:pt x="209" y="10200"/>
                    </a:cubicBezTo>
                    <a:cubicBezTo>
                      <a:pt x="358" y="9495"/>
                      <a:pt x="580" y="9354"/>
                      <a:pt x="795" y="9216"/>
                    </a:cubicBezTo>
                    <a:cubicBezTo>
                      <a:pt x="876" y="9164"/>
                      <a:pt x="965" y="9109"/>
                      <a:pt x="1063" y="9011"/>
                    </a:cubicBezTo>
                    <a:cubicBezTo>
                      <a:pt x="1418" y="8651"/>
                      <a:pt x="1809" y="8493"/>
                      <a:pt x="2187" y="8340"/>
                    </a:cubicBezTo>
                    <a:cubicBezTo>
                      <a:pt x="2827" y="8081"/>
                      <a:pt x="3432" y="7837"/>
                      <a:pt x="3840" y="6677"/>
                    </a:cubicBezTo>
                    <a:lnTo>
                      <a:pt x="3940" y="6392"/>
                    </a:lnTo>
                    <a:cubicBezTo>
                      <a:pt x="4843" y="3814"/>
                      <a:pt x="5387" y="2258"/>
                      <a:pt x="6896" y="1300"/>
                    </a:cubicBezTo>
                    <a:lnTo>
                      <a:pt x="6920" y="1285"/>
                    </a:lnTo>
                    <a:lnTo>
                      <a:pt x="7014" y="1285"/>
                    </a:lnTo>
                    <a:lnTo>
                      <a:pt x="7069" y="1395"/>
                    </a:lnTo>
                    <a:cubicBezTo>
                      <a:pt x="7338" y="1966"/>
                      <a:pt x="7576" y="2244"/>
                      <a:pt x="7797" y="2244"/>
                    </a:cubicBezTo>
                    <a:cubicBezTo>
                      <a:pt x="7928" y="2244"/>
                      <a:pt x="8055" y="2149"/>
                      <a:pt x="8186" y="1953"/>
                    </a:cubicBezTo>
                    <a:cubicBezTo>
                      <a:pt x="8253" y="1823"/>
                      <a:pt x="8646" y="695"/>
                      <a:pt x="8761" y="341"/>
                    </a:cubicBezTo>
                    <a:lnTo>
                      <a:pt x="8761" y="0"/>
                    </a:lnTo>
                    <a:lnTo>
                      <a:pt x="8962" y="48"/>
                    </a:lnTo>
                    <a:cubicBezTo>
                      <a:pt x="9515" y="182"/>
                      <a:pt x="10368" y="2102"/>
                      <a:pt x="10828" y="3234"/>
                    </a:cubicBezTo>
                    <a:cubicBezTo>
                      <a:pt x="10905" y="3424"/>
                      <a:pt x="10962" y="3582"/>
                      <a:pt x="11007" y="3709"/>
                    </a:cubicBezTo>
                    <a:cubicBezTo>
                      <a:pt x="11041" y="3807"/>
                      <a:pt x="11080" y="3919"/>
                      <a:pt x="11096" y="3939"/>
                    </a:cubicBezTo>
                    <a:cubicBezTo>
                      <a:pt x="11150" y="3936"/>
                      <a:pt x="11283" y="3830"/>
                      <a:pt x="11438" y="3703"/>
                    </a:cubicBezTo>
                    <a:cubicBezTo>
                      <a:pt x="11574" y="3590"/>
                      <a:pt x="11706" y="3448"/>
                      <a:pt x="11837" y="3306"/>
                    </a:cubicBezTo>
                    <a:cubicBezTo>
                      <a:pt x="11993" y="3138"/>
                      <a:pt x="12154" y="2964"/>
                      <a:pt x="12325" y="2834"/>
                    </a:cubicBezTo>
                    <a:cubicBezTo>
                      <a:pt x="12675" y="2180"/>
                      <a:pt x="13038" y="1849"/>
                      <a:pt x="13407" y="1849"/>
                    </a:cubicBezTo>
                    <a:cubicBezTo>
                      <a:pt x="13672" y="1849"/>
                      <a:pt x="13932" y="2025"/>
                      <a:pt x="14180" y="2370"/>
                    </a:cubicBezTo>
                    <a:cubicBezTo>
                      <a:pt x="14529" y="2855"/>
                      <a:pt x="14690" y="3069"/>
                      <a:pt x="14853" y="3069"/>
                    </a:cubicBezTo>
                    <a:cubicBezTo>
                      <a:pt x="14987" y="3069"/>
                      <a:pt x="15151" y="2921"/>
                      <a:pt x="15437" y="2541"/>
                    </a:cubicBezTo>
                    <a:cubicBezTo>
                      <a:pt x="15858" y="1989"/>
                      <a:pt x="16300" y="1732"/>
                      <a:pt x="16828" y="1732"/>
                    </a:cubicBezTo>
                    <a:cubicBezTo>
                      <a:pt x="16966" y="1732"/>
                      <a:pt x="17106" y="1749"/>
                      <a:pt x="17251" y="1781"/>
                    </a:cubicBezTo>
                    <a:cubicBezTo>
                      <a:pt x="17936" y="1935"/>
                      <a:pt x="18466" y="2903"/>
                      <a:pt x="18979" y="3838"/>
                    </a:cubicBezTo>
                    <a:cubicBezTo>
                      <a:pt x="19283" y="4395"/>
                      <a:pt x="19571" y="4921"/>
                      <a:pt x="19886" y="5280"/>
                    </a:cubicBezTo>
                    <a:cubicBezTo>
                      <a:pt x="20333" y="5792"/>
                      <a:pt x="20829" y="6101"/>
                      <a:pt x="21297" y="6358"/>
                    </a:cubicBezTo>
                    <a:lnTo>
                      <a:pt x="21435" y="6433"/>
                    </a:lnTo>
                    <a:lnTo>
                      <a:pt x="21439" y="6766"/>
                    </a:lnTo>
                    <a:cubicBezTo>
                      <a:pt x="21453" y="8027"/>
                      <a:pt x="21076" y="8967"/>
                      <a:pt x="20743" y="9796"/>
                    </a:cubicBezTo>
                    <a:cubicBezTo>
                      <a:pt x="20642" y="10049"/>
                      <a:pt x="20541" y="10298"/>
                      <a:pt x="20455" y="10551"/>
                    </a:cubicBezTo>
                    <a:cubicBezTo>
                      <a:pt x="20325" y="10929"/>
                      <a:pt x="20206" y="11466"/>
                      <a:pt x="20080" y="12033"/>
                    </a:cubicBezTo>
                    <a:cubicBezTo>
                      <a:pt x="19863" y="13008"/>
                      <a:pt x="19639" y="14015"/>
                      <a:pt x="19300" y="14533"/>
                    </a:cubicBezTo>
                    <a:cubicBezTo>
                      <a:pt x="19147" y="14768"/>
                      <a:pt x="18977" y="14887"/>
                      <a:pt x="18794" y="14887"/>
                    </a:cubicBezTo>
                    <a:cubicBezTo>
                      <a:pt x="18350" y="14887"/>
                      <a:pt x="17918" y="14189"/>
                      <a:pt x="17571" y="13628"/>
                    </a:cubicBezTo>
                    <a:cubicBezTo>
                      <a:pt x="17517" y="13540"/>
                      <a:pt x="17464" y="13455"/>
                      <a:pt x="17413" y="13376"/>
                    </a:cubicBezTo>
                    <a:cubicBezTo>
                      <a:pt x="17157" y="12975"/>
                      <a:pt x="16868" y="12788"/>
                      <a:pt x="16505" y="12788"/>
                    </a:cubicBezTo>
                    <a:cubicBezTo>
                      <a:pt x="16249" y="12788"/>
                      <a:pt x="15990" y="12876"/>
                      <a:pt x="15714" y="12969"/>
                    </a:cubicBezTo>
                    <a:cubicBezTo>
                      <a:pt x="15435" y="13064"/>
                      <a:pt x="15147" y="13162"/>
                      <a:pt x="14859" y="13162"/>
                    </a:cubicBezTo>
                    <a:lnTo>
                      <a:pt x="14778" y="13159"/>
                    </a:lnTo>
                    <a:cubicBezTo>
                      <a:pt x="14597" y="13148"/>
                      <a:pt x="14437" y="13113"/>
                      <a:pt x="14294" y="13080"/>
                    </a:cubicBezTo>
                    <a:cubicBezTo>
                      <a:pt x="14169" y="13052"/>
                      <a:pt x="14058" y="13026"/>
                      <a:pt x="13954" y="13026"/>
                    </a:cubicBezTo>
                    <a:cubicBezTo>
                      <a:pt x="13708" y="13026"/>
                      <a:pt x="13531" y="13171"/>
                      <a:pt x="13295" y="13939"/>
                    </a:cubicBezTo>
                    <a:cubicBezTo>
                      <a:pt x="12774" y="15640"/>
                      <a:pt x="12250" y="16456"/>
                      <a:pt x="11486" y="16755"/>
                    </a:cubicBezTo>
                    <a:cubicBezTo>
                      <a:pt x="11412" y="16785"/>
                      <a:pt x="11338" y="16797"/>
                      <a:pt x="11264" y="16797"/>
                    </a:cubicBezTo>
                    <a:cubicBezTo>
                      <a:pt x="11136" y="16797"/>
                      <a:pt x="11014" y="16760"/>
                      <a:pt x="10895" y="16723"/>
                    </a:cubicBezTo>
                    <a:cubicBezTo>
                      <a:pt x="10787" y="16690"/>
                      <a:pt x="10685" y="16659"/>
                      <a:pt x="10586" y="16659"/>
                    </a:cubicBezTo>
                    <a:cubicBezTo>
                      <a:pt x="10543" y="16659"/>
                      <a:pt x="10500" y="16665"/>
                      <a:pt x="10456" y="16680"/>
                    </a:cubicBezTo>
                    <a:cubicBezTo>
                      <a:pt x="10309" y="16738"/>
                      <a:pt x="10227" y="16918"/>
                      <a:pt x="10113" y="17168"/>
                    </a:cubicBezTo>
                    <a:cubicBezTo>
                      <a:pt x="10023" y="17365"/>
                      <a:pt x="9921" y="17589"/>
                      <a:pt x="9774" y="17759"/>
                    </a:cubicBezTo>
                    <a:cubicBezTo>
                      <a:pt x="9248" y="18369"/>
                      <a:pt x="8687" y="18428"/>
                      <a:pt x="8144" y="18485"/>
                    </a:cubicBezTo>
                    <a:cubicBezTo>
                      <a:pt x="7893" y="18512"/>
                      <a:pt x="7654" y="18537"/>
                      <a:pt x="7422" y="18612"/>
                    </a:cubicBezTo>
                    <a:cubicBezTo>
                      <a:pt x="7427" y="18758"/>
                      <a:pt x="7436" y="18910"/>
                      <a:pt x="7446" y="19068"/>
                    </a:cubicBezTo>
                    <a:cubicBezTo>
                      <a:pt x="7485" y="19703"/>
                      <a:pt x="7530" y="20423"/>
                      <a:pt x="7288" y="21014"/>
                    </a:cubicBezTo>
                    <a:cubicBezTo>
                      <a:pt x="7094" y="21498"/>
                      <a:pt x="6813" y="21553"/>
                      <a:pt x="6618" y="21553"/>
                    </a:cubicBezTo>
                    <a:cubicBezTo>
                      <a:pt x="6505" y="21553"/>
                      <a:pt x="6389" y="21532"/>
                      <a:pt x="6277" y="21511"/>
                    </a:cubicBezTo>
                    <a:cubicBezTo>
                      <a:pt x="6181" y="21492"/>
                      <a:pt x="6089" y="21475"/>
                      <a:pt x="6005" y="21475"/>
                    </a:cubicBezTo>
                    <a:cubicBezTo>
                      <a:pt x="5971" y="21475"/>
                      <a:pt x="5939" y="21478"/>
                      <a:pt x="5908" y="21486"/>
                    </a:cubicBezTo>
                    <a:cubicBezTo>
                      <a:pt x="5615" y="21564"/>
                      <a:pt x="5376" y="21600"/>
                      <a:pt x="5157" y="21600"/>
                    </a:cubicBezTo>
                    <a:close/>
                  </a:path>
                </a:pathLst>
              </a:custGeom>
              <a:solidFill>
                <a:srgbClr val="B8BABC"/>
              </a:solidFill>
              <a:ln w="12700" cap="flat">
                <a:noFill/>
                <a:miter lim="400000"/>
              </a:ln>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33" name="Shape 34">
                <a:extLst>
                  <a:ext uri="{FF2B5EF4-FFF2-40B4-BE49-F238E27FC236}">
                    <a16:creationId xmlns:a16="http://schemas.microsoft.com/office/drawing/2014/main" id="{7157021D-B877-3B42-B398-402DDD5A2606}"/>
                  </a:ext>
                </a:extLst>
              </p:cNvPr>
              <p:cNvSpPr/>
              <p:nvPr/>
            </p:nvSpPr>
            <p:spPr>
              <a:xfrm>
                <a:off x="4782453" y="4286402"/>
                <a:ext cx="138970" cy="38743"/>
              </a:xfrm>
              <a:custGeom>
                <a:avLst/>
                <a:gdLst/>
                <a:ahLst/>
                <a:cxnLst>
                  <a:cxn ang="0">
                    <a:pos x="wd2" y="hd2"/>
                  </a:cxn>
                  <a:cxn ang="5400000">
                    <a:pos x="wd2" y="hd2"/>
                  </a:cxn>
                  <a:cxn ang="10800000">
                    <a:pos x="wd2" y="hd2"/>
                  </a:cxn>
                  <a:cxn ang="16200000">
                    <a:pos x="wd2" y="hd2"/>
                  </a:cxn>
                </a:cxnLst>
                <a:rect l="0" t="0" r="r" b="b"/>
                <a:pathLst>
                  <a:path w="21600" h="21600" extrusionOk="0">
                    <a:moveTo>
                      <a:pt x="17583" y="19259"/>
                    </a:moveTo>
                    <a:cubicBezTo>
                      <a:pt x="11752" y="15533"/>
                      <a:pt x="5944" y="11801"/>
                      <a:pt x="137" y="7999"/>
                    </a:cubicBezTo>
                    <a:lnTo>
                      <a:pt x="0" y="7909"/>
                    </a:lnTo>
                    <a:lnTo>
                      <a:pt x="402" y="0"/>
                    </a:lnTo>
                    <a:lnTo>
                      <a:pt x="137" y="7999"/>
                    </a:lnTo>
                    <a:lnTo>
                      <a:pt x="539" y="90"/>
                    </a:lnTo>
                    <a:cubicBezTo>
                      <a:pt x="6342" y="3885"/>
                      <a:pt x="12146" y="7618"/>
                      <a:pt x="17969" y="11267"/>
                    </a:cubicBezTo>
                    <a:cubicBezTo>
                      <a:pt x="19192" y="12105"/>
                      <a:pt x="20396" y="12860"/>
                      <a:pt x="21600" y="13615"/>
                    </a:cubicBezTo>
                    <a:lnTo>
                      <a:pt x="21319" y="21600"/>
                    </a:lnTo>
                    <a:lnTo>
                      <a:pt x="17583" y="19259"/>
                    </a:lnTo>
                    <a:close/>
                  </a:path>
                </a:pathLst>
              </a:custGeom>
              <a:solidFill>
                <a:srgbClr val="B8BABC"/>
              </a:solidFill>
              <a:ln w="12700" cap="flat">
                <a:noFill/>
                <a:miter lim="400000"/>
              </a:ln>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34" name="Shape 35">
                <a:extLst>
                  <a:ext uri="{FF2B5EF4-FFF2-40B4-BE49-F238E27FC236}">
                    <a16:creationId xmlns:a16="http://schemas.microsoft.com/office/drawing/2014/main" id="{26A1C2AF-9794-8345-899C-FC9252A24EF0}"/>
                  </a:ext>
                </a:extLst>
              </p:cNvPr>
              <p:cNvSpPr/>
              <p:nvPr/>
            </p:nvSpPr>
            <p:spPr>
              <a:xfrm>
                <a:off x="5418419" y="3739472"/>
                <a:ext cx="846685" cy="361507"/>
              </a:xfrm>
              <a:custGeom>
                <a:avLst/>
                <a:gdLst/>
                <a:ahLst/>
                <a:cxnLst>
                  <a:cxn ang="0">
                    <a:pos x="wd2" y="hd2"/>
                  </a:cxn>
                  <a:cxn ang="5400000">
                    <a:pos x="wd2" y="hd2"/>
                  </a:cxn>
                  <a:cxn ang="10800000">
                    <a:pos x="wd2" y="hd2"/>
                  </a:cxn>
                  <a:cxn ang="16200000">
                    <a:pos x="wd2" y="hd2"/>
                  </a:cxn>
                </a:cxnLst>
                <a:rect l="0" t="0" r="r" b="b"/>
                <a:pathLst>
                  <a:path w="21439" h="21600" extrusionOk="0">
                    <a:moveTo>
                      <a:pt x="5157" y="21600"/>
                    </a:moveTo>
                    <a:cubicBezTo>
                      <a:pt x="4776" y="21600"/>
                      <a:pt x="4427" y="21493"/>
                      <a:pt x="4026" y="21255"/>
                    </a:cubicBezTo>
                    <a:cubicBezTo>
                      <a:pt x="2544" y="20375"/>
                      <a:pt x="1235" y="18729"/>
                      <a:pt x="341" y="16619"/>
                    </a:cubicBezTo>
                    <a:cubicBezTo>
                      <a:pt x="-10" y="15790"/>
                      <a:pt x="-147" y="11878"/>
                      <a:pt x="209" y="10200"/>
                    </a:cubicBezTo>
                    <a:cubicBezTo>
                      <a:pt x="358" y="9495"/>
                      <a:pt x="580" y="9354"/>
                      <a:pt x="795" y="9216"/>
                    </a:cubicBezTo>
                    <a:cubicBezTo>
                      <a:pt x="876" y="9164"/>
                      <a:pt x="965" y="9109"/>
                      <a:pt x="1063" y="9011"/>
                    </a:cubicBezTo>
                    <a:cubicBezTo>
                      <a:pt x="1418" y="8651"/>
                      <a:pt x="1809" y="8493"/>
                      <a:pt x="2187" y="8340"/>
                    </a:cubicBezTo>
                    <a:cubicBezTo>
                      <a:pt x="2827" y="8081"/>
                      <a:pt x="3432" y="7837"/>
                      <a:pt x="3840" y="6677"/>
                    </a:cubicBezTo>
                    <a:lnTo>
                      <a:pt x="3940" y="6392"/>
                    </a:lnTo>
                    <a:cubicBezTo>
                      <a:pt x="4843" y="3814"/>
                      <a:pt x="5387" y="2258"/>
                      <a:pt x="6896" y="1300"/>
                    </a:cubicBezTo>
                    <a:lnTo>
                      <a:pt x="6920" y="1285"/>
                    </a:lnTo>
                    <a:lnTo>
                      <a:pt x="7014" y="1285"/>
                    </a:lnTo>
                    <a:lnTo>
                      <a:pt x="7069" y="1395"/>
                    </a:lnTo>
                    <a:cubicBezTo>
                      <a:pt x="7338" y="1966"/>
                      <a:pt x="7576" y="2244"/>
                      <a:pt x="7797" y="2244"/>
                    </a:cubicBezTo>
                    <a:cubicBezTo>
                      <a:pt x="7928" y="2244"/>
                      <a:pt x="8055" y="2149"/>
                      <a:pt x="8186" y="1953"/>
                    </a:cubicBezTo>
                    <a:cubicBezTo>
                      <a:pt x="8253" y="1823"/>
                      <a:pt x="8646" y="695"/>
                      <a:pt x="8761" y="341"/>
                    </a:cubicBezTo>
                    <a:lnTo>
                      <a:pt x="8761" y="0"/>
                    </a:lnTo>
                    <a:lnTo>
                      <a:pt x="8962" y="48"/>
                    </a:lnTo>
                    <a:cubicBezTo>
                      <a:pt x="9515" y="182"/>
                      <a:pt x="10368" y="2102"/>
                      <a:pt x="10828" y="3234"/>
                    </a:cubicBezTo>
                    <a:cubicBezTo>
                      <a:pt x="10905" y="3424"/>
                      <a:pt x="10962" y="3582"/>
                      <a:pt x="11007" y="3709"/>
                    </a:cubicBezTo>
                    <a:cubicBezTo>
                      <a:pt x="11041" y="3807"/>
                      <a:pt x="11080" y="3919"/>
                      <a:pt x="11096" y="3939"/>
                    </a:cubicBezTo>
                    <a:cubicBezTo>
                      <a:pt x="11150" y="3936"/>
                      <a:pt x="11283" y="3830"/>
                      <a:pt x="11438" y="3703"/>
                    </a:cubicBezTo>
                    <a:cubicBezTo>
                      <a:pt x="11574" y="3590"/>
                      <a:pt x="11706" y="3448"/>
                      <a:pt x="11837" y="3306"/>
                    </a:cubicBezTo>
                    <a:cubicBezTo>
                      <a:pt x="11993" y="3138"/>
                      <a:pt x="12154" y="2964"/>
                      <a:pt x="12325" y="2834"/>
                    </a:cubicBezTo>
                    <a:cubicBezTo>
                      <a:pt x="12675" y="2180"/>
                      <a:pt x="13038" y="1849"/>
                      <a:pt x="13407" y="1849"/>
                    </a:cubicBezTo>
                    <a:cubicBezTo>
                      <a:pt x="13672" y="1849"/>
                      <a:pt x="13932" y="2025"/>
                      <a:pt x="14180" y="2370"/>
                    </a:cubicBezTo>
                    <a:cubicBezTo>
                      <a:pt x="14529" y="2855"/>
                      <a:pt x="14690" y="3069"/>
                      <a:pt x="14853" y="3069"/>
                    </a:cubicBezTo>
                    <a:cubicBezTo>
                      <a:pt x="14987" y="3069"/>
                      <a:pt x="15151" y="2921"/>
                      <a:pt x="15437" y="2541"/>
                    </a:cubicBezTo>
                    <a:cubicBezTo>
                      <a:pt x="15858" y="1989"/>
                      <a:pt x="16300" y="1732"/>
                      <a:pt x="16828" y="1732"/>
                    </a:cubicBezTo>
                    <a:cubicBezTo>
                      <a:pt x="16966" y="1732"/>
                      <a:pt x="17106" y="1749"/>
                      <a:pt x="17251" y="1781"/>
                    </a:cubicBezTo>
                    <a:cubicBezTo>
                      <a:pt x="17936" y="1935"/>
                      <a:pt x="18466" y="2903"/>
                      <a:pt x="18979" y="3838"/>
                    </a:cubicBezTo>
                    <a:cubicBezTo>
                      <a:pt x="19283" y="4395"/>
                      <a:pt x="19571" y="4921"/>
                      <a:pt x="19886" y="5280"/>
                    </a:cubicBezTo>
                    <a:cubicBezTo>
                      <a:pt x="20333" y="5792"/>
                      <a:pt x="20829" y="6101"/>
                      <a:pt x="21297" y="6358"/>
                    </a:cubicBezTo>
                    <a:lnTo>
                      <a:pt x="21435" y="6433"/>
                    </a:lnTo>
                    <a:lnTo>
                      <a:pt x="21439" y="6766"/>
                    </a:lnTo>
                    <a:cubicBezTo>
                      <a:pt x="21453" y="8027"/>
                      <a:pt x="21076" y="8967"/>
                      <a:pt x="20743" y="9796"/>
                    </a:cubicBezTo>
                    <a:cubicBezTo>
                      <a:pt x="20642" y="10049"/>
                      <a:pt x="20541" y="10298"/>
                      <a:pt x="20455" y="10551"/>
                    </a:cubicBezTo>
                    <a:cubicBezTo>
                      <a:pt x="20325" y="10929"/>
                      <a:pt x="20206" y="11466"/>
                      <a:pt x="20080" y="12033"/>
                    </a:cubicBezTo>
                    <a:cubicBezTo>
                      <a:pt x="19863" y="13008"/>
                      <a:pt x="19639" y="14015"/>
                      <a:pt x="19300" y="14533"/>
                    </a:cubicBezTo>
                    <a:cubicBezTo>
                      <a:pt x="19147" y="14768"/>
                      <a:pt x="18977" y="14887"/>
                      <a:pt x="18794" y="14887"/>
                    </a:cubicBezTo>
                    <a:cubicBezTo>
                      <a:pt x="18350" y="14887"/>
                      <a:pt x="17918" y="14189"/>
                      <a:pt x="17571" y="13628"/>
                    </a:cubicBezTo>
                    <a:cubicBezTo>
                      <a:pt x="17517" y="13540"/>
                      <a:pt x="17464" y="13455"/>
                      <a:pt x="17413" y="13376"/>
                    </a:cubicBezTo>
                    <a:cubicBezTo>
                      <a:pt x="17157" y="12975"/>
                      <a:pt x="16868" y="12788"/>
                      <a:pt x="16505" y="12788"/>
                    </a:cubicBezTo>
                    <a:cubicBezTo>
                      <a:pt x="16249" y="12788"/>
                      <a:pt x="15990" y="12876"/>
                      <a:pt x="15714" y="12969"/>
                    </a:cubicBezTo>
                    <a:cubicBezTo>
                      <a:pt x="15435" y="13064"/>
                      <a:pt x="15147" y="13162"/>
                      <a:pt x="14859" y="13162"/>
                    </a:cubicBezTo>
                    <a:lnTo>
                      <a:pt x="14778" y="13159"/>
                    </a:lnTo>
                    <a:cubicBezTo>
                      <a:pt x="14597" y="13148"/>
                      <a:pt x="14437" y="13113"/>
                      <a:pt x="14294" y="13080"/>
                    </a:cubicBezTo>
                    <a:cubicBezTo>
                      <a:pt x="14169" y="13052"/>
                      <a:pt x="14058" y="13026"/>
                      <a:pt x="13954" y="13026"/>
                    </a:cubicBezTo>
                    <a:cubicBezTo>
                      <a:pt x="13708" y="13026"/>
                      <a:pt x="13531" y="13171"/>
                      <a:pt x="13295" y="13939"/>
                    </a:cubicBezTo>
                    <a:cubicBezTo>
                      <a:pt x="12774" y="15640"/>
                      <a:pt x="12250" y="16456"/>
                      <a:pt x="11486" y="16755"/>
                    </a:cubicBezTo>
                    <a:cubicBezTo>
                      <a:pt x="11412" y="16785"/>
                      <a:pt x="11338" y="16797"/>
                      <a:pt x="11264" y="16797"/>
                    </a:cubicBezTo>
                    <a:cubicBezTo>
                      <a:pt x="11136" y="16797"/>
                      <a:pt x="11014" y="16760"/>
                      <a:pt x="10895" y="16723"/>
                    </a:cubicBezTo>
                    <a:cubicBezTo>
                      <a:pt x="10787" y="16690"/>
                      <a:pt x="10685" y="16659"/>
                      <a:pt x="10586" y="16659"/>
                    </a:cubicBezTo>
                    <a:cubicBezTo>
                      <a:pt x="10543" y="16659"/>
                      <a:pt x="10500" y="16665"/>
                      <a:pt x="10456" y="16680"/>
                    </a:cubicBezTo>
                    <a:cubicBezTo>
                      <a:pt x="10309" y="16738"/>
                      <a:pt x="10227" y="16918"/>
                      <a:pt x="10113" y="17168"/>
                    </a:cubicBezTo>
                    <a:cubicBezTo>
                      <a:pt x="10023" y="17365"/>
                      <a:pt x="9921" y="17589"/>
                      <a:pt x="9774" y="17759"/>
                    </a:cubicBezTo>
                    <a:cubicBezTo>
                      <a:pt x="9248" y="18369"/>
                      <a:pt x="8687" y="18428"/>
                      <a:pt x="8144" y="18485"/>
                    </a:cubicBezTo>
                    <a:cubicBezTo>
                      <a:pt x="7893" y="18512"/>
                      <a:pt x="7654" y="18537"/>
                      <a:pt x="7422" y="18612"/>
                    </a:cubicBezTo>
                    <a:cubicBezTo>
                      <a:pt x="7427" y="18758"/>
                      <a:pt x="7436" y="18910"/>
                      <a:pt x="7446" y="19068"/>
                    </a:cubicBezTo>
                    <a:cubicBezTo>
                      <a:pt x="7485" y="19703"/>
                      <a:pt x="7530" y="20423"/>
                      <a:pt x="7288" y="21014"/>
                    </a:cubicBezTo>
                    <a:cubicBezTo>
                      <a:pt x="7094" y="21498"/>
                      <a:pt x="6813" y="21553"/>
                      <a:pt x="6618" y="21553"/>
                    </a:cubicBezTo>
                    <a:cubicBezTo>
                      <a:pt x="6505" y="21553"/>
                      <a:pt x="6389" y="21532"/>
                      <a:pt x="6277" y="21511"/>
                    </a:cubicBezTo>
                    <a:cubicBezTo>
                      <a:pt x="6181" y="21492"/>
                      <a:pt x="6089" y="21475"/>
                      <a:pt x="6005" y="21475"/>
                    </a:cubicBezTo>
                    <a:cubicBezTo>
                      <a:pt x="5971" y="21475"/>
                      <a:pt x="5939" y="21478"/>
                      <a:pt x="5908" y="21486"/>
                    </a:cubicBezTo>
                    <a:cubicBezTo>
                      <a:pt x="5615" y="21564"/>
                      <a:pt x="5376" y="21600"/>
                      <a:pt x="5157" y="21600"/>
                    </a:cubicBezTo>
                    <a:close/>
                  </a:path>
                </a:pathLst>
              </a:custGeom>
              <a:solidFill>
                <a:srgbClr val="C0CADA"/>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235" name="Shape 36">
                <a:extLst>
                  <a:ext uri="{FF2B5EF4-FFF2-40B4-BE49-F238E27FC236}">
                    <a16:creationId xmlns:a16="http://schemas.microsoft.com/office/drawing/2014/main" id="{F92C333D-79AB-2540-808D-42085A7CE86E}"/>
                  </a:ext>
                </a:extLst>
              </p:cNvPr>
              <p:cNvSpPr/>
              <p:nvPr/>
            </p:nvSpPr>
            <p:spPr>
              <a:xfrm>
                <a:off x="4299121" y="3853946"/>
                <a:ext cx="1150789" cy="493184"/>
              </a:xfrm>
              <a:custGeom>
                <a:avLst/>
                <a:gdLst/>
                <a:ahLst/>
                <a:cxnLst>
                  <a:cxn ang="0">
                    <a:pos x="wd2" y="hd2"/>
                  </a:cxn>
                  <a:cxn ang="5400000">
                    <a:pos x="wd2" y="hd2"/>
                  </a:cxn>
                  <a:cxn ang="10800000">
                    <a:pos x="wd2" y="hd2"/>
                  </a:cxn>
                  <a:cxn ang="16200000">
                    <a:pos x="wd2" y="hd2"/>
                  </a:cxn>
                </a:cxnLst>
                <a:rect l="0" t="0" r="r" b="b"/>
                <a:pathLst>
                  <a:path w="21547" h="21600" extrusionOk="0">
                    <a:moveTo>
                      <a:pt x="13996" y="21600"/>
                    </a:moveTo>
                    <a:cubicBezTo>
                      <a:pt x="13957" y="21600"/>
                      <a:pt x="13920" y="21593"/>
                      <a:pt x="13886" y="21579"/>
                    </a:cubicBezTo>
                    <a:cubicBezTo>
                      <a:pt x="12248" y="20910"/>
                      <a:pt x="10611" y="20230"/>
                      <a:pt x="8977" y="19539"/>
                    </a:cubicBezTo>
                    <a:cubicBezTo>
                      <a:pt x="8665" y="19414"/>
                      <a:pt x="8226" y="18941"/>
                      <a:pt x="7995" y="18282"/>
                    </a:cubicBezTo>
                    <a:cubicBezTo>
                      <a:pt x="7868" y="17914"/>
                      <a:pt x="7835" y="17529"/>
                      <a:pt x="7805" y="17189"/>
                    </a:cubicBezTo>
                    <a:cubicBezTo>
                      <a:pt x="7786" y="16970"/>
                      <a:pt x="7769" y="16764"/>
                      <a:pt x="7728" y="16574"/>
                    </a:cubicBezTo>
                    <a:cubicBezTo>
                      <a:pt x="7679" y="16344"/>
                      <a:pt x="7608" y="16246"/>
                      <a:pt x="7491" y="16246"/>
                    </a:cubicBezTo>
                    <a:cubicBezTo>
                      <a:pt x="7323" y="16246"/>
                      <a:pt x="7104" y="16447"/>
                      <a:pt x="6892" y="16641"/>
                    </a:cubicBezTo>
                    <a:cubicBezTo>
                      <a:pt x="6669" y="16845"/>
                      <a:pt x="6458" y="17038"/>
                      <a:pt x="6277" y="17038"/>
                    </a:cubicBezTo>
                    <a:lnTo>
                      <a:pt x="6252" y="17037"/>
                    </a:lnTo>
                    <a:cubicBezTo>
                      <a:pt x="6135" y="17023"/>
                      <a:pt x="6011" y="16977"/>
                      <a:pt x="5890" y="16932"/>
                    </a:cubicBezTo>
                    <a:cubicBezTo>
                      <a:pt x="5749" y="16880"/>
                      <a:pt x="5604" y="16825"/>
                      <a:pt x="5477" y="16825"/>
                    </a:cubicBezTo>
                    <a:cubicBezTo>
                      <a:pt x="5447" y="16825"/>
                      <a:pt x="5417" y="16828"/>
                      <a:pt x="5389" y="16835"/>
                    </a:cubicBezTo>
                    <a:cubicBezTo>
                      <a:pt x="5215" y="16880"/>
                      <a:pt x="5105" y="17143"/>
                      <a:pt x="4977" y="17447"/>
                    </a:cubicBezTo>
                    <a:cubicBezTo>
                      <a:pt x="4898" y="17634"/>
                      <a:pt x="4817" y="17827"/>
                      <a:pt x="4715" y="17983"/>
                    </a:cubicBezTo>
                    <a:cubicBezTo>
                      <a:pt x="4546" y="18244"/>
                      <a:pt x="4326" y="18383"/>
                      <a:pt x="4077" y="18383"/>
                    </a:cubicBezTo>
                    <a:cubicBezTo>
                      <a:pt x="3826" y="18383"/>
                      <a:pt x="3571" y="18235"/>
                      <a:pt x="3376" y="17977"/>
                    </a:cubicBezTo>
                    <a:cubicBezTo>
                      <a:pt x="3248" y="17807"/>
                      <a:pt x="3161" y="17511"/>
                      <a:pt x="3076" y="17225"/>
                    </a:cubicBezTo>
                    <a:cubicBezTo>
                      <a:pt x="2987" y="16923"/>
                      <a:pt x="2902" y="16638"/>
                      <a:pt x="2798" y="16599"/>
                    </a:cubicBezTo>
                    <a:cubicBezTo>
                      <a:pt x="2788" y="16596"/>
                      <a:pt x="2778" y="16594"/>
                      <a:pt x="2768" y="16594"/>
                    </a:cubicBezTo>
                    <a:cubicBezTo>
                      <a:pt x="2666" y="16594"/>
                      <a:pt x="2569" y="16793"/>
                      <a:pt x="2466" y="17004"/>
                    </a:cubicBezTo>
                    <a:cubicBezTo>
                      <a:pt x="2384" y="17173"/>
                      <a:pt x="2298" y="17347"/>
                      <a:pt x="2197" y="17451"/>
                    </a:cubicBezTo>
                    <a:cubicBezTo>
                      <a:pt x="2075" y="17575"/>
                      <a:pt x="1958" y="17635"/>
                      <a:pt x="1840" y="17635"/>
                    </a:cubicBezTo>
                    <a:cubicBezTo>
                      <a:pt x="1704" y="17635"/>
                      <a:pt x="1562" y="17557"/>
                      <a:pt x="1379" y="17382"/>
                    </a:cubicBezTo>
                    <a:cubicBezTo>
                      <a:pt x="1210" y="17222"/>
                      <a:pt x="1118" y="16944"/>
                      <a:pt x="1044" y="16721"/>
                    </a:cubicBezTo>
                    <a:cubicBezTo>
                      <a:pt x="961" y="16468"/>
                      <a:pt x="927" y="16386"/>
                      <a:pt x="850" y="16386"/>
                    </a:cubicBezTo>
                    <a:cubicBezTo>
                      <a:pt x="583" y="16386"/>
                      <a:pt x="212" y="15793"/>
                      <a:pt x="71" y="15283"/>
                    </a:cubicBezTo>
                    <a:cubicBezTo>
                      <a:pt x="-22" y="14948"/>
                      <a:pt x="-7" y="14699"/>
                      <a:pt x="21" y="14549"/>
                    </a:cubicBezTo>
                    <a:cubicBezTo>
                      <a:pt x="103" y="14130"/>
                      <a:pt x="486" y="12245"/>
                      <a:pt x="562" y="11871"/>
                    </a:cubicBezTo>
                    <a:lnTo>
                      <a:pt x="562" y="11665"/>
                    </a:lnTo>
                    <a:lnTo>
                      <a:pt x="680" y="11623"/>
                    </a:lnTo>
                    <a:cubicBezTo>
                      <a:pt x="776" y="11594"/>
                      <a:pt x="886" y="11505"/>
                      <a:pt x="1039" y="11382"/>
                    </a:cubicBezTo>
                    <a:lnTo>
                      <a:pt x="1190" y="11261"/>
                    </a:lnTo>
                    <a:lnTo>
                      <a:pt x="1247" y="11361"/>
                    </a:lnTo>
                    <a:cubicBezTo>
                      <a:pt x="1345" y="11532"/>
                      <a:pt x="1459" y="11774"/>
                      <a:pt x="1580" y="12029"/>
                    </a:cubicBezTo>
                    <a:cubicBezTo>
                      <a:pt x="1849" y="12598"/>
                      <a:pt x="2184" y="13305"/>
                      <a:pt x="2416" y="13379"/>
                    </a:cubicBezTo>
                    <a:cubicBezTo>
                      <a:pt x="2435" y="13385"/>
                      <a:pt x="2453" y="13388"/>
                      <a:pt x="2471" y="13388"/>
                    </a:cubicBezTo>
                    <a:cubicBezTo>
                      <a:pt x="2641" y="13388"/>
                      <a:pt x="2737" y="13105"/>
                      <a:pt x="2880" y="12644"/>
                    </a:cubicBezTo>
                    <a:cubicBezTo>
                      <a:pt x="3035" y="12144"/>
                      <a:pt x="3227" y="11522"/>
                      <a:pt x="3616" y="11522"/>
                    </a:cubicBezTo>
                    <a:cubicBezTo>
                      <a:pt x="3636" y="11522"/>
                      <a:pt x="3657" y="11523"/>
                      <a:pt x="3679" y="11527"/>
                    </a:cubicBezTo>
                    <a:cubicBezTo>
                      <a:pt x="3991" y="11578"/>
                      <a:pt x="4212" y="11932"/>
                      <a:pt x="4426" y="12274"/>
                    </a:cubicBezTo>
                    <a:cubicBezTo>
                      <a:pt x="4569" y="12504"/>
                      <a:pt x="4705" y="12721"/>
                      <a:pt x="4861" y="12832"/>
                    </a:cubicBezTo>
                    <a:cubicBezTo>
                      <a:pt x="4911" y="12866"/>
                      <a:pt x="4955" y="12883"/>
                      <a:pt x="4996" y="12883"/>
                    </a:cubicBezTo>
                    <a:cubicBezTo>
                      <a:pt x="5118" y="12883"/>
                      <a:pt x="5200" y="12727"/>
                      <a:pt x="5334" y="12451"/>
                    </a:cubicBezTo>
                    <a:cubicBezTo>
                      <a:pt x="5406" y="12304"/>
                      <a:pt x="5487" y="12137"/>
                      <a:pt x="5588" y="11988"/>
                    </a:cubicBezTo>
                    <a:cubicBezTo>
                      <a:pt x="5794" y="11677"/>
                      <a:pt x="7275" y="11110"/>
                      <a:pt x="7745" y="11110"/>
                    </a:cubicBezTo>
                    <a:cubicBezTo>
                      <a:pt x="7761" y="11110"/>
                      <a:pt x="7776" y="11110"/>
                      <a:pt x="7791" y="11112"/>
                    </a:cubicBezTo>
                    <a:cubicBezTo>
                      <a:pt x="7859" y="10538"/>
                      <a:pt x="8056" y="10217"/>
                      <a:pt x="8352" y="10217"/>
                    </a:cubicBezTo>
                    <a:cubicBezTo>
                      <a:pt x="8773" y="10217"/>
                      <a:pt x="9278" y="10831"/>
                      <a:pt x="9422" y="11020"/>
                    </a:cubicBezTo>
                    <a:cubicBezTo>
                      <a:pt x="9518" y="11147"/>
                      <a:pt x="9599" y="11375"/>
                      <a:pt x="9684" y="11616"/>
                    </a:cubicBezTo>
                    <a:cubicBezTo>
                      <a:pt x="9784" y="11900"/>
                      <a:pt x="9898" y="12222"/>
                      <a:pt x="9994" y="12222"/>
                    </a:cubicBezTo>
                    <a:cubicBezTo>
                      <a:pt x="10004" y="12222"/>
                      <a:pt x="10014" y="12219"/>
                      <a:pt x="10025" y="12212"/>
                    </a:cubicBezTo>
                    <a:cubicBezTo>
                      <a:pt x="10052" y="12194"/>
                      <a:pt x="10093" y="12152"/>
                      <a:pt x="10125" y="11993"/>
                    </a:cubicBezTo>
                    <a:cubicBezTo>
                      <a:pt x="10226" y="11491"/>
                      <a:pt x="10142" y="10405"/>
                      <a:pt x="10062" y="9980"/>
                    </a:cubicBezTo>
                    <a:cubicBezTo>
                      <a:pt x="9970" y="9493"/>
                      <a:pt x="9831" y="9077"/>
                      <a:pt x="9683" y="8636"/>
                    </a:cubicBezTo>
                    <a:cubicBezTo>
                      <a:pt x="9526" y="8168"/>
                      <a:pt x="9364" y="7684"/>
                      <a:pt x="9258" y="7096"/>
                    </a:cubicBezTo>
                    <a:lnTo>
                      <a:pt x="9236" y="6972"/>
                    </a:lnTo>
                    <a:lnTo>
                      <a:pt x="9260" y="6805"/>
                    </a:lnTo>
                    <a:cubicBezTo>
                      <a:pt x="9362" y="6252"/>
                      <a:pt x="10733" y="4587"/>
                      <a:pt x="10792" y="4534"/>
                    </a:cubicBezTo>
                    <a:lnTo>
                      <a:pt x="10867" y="4466"/>
                    </a:lnTo>
                    <a:cubicBezTo>
                      <a:pt x="12059" y="3406"/>
                      <a:pt x="12433" y="3026"/>
                      <a:pt x="12548" y="2890"/>
                    </a:cubicBezTo>
                    <a:lnTo>
                      <a:pt x="12548" y="2630"/>
                    </a:lnTo>
                    <a:lnTo>
                      <a:pt x="12723" y="2755"/>
                    </a:lnTo>
                    <a:cubicBezTo>
                      <a:pt x="12726" y="2757"/>
                      <a:pt x="13008" y="2956"/>
                      <a:pt x="13470" y="2956"/>
                    </a:cubicBezTo>
                    <a:cubicBezTo>
                      <a:pt x="13835" y="2956"/>
                      <a:pt x="14211" y="2835"/>
                      <a:pt x="14587" y="2597"/>
                    </a:cubicBezTo>
                    <a:cubicBezTo>
                      <a:pt x="15197" y="2212"/>
                      <a:pt x="15472" y="1490"/>
                      <a:pt x="15693" y="910"/>
                    </a:cubicBezTo>
                    <a:cubicBezTo>
                      <a:pt x="15871" y="442"/>
                      <a:pt x="16039" y="0"/>
                      <a:pt x="16318" y="0"/>
                    </a:cubicBezTo>
                    <a:cubicBezTo>
                      <a:pt x="16689" y="20"/>
                      <a:pt x="16971" y="463"/>
                      <a:pt x="17176" y="787"/>
                    </a:cubicBezTo>
                    <a:cubicBezTo>
                      <a:pt x="17256" y="913"/>
                      <a:pt x="17365" y="1084"/>
                      <a:pt x="17401" y="1086"/>
                    </a:cubicBezTo>
                    <a:cubicBezTo>
                      <a:pt x="17641" y="1086"/>
                      <a:pt x="18202" y="1086"/>
                      <a:pt x="18357" y="1871"/>
                    </a:cubicBezTo>
                    <a:cubicBezTo>
                      <a:pt x="18399" y="2080"/>
                      <a:pt x="18690" y="2336"/>
                      <a:pt x="18970" y="2336"/>
                    </a:cubicBezTo>
                    <a:cubicBezTo>
                      <a:pt x="19127" y="2336"/>
                      <a:pt x="19191" y="2253"/>
                      <a:pt x="19201" y="2223"/>
                    </a:cubicBezTo>
                    <a:cubicBezTo>
                      <a:pt x="19323" y="1871"/>
                      <a:pt x="19487" y="1685"/>
                      <a:pt x="19676" y="1685"/>
                    </a:cubicBezTo>
                    <a:cubicBezTo>
                      <a:pt x="19849" y="1685"/>
                      <a:pt x="20043" y="1844"/>
                      <a:pt x="20253" y="2155"/>
                    </a:cubicBezTo>
                    <a:cubicBezTo>
                      <a:pt x="20491" y="2512"/>
                      <a:pt x="20689" y="2586"/>
                      <a:pt x="20814" y="2586"/>
                    </a:cubicBezTo>
                    <a:cubicBezTo>
                      <a:pt x="20876" y="2586"/>
                      <a:pt x="20912" y="2567"/>
                      <a:pt x="20912" y="2567"/>
                    </a:cubicBezTo>
                    <a:lnTo>
                      <a:pt x="21051" y="2490"/>
                    </a:lnTo>
                    <a:lnTo>
                      <a:pt x="21078" y="2816"/>
                    </a:lnTo>
                    <a:lnTo>
                      <a:pt x="21134" y="3528"/>
                    </a:lnTo>
                    <a:lnTo>
                      <a:pt x="21131" y="3583"/>
                    </a:lnTo>
                    <a:cubicBezTo>
                      <a:pt x="21054" y="4905"/>
                      <a:pt x="21183" y="6448"/>
                      <a:pt x="21281" y="6677"/>
                    </a:cubicBezTo>
                    <a:cubicBezTo>
                      <a:pt x="21296" y="6713"/>
                      <a:pt x="21312" y="6746"/>
                      <a:pt x="21328" y="6778"/>
                    </a:cubicBezTo>
                    <a:lnTo>
                      <a:pt x="21401" y="6937"/>
                    </a:lnTo>
                    <a:lnTo>
                      <a:pt x="21506" y="8276"/>
                    </a:lnTo>
                    <a:lnTo>
                      <a:pt x="21506" y="8304"/>
                    </a:lnTo>
                    <a:cubicBezTo>
                      <a:pt x="21506" y="8449"/>
                      <a:pt x="21515" y="8638"/>
                      <a:pt x="21523" y="8845"/>
                    </a:cubicBezTo>
                    <a:cubicBezTo>
                      <a:pt x="21549" y="9466"/>
                      <a:pt x="21578" y="10169"/>
                      <a:pt x="21466" y="10580"/>
                    </a:cubicBezTo>
                    <a:cubicBezTo>
                      <a:pt x="21315" y="11140"/>
                      <a:pt x="21054" y="11206"/>
                      <a:pt x="20870" y="11206"/>
                    </a:cubicBezTo>
                    <a:lnTo>
                      <a:pt x="20870" y="11206"/>
                    </a:lnTo>
                    <a:cubicBezTo>
                      <a:pt x="20785" y="11206"/>
                      <a:pt x="20697" y="11190"/>
                      <a:pt x="20611" y="11175"/>
                    </a:cubicBezTo>
                    <a:cubicBezTo>
                      <a:pt x="20535" y="11161"/>
                      <a:pt x="20461" y="11147"/>
                      <a:pt x="20392" y="11147"/>
                    </a:cubicBezTo>
                    <a:cubicBezTo>
                      <a:pt x="20384" y="11147"/>
                      <a:pt x="20376" y="11147"/>
                      <a:pt x="20368" y="11147"/>
                    </a:cubicBezTo>
                    <a:cubicBezTo>
                      <a:pt x="20370" y="11291"/>
                      <a:pt x="20377" y="11445"/>
                      <a:pt x="20385" y="11605"/>
                    </a:cubicBezTo>
                    <a:cubicBezTo>
                      <a:pt x="20406" y="12044"/>
                      <a:pt x="20430" y="12543"/>
                      <a:pt x="20340" y="12981"/>
                    </a:cubicBezTo>
                    <a:cubicBezTo>
                      <a:pt x="20281" y="13269"/>
                      <a:pt x="20181" y="13429"/>
                      <a:pt x="20094" y="13571"/>
                    </a:cubicBezTo>
                    <a:cubicBezTo>
                      <a:pt x="20041" y="13655"/>
                      <a:pt x="19992" y="13735"/>
                      <a:pt x="19959" y="13830"/>
                    </a:cubicBezTo>
                    <a:cubicBezTo>
                      <a:pt x="19870" y="14080"/>
                      <a:pt x="19858" y="14658"/>
                      <a:pt x="19847" y="15217"/>
                    </a:cubicBezTo>
                    <a:cubicBezTo>
                      <a:pt x="19827" y="16165"/>
                      <a:pt x="19802" y="17452"/>
                      <a:pt x="19296" y="17600"/>
                    </a:cubicBezTo>
                    <a:cubicBezTo>
                      <a:pt x="19189" y="17831"/>
                      <a:pt x="19057" y="17952"/>
                      <a:pt x="18940" y="18061"/>
                    </a:cubicBezTo>
                    <a:cubicBezTo>
                      <a:pt x="18850" y="18144"/>
                      <a:pt x="18766" y="18223"/>
                      <a:pt x="18699" y="18340"/>
                    </a:cubicBezTo>
                    <a:cubicBezTo>
                      <a:pt x="18629" y="18464"/>
                      <a:pt x="18588" y="18574"/>
                      <a:pt x="18548" y="18681"/>
                    </a:cubicBezTo>
                    <a:cubicBezTo>
                      <a:pt x="18447" y="18951"/>
                      <a:pt x="18362" y="19138"/>
                      <a:pt x="18112" y="19259"/>
                    </a:cubicBezTo>
                    <a:cubicBezTo>
                      <a:pt x="17648" y="19483"/>
                      <a:pt x="17181" y="19525"/>
                      <a:pt x="16729" y="19565"/>
                    </a:cubicBezTo>
                    <a:cubicBezTo>
                      <a:pt x="16627" y="19574"/>
                      <a:pt x="16524" y="19583"/>
                      <a:pt x="16422" y="19594"/>
                    </a:cubicBezTo>
                    <a:cubicBezTo>
                      <a:pt x="16106" y="19627"/>
                      <a:pt x="15895" y="19876"/>
                      <a:pt x="15627" y="20191"/>
                    </a:cubicBezTo>
                    <a:cubicBezTo>
                      <a:pt x="15565" y="20264"/>
                      <a:pt x="15501" y="20340"/>
                      <a:pt x="15433" y="20416"/>
                    </a:cubicBezTo>
                    <a:lnTo>
                      <a:pt x="15384" y="20472"/>
                    </a:lnTo>
                    <a:cubicBezTo>
                      <a:pt x="15038" y="20866"/>
                      <a:pt x="14394" y="21600"/>
                      <a:pt x="13996" y="21600"/>
                    </a:cubicBezTo>
                    <a:close/>
                  </a:path>
                </a:pathLst>
              </a:custGeom>
              <a:solidFill>
                <a:srgbClr val="C0CADA"/>
              </a:solidFill>
              <a:ln w="6350" cap="flat">
                <a:solidFill>
                  <a:srgbClr val="FFFFFF"/>
                </a:solidFill>
                <a:prstDash val="solid"/>
                <a:miter lim="400000"/>
              </a:ln>
              <a:effectLst/>
            </p:spPr>
            <p:txBody>
              <a:bodyPr wrap="square" lIns="0" tIns="0" rIns="0" bIns="0" numCol="1" anchor="ctr">
                <a:noAutofit/>
              </a:bodyPr>
              <a:lstStyle/>
              <a:p>
                <a:pPr lvl="0"/>
                <a:endParaRPr sz="2400"/>
              </a:p>
            </p:txBody>
          </p:sp>
          <p:grpSp>
            <p:nvGrpSpPr>
              <p:cNvPr id="236" name="Group 39">
                <a:extLst>
                  <a:ext uri="{FF2B5EF4-FFF2-40B4-BE49-F238E27FC236}">
                    <a16:creationId xmlns:a16="http://schemas.microsoft.com/office/drawing/2014/main" id="{4E74F538-A8C7-D84D-ACDE-435836157E1F}"/>
                  </a:ext>
                </a:extLst>
              </p:cNvPr>
              <p:cNvGrpSpPr/>
              <p:nvPr/>
            </p:nvGrpSpPr>
            <p:grpSpPr>
              <a:xfrm>
                <a:off x="3879384" y="4210086"/>
                <a:ext cx="1836739" cy="1988744"/>
                <a:chOff x="0" y="0"/>
                <a:chExt cx="1836737" cy="1988742"/>
              </a:xfrm>
            </p:grpSpPr>
            <p:sp>
              <p:nvSpPr>
                <p:cNvPr id="351" name="Shape 37">
                  <a:extLst>
                    <a:ext uri="{FF2B5EF4-FFF2-40B4-BE49-F238E27FC236}">
                      <a16:creationId xmlns:a16="http://schemas.microsoft.com/office/drawing/2014/main" id="{2DCB0389-B7E4-4B4B-8D49-C969D2B1DC14}"/>
                    </a:ext>
                  </a:extLst>
                </p:cNvPr>
                <p:cNvSpPr/>
                <p:nvPr/>
              </p:nvSpPr>
              <p:spPr>
                <a:xfrm>
                  <a:off x="228946" y="1119297"/>
                  <a:ext cx="254121" cy="439442"/>
                </a:xfrm>
                <a:custGeom>
                  <a:avLst/>
                  <a:gdLst/>
                  <a:ahLst/>
                  <a:cxnLst>
                    <a:cxn ang="0">
                      <a:pos x="wd2" y="hd2"/>
                    </a:cxn>
                    <a:cxn ang="5400000">
                      <a:pos x="wd2" y="hd2"/>
                    </a:cxn>
                    <a:cxn ang="10800000">
                      <a:pos x="wd2" y="hd2"/>
                    </a:cxn>
                    <a:cxn ang="16200000">
                      <a:pos x="wd2" y="hd2"/>
                    </a:cxn>
                  </a:cxnLst>
                  <a:rect l="0" t="0" r="r" b="b"/>
                  <a:pathLst>
                    <a:path w="21309" h="20664" extrusionOk="0">
                      <a:moveTo>
                        <a:pt x="7304" y="2580"/>
                      </a:moveTo>
                      <a:cubicBezTo>
                        <a:pt x="9424" y="1581"/>
                        <a:pt x="12430" y="-691"/>
                        <a:pt x="15606" y="204"/>
                      </a:cubicBezTo>
                      <a:cubicBezTo>
                        <a:pt x="17940" y="863"/>
                        <a:pt x="19629" y="2763"/>
                        <a:pt x="20506" y="4054"/>
                      </a:cubicBezTo>
                      <a:cubicBezTo>
                        <a:pt x="20967" y="4732"/>
                        <a:pt x="21600" y="5718"/>
                        <a:pt x="21162" y="6446"/>
                      </a:cubicBezTo>
                      <a:cubicBezTo>
                        <a:pt x="20704" y="7208"/>
                        <a:pt x="18938" y="7695"/>
                        <a:pt x="18824" y="8587"/>
                      </a:cubicBezTo>
                      <a:cubicBezTo>
                        <a:pt x="18740" y="9234"/>
                        <a:pt x="19195" y="9155"/>
                        <a:pt x="19486" y="9620"/>
                      </a:cubicBezTo>
                      <a:cubicBezTo>
                        <a:pt x="20189" y="10748"/>
                        <a:pt x="19753" y="12260"/>
                        <a:pt x="19691" y="13562"/>
                      </a:cubicBezTo>
                      <a:cubicBezTo>
                        <a:pt x="19636" y="14698"/>
                        <a:pt x="19554" y="17575"/>
                        <a:pt x="17395" y="18234"/>
                      </a:cubicBezTo>
                      <a:cubicBezTo>
                        <a:pt x="15857" y="18704"/>
                        <a:pt x="14170" y="17348"/>
                        <a:pt x="12766" y="17292"/>
                      </a:cubicBezTo>
                      <a:cubicBezTo>
                        <a:pt x="10911" y="17219"/>
                        <a:pt x="11120" y="18129"/>
                        <a:pt x="11059" y="18868"/>
                      </a:cubicBezTo>
                      <a:cubicBezTo>
                        <a:pt x="10973" y="19918"/>
                        <a:pt x="10804" y="20316"/>
                        <a:pt x="8787" y="20615"/>
                      </a:cubicBezTo>
                      <a:cubicBezTo>
                        <a:pt x="6805" y="20909"/>
                        <a:pt x="5029" y="19803"/>
                        <a:pt x="4300" y="18916"/>
                      </a:cubicBezTo>
                      <a:cubicBezTo>
                        <a:pt x="2526" y="16756"/>
                        <a:pt x="3562" y="14058"/>
                        <a:pt x="3788" y="11784"/>
                      </a:cubicBezTo>
                      <a:cubicBezTo>
                        <a:pt x="3948" y="10174"/>
                        <a:pt x="3956" y="7737"/>
                        <a:pt x="2258" y="6356"/>
                      </a:cubicBezTo>
                      <a:cubicBezTo>
                        <a:pt x="1694" y="5898"/>
                        <a:pt x="774" y="5677"/>
                        <a:pt x="325" y="5156"/>
                      </a:cubicBezTo>
                      <a:cubicBezTo>
                        <a:pt x="35" y="4818"/>
                        <a:pt x="216" y="2559"/>
                        <a:pt x="0" y="2515"/>
                      </a:cubicBezTo>
                      <a:cubicBezTo>
                        <a:pt x="2363" y="3003"/>
                        <a:pt x="5114" y="3614"/>
                        <a:pt x="7304" y="2580"/>
                      </a:cubicBezTo>
                      <a:close/>
                    </a:path>
                  </a:pathLst>
                </a:custGeom>
                <a:solidFill>
                  <a:srgbClr val="ACB9CA"/>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352" name="Shape 38">
                  <a:extLst>
                    <a:ext uri="{FF2B5EF4-FFF2-40B4-BE49-F238E27FC236}">
                      <a16:creationId xmlns:a16="http://schemas.microsoft.com/office/drawing/2014/main" id="{75222242-C5BA-294A-851D-D402BC5E2304}"/>
                    </a:ext>
                  </a:extLst>
                </p:cNvPr>
                <p:cNvSpPr/>
                <p:nvPr/>
              </p:nvSpPr>
              <p:spPr>
                <a:xfrm>
                  <a:off x="0" y="0"/>
                  <a:ext cx="1836738" cy="1988743"/>
                </a:xfrm>
                <a:custGeom>
                  <a:avLst/>
                  <a:gdLst/>
                  <a:ahLst/>
                  <a:cxnLst>
                    <a:cxn ang="0">
                      <a:pos x="wd2" y="hd2"/>
                    </a:cxn>
                    <a:cxn ang="5400000">
                      <a:pos x="wd2" y="hd2"/>
                    </a:cxn>
                    <a:cxn ang="10800000">
                      <a:pos x="wd2" y="hd2"/>
                    </a:cxn>
                    <a:cxn ang="16200000">
                      <a:pos x="wd2" y="hd2"/>
                    </a:cxn>
                  </a:cxnLst>
                  <a:rect l="0" t="0" r="r" b="b"/>
                  <a:pathLst>
                    <a:path w="21593" h="21600" extrusionOk="0">
                      <a:moveTo>
                        <a:pt x="15268" y="21600"/>
                      </a:moveTo>
                      <a:cubicBezTo>
                        <a:pt x="15216" y="21600"/>
                        <a:pt x="15158" y="21593"/>
                        <a:pt x="15097" y="21578"/>
                      </a:cubicBezTo>
                      <a:cubicBezTo>
                        <a:pt x="14745" y="21495"/>
                        <a:pt x="14498" y="21284"/>
                        <a:pt x="14260" y="21080"/>
                      </a:cubicBezTo>
                      <a:cubicBezTo>
                        <a:pt x="14028" y="20881"/>
                        <a:pt x="13808" y="20693"/>
                        <a:pt x="13499" y="20622"/>
                      </a:cubicBezTo>
                      <a:cubicBezTo>
                        <a:pt x="13116" y="20534"/>
                        <a:pt x="12706" y="20373"/>
                        <a:pt x="12313" y="20158"/>
                      </a:cubicBezTo>
                      <a:cubicBezTo>
                        <a:pt x="12169" y="20079"/>
                        <a:pt x="11990" y="20007"/>
                        <a:pt x="11801" y="19932"/>
                      </a:cubicBezTo>
                      <a:cubicBezTo>
                        <a:pt x="11360" y="19755"/>
                        <a:pt x="10859" y="19555"/>
                        <a:pt x="10652" y="19183"/>
                      </a:cubicBezTo>
                      <a:cubicBezTo>
                        <a:pt x="10544" y="18988"/>
                        <a:pt x="10526" y="18815"/>
                        <a:pt x="10599" y="18670"/>
                      </a:cubicBezTo>
                      <a:cubicBezTo>
                        <a:pt x="10687" y="18492"/>
                        <a:pt x="10908" y="18363"/>
                        <a:pt x="11254" y="18286"/>
                      </a:cubicBezTo>
                      <a:cubicBezTo>
                        <a:pt x="11352" y="18264"/>
                        <a:pt x="11451" y="18253"/>
                        <a:pt x="11548" y="18253"/>
                      </a:cubicBezTo>
                      <a:cubicBezTo>
                        <a:pt x="11857" y="18253"/>
                        <a:pt x="12120" y="18361"/>
                        <a:pt x="12398" y="18476"/>
                      </a:cubicBezTo>
                      <a:cubicBezTo>
                        <a:pt x="12479" y="18509"/>
                        <a:pt x="12562" y="18543"/>
                        <a:pt x="12648" y="18575"/>
                      </a:cubicBezTo>
                      <a:cubicBezTo>
                        <a:pt x="12857" y="18653"/>
                        <a:pt x="13285" y="18653"/>
                        <a:pt x="13468" y="18653"/>
                      </a:cubicBezTo>
                      <a:lnTo>
                        <a:pt x="13742" y="18653"/>
                      </a:lnTo>
                      <a:cubicBezTo>
                        <a:pt x="13954" y="18653"/>
                        <a:pt x="14117" y="18630"/>
                        <a:pt x="14255" y="18581"/>
                      </a:cubicBezTo>
                      <a:cubicBezTo>
                        <a:pt x="14316" y="18559"/>
                        <a:pt x="14367" y="18530"/>
                        <a:pt x="14420" y="18501"/>
                      </a:cubicBezTo>
                      <a:cubicBezTo>
                        <a:pt x="14515" y="18448"/>
                        <a:pt x="14613" y="18393"/>
                        <a:pt x="14759" y="18386"/>
                      </a:cubicBezTo>
                      <a:lnTo>
                        <a:pt x="14784" y="18386"/>
                      </a:lnTo>
                      <a:cubicBezTo>
                        <a:pt x="14832" y="18386"/>
                        <a:pt x="14894" y="18391"/>
                        <a:pt x="14961" y="18398"/>
                      </a:cubicBezTo>
                      <a:cubicBezTo>
                        <a:pt x="15034" y="18406"/>
                        <a:pt x="15109" y="18413"/>
                        <a:pt x="15175" y="18413"/>
                      </a:cubicBezTo>
                      <a:cubicBezTo>
                        <a:pt x="15253" y="18413"/>
                        <a:pt x="15281" y="18402"/>
                        <a:pt x="15290" y="18397"/>
                      </a:cubicBezTo>
                      <a:cubicBezTo>
                        <a:pt x="15292" y="18395"/>
                        <a:pt x="15696" y="18142"/>
                        <a:pt x="15838" y="18078"/>
                      </a:cubicBezTo>
                      <a:lnTo>
                        <a:pt x="15837" y="18075"/>
                      </a:lnTo>
                      <a:cubicBezTo>
                        <a:pt x="15865" y="18058"/>
                        <a:pt x="15903" y="18050"/>
                        <a:pt x="15951" y="18050"/>
                      </a:cubicBezTo>
                      <a:cubicBezTo>
                        <a:pt x="16016" y="18050"/>
                        <a:pt x="16096" y="18065"/>
                        <a:pt x="16167" y="18078"/>
                      </a:cubicBezTo>
                      <a:cubicBezTo>
                        <a:pt x="16213" y="18087"/>
                        <a:pt x="16266" y="18098"/>
                        <a:pt x="16290" y="18098"/>
                      </a:cubicBezTo>
                      <a:cubicBezTo>
                        <a:pt x="16663" y="18080"/>
                        <a:pt x="16695" y="17950"/>
                        <a:pt x="16752" y="17714"/>
                      </a:cubicBezTo>
                      <a:cubicBezTo>
                        <a:pt x="16777" y="17611"/>
                        <a:pt x="16805" y="17494"/>
                        <a:pt x="16869" y="17373"/>
                      </a:cubicBezTo>
                      <a:cubicBezTo>
                        <a:pt x="16934" y="17250"/>
                        <a:pt x="17043" y="17195"/>
                        <a:pt x="17140" y="17147"/>
                      </a:cubicBezTo>
                      <a:cubicBezTo>
                        <a:pt x="17213" y="17110"/>
                        <a:pt x="17276" y="17078"/>
                        <a:pt x="17320" y="17020"/>
                      </a:cubicBezTo>
                      <a:cubicBezTo>
                        <a:pt x="17407" y="16906"/>
                        <a:pt x="17355" y="16804"/>
                        <a:pt x="17263" y="16648"/>
                      </a:cubicBezTo>
                      <a:cubicBezTo>
                        <a:pt x="17237" y="16604"/>
                        <a:pt x="17212" y="16559"/>
                        <a:pt x="17191" y="16515"/>
                      </a:cubicBezTo>
                      <a:cubicBezTo>
                        <a:pt x="17134" y="16393"/>
                        <a:pt x="17112" y="16273"/>
                        <a:pt x="17090" y="16156"/>
                      </a:cubicBezTo>
                      <a:cubicBezTo>
                        <a:pt x="17074" y="16075"/>
                        <a:pt x="17060" y="15998"/>
                        <a:pt x="17035" y="15920"/>
                      </a:cubicBezTo>
                      <a:cubicBezTo>
                        <a:pt x="16950" y="15655"/>
                        <a:pt x="16787" y="15409"/>
                        <a:pt x="16629" y="15170"/>
                      </a:cubicBezTo>
                      <a:cubicBezTo>
                        <a:pt x="16505" y="14983"/>
                        <a:pt x="16377" y="14790"/>
                        <a:pt x="16284" y="14585"/>
                      </a:cubicBezTo>
                      <a:cubicBezTo>
                        <a:pt x="16221" y="14558"/>
                        <a:pt x="15996" y="14520"/>
                        <a:pt x="15897" y="14503"/>
                      </a:cubicBezTo>
                      <a:cubicBezTo>
                        <a:pt x="15833" y="14492"/>
                        <a:pt x="15782" y="14483"/>
                        <a:pt x="15759" y="14477"/>
                      </a:cubicBezTo>
                      <a:lnTo>
                        <a:pt x="15665" y="14454"/>
                      </a:lnTo>
                      <a:cubicBezTo>
                        <a:pt x="15460" y="14406"/>
                        <a:pt x="15228" y="14351"/>
                        <a:pt x="15073" y="14205"/>
                      </a:cubicBezTo>
                      <a:cubicBezTo>
                        <a:pt x="14960" y="14100"/>
                        <a:pt x="14971" y="13988"/>
                        <a:pt x="14979" y="13898"/>
                      </a:cubicBezTo>
                      <a:cubicBezTo>
                        <a:pt x="14984" y="13850"/>
                        <a:pt x="14988" y="13805"/>
                        <a:pt x="14978" y="13758"/>
                      </a:cubicBezTo>
                      <a:cubicBezTo>
                        <a:pt x="14899" y="13386"/>
                        <a:pt x="14672" y="13364"/>
                        <a:pt x="14358" y="13333"/>
                      </a:cubicBezTo>
                      <a:cubicBezTo>
                        <a:pt x="14192" y="13317"/>
                        <a:pt x="14004" y="13298"/>
                        <a:pt x="13830" y="13217"/>
                      </a:cubicBezTo>
                      <a:cubicBezTo>
                        <a:pt x="13552" y="13088"/>
                        <a:pt x="13344" y="12905"/>
                        <a:pt x="13228" y="12689"/>
                      </a:cubicBezTo>
                      <a:cubicBezTo>
                        <a:pt x="13196" y="12628"/>
                        <a:pt x="13171" y="12571"/>
                        <a:pt x="13147" y="12517"/>
                      </a:cubicBezTo>
                      <a:cubicBezTo>
                        <a:pt x="13069" y="12342"/>
                        <a:pt x="13017" y="12226"/>
                        <a:pt x="12798" y="12128"/>
                      </a:cubicBezTo>
                      <a:cubicBezTo>
                        <a:pt x="12572" y="12026"/>
                        <a:pt x="12297" y="12026"/>
                        <a:pt x="12032" y="12025"/>
                      </a:cubicBezTo>
                      <a:lnTo>
                        <a:pt x="11941" y="12025"/>
                      </a:lnTo>
                      <a:cubicBezTo>
                        <a:pt x="11707" y="12022"/>
                        <a:pt x="11505" y="12020"/>
                        <a:pt x="11310" y="11890"/>
                      </a:cubicBezTo>
                      <a:lnTo>
                        <a:pt x="11237" y="11842"/>
                      </a:lnTo>
                      <a:cubicBezTo>
                        <a:pt x="11086" y="11741"/>
                        <a:pt x="10967" y="11662"/>
                        <a:pt x="10777" y="11586"/>
                      </a:cubicBezTo>
                      <a:cubicBezTo>
                        <a:pt x="10552" y="11496"/>
                        <a:pt x="10388" y="11300"/>
                        <a:pt x="10243" y="11127"/>
                      </a:cubicBezTo>
                      <a:lnTo>
                        <a:pt x="10209" y="11087"/>
                      </a:lnTo>
                      <a:cubicBezTo>
                        <a:pt x="9909" y="10730"/>
                        <a:pt x="9537" y="10364"/>
                        <a:pt x="9162" y="10057"/>
                      </a:cubicBezTo>
                      <a:cubicBezTo>
                        <a:pt x="8890" y="9835"/>
                        <a:pt x="8602" y="9637"/>
                        <a:pt x="8324" y="9445"/>
                      </a:cubicBezTo>
                      <a:cubicBezTo>
                        <a:pt x="8136" y="9316"/>
                        <a:pt x="7941" y="9182"/>
                        <a:pt x="7751" y="9040"/>
                      </a:cubicBezTo>
                      <a:cubicBezTo>
                        <a:pt x="7685" y="8991"/>
                        <a:pt x="7608" y="8943"/>
                        <a:pt x="7525" y="8892"/>
                      </a:cubicBezTo>
                      <a:cubicBezTo>
                        <a:pt x="7359" y="8789"/>
                        <a:pt x="7187" y="8683"/>
                        <a:pt x="7076" y="8545"/>
                      </a:cubicBezTo>
                      <a:cubicBezTo>
                        <a:pt x="6946" y="8386"/>
                        <a:pt x="6866" y="8193"/>
                        <a:pt x="6788" y="8006"/>
                      </a:cubicBezTo>
                      <a:cubicBezTo>
                        <a:pt x="6727" y="7857"/>
                        <a:pt x="6669" y="7717"/>
                        <a:pt x="6588" y="7594"/>
                      </a:cubicBezTo>
                      <a:cubicBezTo>
                        <a:pt x="6375" y="7267"/>
                        <a:pt x="6352" y="6833"/>
                        <a:pt x="6352" y="6661"/>
                      </a:cubicBezTo>
                      <a:cubicBezTo>
                        <a:pt x="6352" y="6500"/>
                        <a:pt x="6089" y="6330"/>
                        <a:pt x="5996" y="6284"/>
                      </a:cubicBezTo>
                      <a:lnTo>
                        <a:pt x="4983" y="5849"/>
                      </a:lnTo>
                      <a:cubicBezTo>
                        <a:pt x="4893" y="5811"/>
                        <a:pt x="4802" y="5767"/>
                        <a:pt x="4710" y="5722"/>
                      </a:cubicBezTo>
                      <a:cubicBezTo>
                        <a:pt x="4449" y="5595"/>
                        <a:pt x="4180" y="5464"/>
                        <a:pt x="3897" y="5453"/>
                      </a:cubicBezTo>
                      <a:lnTo>
                        <a:pt x="3873" y="5453"/>
                      </a:lnTo>
                      <a:cubicBezTo>
                        <a:pt x="3459" y="5453"/>
                        <a:pt x="3142" y="5896"/>
                        <a:pt x="2940" y="6230"/>
                      </a:cubicBezTo>
                      <a:cubicBezTo>
                        <a:pt x="2683" y="6651"/>
                        <a:pt x="2226" y="6740"/>
                        <a:pt x="1887" y="6740"/>
                      </a:cubicBezTo>
                      <a:cubicBezTo>
                        <a:pt x="1648" y="6740"/>
                        <a:pt x="1472" y="6696"/>
                        <a:pt x="1470" y="6695"/>
                      </a:cubicBezTo>
                      <a:lnTo>
                        <a:pt x="1316" y="6656"/>
                      </a:lnTo>
                      <a:lnTo>
                        <a:pt x="1438" y="6560"/>
                      </a:lnTo>
                      <a:cubicBezTo>
                        <a:pt x="1661" y="6386"/>
                        <a:pt x="1789" y="6257"/>
                        <a:pt x="1818" y="6177"/>
                      </a:cubicBezTo>
                      <a:cubicBezTo>
                        <a:pt x="1820" y="6158"/>
                        <a:pt x="1798" y="6058"/>
                        <a:pt x="1785" y="5999"/>
                      </a:cubicBezTo>
                      <a:cubicBezTo>
                        <a:pt x="1780" y="5975"/>
                        <a:pt x="1776" y="5953"/>
                        <a:pt x="1772" y="5934"/>
                      </a:cubicBezTo>
                      <a:cubicBezTo>
                        <a:pt x="1685" y="5970"/>
                        <a:pt x="1590" y="5988"/>
                        <a:pt x="1487" y="5988"/>
                      </a:cubicBezTo>
                      <a:cubicBezTo>
                        <a:pt x="1227" y="5988"/>
                        <a:pt x="959" y="5871"/>
                        <a:pt x="743" y="5777"/>
                      </a:cubicBezTo>
                      <a:cubicBezTo>
                        <a:pt x="547" y="5692"/>
                        <a:pt x="428" y="5576"/>
                        <a:pt x="390" y="5435"/>
                      </a:cubicBezTo>
                      <a:cubicBezTo>
                        <a:pt x="350" y="5287"/>
                        <a:pt x="404" y="5120"/>
                        <a:pt x="549" y="4941"/>
                      </a:cubicBezTo>
                      <a:cubicBezTo>
                        <a:pt x="646" y="4822"/>
                        <a:pt x="686" y="4728"/>
                        <a:pt x="668" y="4661"/>
                      </a:cubicBezTo>
                      <a:cubicBezTo>
                        <a:pt x="641" y="4562"/>
                        <a:pt x="475" y="4492"/>
                        <a:pt x="301" y="4417"/>
                      </a:cubicBezTo>
                      <a:cubicBezTo>
                        <a:pt x="216" y="4380"/>
                        <a:pt x="128" y="4343"/>
                        <a:pt x="43" y="4298"/>
                      </a:cubicBezTo>
                      <a:lnTo>
                        <a:pt x="0" y="4275"/>
                      </a:lnTo>
                      <a:lnTo>
                        <a:pt x="1" y="4228"/>
                      </a:lnTo>
                      <a:cubicBezTo>
                        <a:pt x="7" y="3959"/>
                        <a:pt x="265" y="3834"/>
                        <a:pt x="492" y="3723"/>
                      </a:cubicBezTo>
                      <a:cubicBezTo>
                        <a:pt x="777" y="3585"/>
                        <a:pt x="885" y="3511"/>
                        <a:pt x="801" y="3334"/>
                      </a:cubicBezTo>
                      <a:cubicBezTo>
                        <a:pt x="751" y="3231"/>
                        <a:pt x="576" y="3096"/>
                        <a:pt x="460" y="3007"/>
                      </a:cubicBezTo>
                      <a:lnTo>
                        <a:pt x="391" y="2953"/>
                      </a:lnTo>
                      <a:cubicBezTo>
                        <a:pt x="370" y="2937"/>
                        <a:pt x="346" y="2924"/>
                        <a:pt x="321" y="2911"/>
                      </a:cubicBezTo>
                      <a:cubicBezTo>
                        <a:pt x="242" y="2868"/>
                        <a:pt x="122" y="2803"/>
                        <a:pt x="149" y="2647"/>
                      </a:cubicBezTo>
                      <a:cubicBezTo>
                        <a:pt x="177" y="2485"/>
                        <a:pt x="314" y="2442"/>
                        <a:pt x="414" y="2411"/>
                      </a:cubicBezTo>
                      <a:cubicBezTo>
                        <a:pt x="469" y="2394"/>
                        <a:pt x="521" y="2378"/>
                        <a:pt x="553" y="2347"/>
                      </a:cubicBezTo>
                      <a:lnTo>
                        <a:pt x="578" y="2324"/>
                      </a:lnTo>
                      <a:lnTo>
                        <a:pt x="946" y="2323"/>
                      </a:lnTo>
                      <a:cubicBezTo>
                        <a:pt x="1303" y="2323"/>
                        <a:pt x="1382" y="2327"/>
                        <a:pt x="1411" y="2330"/>
                      </a:cubicBezTo>
                      <a:cubicBezTo>
                        <a:pt x="1411" y="2330"/>
                        <a:pt x="1411" y="2330"/>
                        <a:pt x="1411" y="2330"/>
                      </a:cubicBezTo>
                      <a:cubicBezTo>
                        <a:pt x="1442" y="2330"/>
                        <a:pt x="1473" y="2279"/>
                        <a:pt x="1500" y="2233"/>
                      </a:cubicBezTo>
                      <a:cubicBezTo>
                        <a:pt x="1537" y="2173"/>
                        <a:pt x="1578" y="2104"/>
                        <a:pt x="1656" y="2086"/>
                      </a:cubicBezTo>
                      <a:cubicBezTo>
                        <a:pt x="1670" y="2083"/>
                        <a:pt x="1683" y="2081"/>
                        <a:pt x="1696" y="2081"/>
                      </a:cubicBezTo>
                      <a:cubicBezTo>
                        <a:pt x="1784" y="2081"/>
                        <a:pt x="1861" y="2142"/>
                        <a:pt x="1950" y="2212"/>
                      </a:cubicBezTo>
                      <a:cubicBezTo>
                        <a:pt x="2003" y="2254"/>
                        <a:pt x="2058" y="2297"/>
                        <a:pt x="2119" y="2331"/>
                      </a:cubicBezTo>
                      <a:cubicBezTo>
                        <a:pt x="2228" y="2329"/>
                        <a:pt x="2615" y="1825"/>
                        <a:pt x="2664" y="1573"/>
                      </a:cubicBezTo>
                      <a:cubicBezTo>
                        <a:pt x="2702" y="1385"/>
                        <a:pt x="2932" y="1143"/>
                        <a:pt x="3126" y="1143"/>
                      </a:cubicBezTo>
                      <a:cubicBezTo>
                        <a:pt x="3174" y="1143"/>
                        <a:pt x="3332" y="1162"/>
                        <a:pt x="3332" y="1406"/>
                      </a:cubicBezTo>
                      <a:cubicBezTo>
                        <a:pt x="3332" y="1753"/>
                        <a:pt x="3734" y="1951"/>
                        <a:pt x="3837" y="1970"/>
                      </a:cubicBezTo>
                      <a:cubicBezTo>
                        <a:pt x="3940" y="1990"/>
                        <a:pt x="3996" y="2089"/>
                        <a:pt x="4045" y="2176"/>
                      </a:cubicBezTo>
                      <a:cubicBezTo>
                        <a:pt x="4061" y="2205"/>
                        <a:pt x="4088" y="2253"/>
                        <a:pt x="4105" y="2269"/>
                      </a:cubicBezTo>
                      <a:cubicBezTo>
                        <a:pt x="4145" y="2271"/>
                        <a:pt x="4186" y="2283"/>
                        <a:pt x="4225" y="2295"/>
                      </a:cubicBezTo>
                      <a:cubicBezTo>
                        <a:pt x="4223" y="2160"/>
                        <a:pt x="4308" y="1985"/>
                        <a:pt x="4403" y="1801"/>
                      </a:cubicBezTo>
                      <a:lnTo>
                        <a:pt x="4416" y="1776"/>
                      </a:lnTo>
                      <a:cubicBezTo>
                        <a:pt x="4464" y="1681"/>
                        <a:pt x="4552" y="1652"/>
                        <a:pt x="4611" y="1633"/>
                      </a:cubicBezTo>
                      <a:cubicBezTo>
                        <a:pt x="4673" y="1612"/>
                        <a:pt x="4681" y="1610"/>
                        <a:pt x="4681" y="1564"/>
                      </a:cubicBezTo>
                      <a:cubicBezTo>
                        <a:pt x="4681" y="1407"/>
                        <a:pt x="4744" y="1159"/>
                        <a:pt x="4913" y="1159"/>
                      </a:cubicBezTo>
                      <a:cubicBezTo>
                        <a:pt x="4976" y="1159"/>
                        <a:pt x="5034" y="1195"/>
                        <a:pt x="5086" y="1267"/>
                      </a:cubicBezTo>
                      <a:cubicBezTo>
                        <a:pt x="5192" y="1414"/>
                        <a:pt x="5327" y="1495"/>
                        <a:pt x="5381" y="1504"/>
                      </a:cubicBezTo>
                      <a:cubicBezTo>
                        <a:pt x="5432" y="1447"/>
                        <a:pt x="5526" y="1395"/>
                        <a:pt x="5639" y="1395"/>
                      </a:cubicBezTo>
                      <a:cubicBezTo>
                        <a:pt x="5720" y="1395"/>
                        <a:pt x="5845" y="1423"/>
                        <a:pt x="5976" y="1557"/>
                      </a:cubicBezTo>
                      <a:cubicBezTo>
                        <a:pt x="6109" y="1694"/>
                        <a:pt x="6193" y="1731"/>
                        <a:pt x="6221" y="1731"/>
                      </a:cubicBezTo>
                      <a:cubicBezTo>
                        <a:pt x="6222" y="1729"/>
                        <a:pt x="6240" y="1704"/>
                        <a:pt x="6235" y="1613"/>
                      </a:cubicBezTo>
                      <a:cubicBezTo>
                        <a:pt x="6230" y="1521"/>
                        <a:pt x="6209" y="1440"/>
                        <a:pt x="6189" y="1362"/>
                      </a:cubicBezTo>
                      <a:cubicBezTo>
                        <a:pt x="6146" y="1195"/>
                        <a:pt x="6106" y="1037"/>
                        <a:pt x="6254" y="869"/>
                      </a:cubicBezTo>
                      <a:cubicBezTo>
                        <a:pt x="6321" y="793"/>
                        <a:pt x="6397" y="777"/>
                        <a:pt x="6450" y="777"/>
                      </a:cubicBezTo>
                      <a:cubicBezTo>
                        <a:pt x="6532" y="777"/>
                        <a:pt x="6611" y="816"/>
                        <a:pt x="6677" y="864"/>
                      </a:cubicBezTo>
                      <a:lnTo>
                        <a:pt x="6608" y="74"/>
                      </a:lnTo>
                      <a:lnTo>
                        <a:pt x="6714" y="90"/>
                      </a:lnTo>
                      <a:cubicBezTo>
                        <a:pt x="6852" y="110"/>
                        <a:pt x="6931" y="216"/>
                        <a:pt x="7002" y="310"/>
                      </a:cubicBezTo>
                      <a:cubicBezTo>
                        <a:pt x="7046" y="369"/>
                        <a:pt x="7088" y="425"/>
                        <a:pt x="7135" y="450"/>
                      </a:cubicBezTo>
                      <a:cubicBezTo>
                        <a:pt x="7232" y="501"/>
                        <a:pt x="7362" y="530"/>
                        <a:pt x="7491" y="530"/>
                      </a:cubicBezTo>
                      <a:cubicBezTo>
                        <a:pt x="7612" y="530"/>
                        <a:pt x="7721" y="504"/>
                        <a:pt x="7798" y="457"/>
                      </a:cubicBezTo>
                      <a:cubicBezTo>
                        <a:pt x="7847" y="427"/>
                        <a:pt x="7890" y="387"/>
                        <a:pt x="7935" y="345"/>
                      </a:cubicBezTo>
                      <a:cubicBezTo>
                        <a:pt x="8025" y="260"/>
                        <a:pt x="8127" y="164"/>
                        <a:pt x="8296" y="147"/>
                      </a:cubicBezTo>
                      <a:cubicBezTo>
                        <a:pt x="8320" y="145"/>
                        <a:pt x="8345" y="144"/>
                        <a:pt x="8370" y="144"/>
                      </a:cubicBezTo>
                      <a:cubicBezTo>
                        <a:pt x="8463" y="144"/>
                        <a:pt x="8561" y="158"/>
                        <a:pt x="8656" y="172"/>
                      </a:cubicBezTo>
                      <a:cubicBezTo>
                        <a:pt x="8731" y="183"/>
                        <a:pt x="8801" y="193"/>
                        <a:pt x="8865" y="196"/>
                      </a:cubicBezTo>
                      <a:cubicBezTo>
                        <a:pt x="8865" y="196"/>
                        <a:pt x="8865" y="196"/>
                        <a:pt x="8865" y="196"/>
                      </a:cubicBezTo>
                      <a:cubicBezTo>
                        <a:pt x="8954" y="196"/>
                        <a:pt x="9077" y="152"/>
                        <a:pt x="9196" y="109"/>
                      </a:cubicBezTo>
                      <a:cubicBezTo>
                        <a:pt x="9344" y="55"/>
                        <a:pt x="9497" y="0"/>
                        <a:pt x="9634" y="0"/>
                      </a:cubicBezTo>
                      <a:cubicBezTo>
                        <a:pt x="9771" y="0"/>
                        <a:pt x="9875" y="58"/>
                        <a:pt x="9935" y="168"/>
                      </a:cubicBezTo>
                      <a:cubicBezTo>
                        <a:pt x="9971" y="234"/>
                        <a:pt x="9985" y="298"/>
                        <a:pt x="9998" y="360"/>
                      </a:cubicBezTo>
                      <a:cubicBezTo>
                        <a:pt x="10015" y="436"/>
                        <a:pt x="10029" y="502"/>
                        <a:pt x="10082" y="563"/>
                      </a:cubicBezTo>
                      <a:cubicBezTo>
                        <a:pt x="10195" y="690"/>
                        <a:pt x="10433" y="793"/>
                        <a:pt x="10597" y="819"/>
                      </a:cubicBezTo>
                      <a:cubicBezTo>
                        <a:pt x="11135" y="909"/>
                        <a:pt x="11671" y="998"/>
                        <a:pt x="12210" y="1086"/>
                      </a:cubicBezTo>
                      <a:lnTo>
                        <a:pt x="12258" y="1094"/>
                      </a:lnTo>
                      <a:lnTo>
                        <a:pt x="12274" y="1136"/>
                      </a:lnTo>
                      <a:cubicBezTo>
                        <a:pt x="12293" y="1182"/>
                        <a:pt x="12319" y="1233"/>
                        <a:pt x="12345" y="1285"/>
                      </a:cubicBezTo>
                      <a:cubicBezTo>
                        <a:pt x="12404" y="1400"/>
                        <a:pt x="12465" y="1519"/>
                        <a:pt x="12475" y="1635"/>
                      </a:cubicBezTo>
                      <a:cubicBezTo>
                        <a:pt x="12487" y="1761"/>
                        <a:pt x="12436" y="1869"/>
                        <a:pt x="12391" y="1964"/>
                      </a:cubicBezTo>
                      <a:cubicBezTo>
                        <a:pt x="12350" y="2050"/>
                        <a:pt x="12312" y="2131"/>
                        <a:pt x="12320" y="2219"/>
                      </a:cubicBezTo>
                      <a:cubicBezTo>
                        <a:pt x="12324" y="2268"/>
                        <a:pt x="12329" y="2311"/>
                        <a:pt x="12334" y="2349"/>
                      </a:cubicBezTo>
                      <a:cubicBezTo>
                        <a:pt x="12354" y="2505"/>
                        <a:pt x="12368" y="2617"/>
                        <a:pt x="12267" y="2834"/>
                      </a:cubicBezTo>
                      <a:lnTo>
                        <a:pt x="12249" y="2872"/>
                      </a:lnTo>
                      <a:lnTo>
                        <a:pt x="12204" y="2880"/>
                      </a:lnTo>
                      <a:cubicBezTo>
                        <a:pt x="12176" y="2884"/>
                        <a:pt x="12149" y="2886"/>
                        <a:pt x="12122" y="2886"/>
                      </a:cubicBezTo>
                      <a:cubicBezTo>
                        <a:pt x="12051" y="2886"/>
                        <a:pt x="11986" y="2873"/>
                        <a:pt x="11923" y="2860"/>
                      </a:cubicBezTo>
                      <a:cubicBezTo>
                        <a:pt x="11863" y="2848"/>
                        <a:pt x="11807" y="2836"/>
                        <a:pt x="11751" y="2836"/>
                      </a:cubicBezTo>
                      <a:cubicBezTo>
                        <a:pt x="11739" y="2836"/>
                        <a:pt x="11727" y="2837"/>
                        <a:pt x="11715" y="2838"/>
                      </a:cubicBezTo>
                      <a:cubicBezTo>
                        <a:pt x="11582" y="2850"/>
                        <a:pt x="11567" y="2872"/>
                        <a:pt x="11531" y="2925"/>
                      </a:cubicBezTo>
                      <a:cubicBezTo>
                        <a:pt x="11506" y="2962"/>
                        <a:pt x="11475" y="3007"/>
                        <a:pt x="11413" y="3057"/>
                      </a:cubicBezTo>
                      <a:cubicBezTo>
                        <a:pt x="11210" y="3221"/>
                        <a:pt x="10974" y="3251"/>
                        <a:pt x="10747" y="3281"/>
                      </a:cubicBezTo>
                      <a:cubicBezTo>
                        <a:pt x="10652" y="3293"/>
                        <a:pt x="10554" y="3306"/>
                        <a:pt x="10461" y="3329"/>
                      </a:cubicBezTo>
                      <a:cubicBezTo>
                        <a:pt x="10289" y="3372"/>
                        <a:pt x="10174" y="3453"/>
                        <a:pt x="10129" y="3561"/>
                      </a:cubicBezTo>
                      <a:cubicBezTo>
                        <a:pt x="10083" y="3671"/>
                        <a:pt x="10110" y="3806"/>
                        <a:pt x="10204" y="3941"/>
                      </a:cubicBezTo>
                      <a:cubicBezTo>
                        <a:pt x="10411" y="4237"/>
                        <a:pt x="10367" y="4344"/>
                        <a:pt x="10256" y="4539"/>
                      </a:cubicBezTo>
                      <a:cubicBezTo>
                        <a:pt x="10226" y="4593"/>
                        <a:pt x="10191" y="4655"/>
                        <a:pt x="10156" y="4735"/>
                      </a:cubicBezTo>
                      <a:cubicBezTo>
                        <a:pt x="10089" y="4883"/>
                        <a:pt x="10136" y="4980"/>
                        <a:pt x="10206" y="5126"/>
                      </a:cubicBezTo>
                      <a:cubicBezTo>
                        <a:pt x="10220" y="5156"/>
                        <a:pt x="10235" y="5186"/>
                        <a:pt x="10249" y="5218"/>
                      </a:cubicBezTo>
                      <a:cubicBezTo>
                        <a:pt x="10286" y="5303"/>
                        <a:pt x="10304" y="5385"/>
                        <a:pt x="10322" y="5465"/>
                      </a:cubicBezTo>
                      <a:cubicBezTo>
                        <a:pt x="10337" y="5532"/>
                        <a:pt x="10351" y="5595"/>
                        <a:pt x="10376" y="5658"/>
                      </a:cubicBezTo>
                      <a:cubicBezTo>
                        <a:pt x="10484" y="5939"/>
                        <a:pt x="10770" y="6123"/>
                        <a:pt x="11047" y="6302"/>
                      </a:cubicBezTo>
                      <a:cubicBezTo>
                        <a:pt x="11139" y="6361"/>
                        <a:pt x="11233" y="6421"/>
                        <a:pt x="11318" y="6484"/>
                      </a:cubicBezTo>
                      <a:cubicBezTo>
                        <a:pt x="11488" y="6609"/>
                        <a:pt x="11671" y="6723"/>
                        <a:pt x="11849" y="6834"/>
                      </a:cubicBezTo>
                      <a:cubicBezTo>
                        <a:pt x="12067" y="6970"/>
                        <a:pt x="12293" y="7110"/>
                        <a:pt x="12497" y="7273"/>
                      </a:cubicBezTo>
                      <a:cubicBezTo>
                        <a:pt x="12712" y="7444"/>
                        <a:pt x="12987" y="7738"/>
                        <a:pt x="13055" y="8003"/>
                      </a:cubicBezTo>
                      <a:cubicBezTo>
                        <a:pt x="13081" y="8104"/>
                        <a:pt x="13095" y="8200"/>
                        <a:pt x="13108" y="8292"/>
                      </a:cubicBezTo>
                      <a:cubicBezTo>
                        <a:pt x="13131" y="8459"/>
                        <a:pt x="13154" y="8617"/>
                        <a:pt x="13251" y="8788"/>
                      </a:cubicBezTo>
                      <a:cubicBezTo>
                        <a:pt x="13529" y="9281"/>
                        <a:pt x="14000" y="9660"/>
                        <a:pt x="14380" y="9936"/>
                      </a:cubicBezTo>
                      <a:cubicBezTo>
                        <a:pt x="14431" y="9973"/>
                        <a:pt x="14484" y="10013"/>
                        <a:pt x="14538" y="10054"/>
                      </a:cubicBezTo>
                      <a:cubicBezTo>
                        <a:pt x="14785" y="10240"/>
                        <a:pt x="15064" y="10451"/>
                        <a:pt x="15349" y="10514"/>
                      </a:cubicBezTo>
                      <a:cubicBezTo>
                        <a:pt x="15542" y="10556"/>
                        <a:pt x="15732" y="10575"/>
                        <a:pt x="15965" y="10575"/>
                      </a:cubicBezTo>
                      <a:cubicBezTo>
                        <a:pt x="16086" y="10575"/>
                        <a:pt x="16209" y="10570"/>
                        <a:pt x="16339" y="10564"/>
                      </a:cubicBezTo>
                      <a:cubicBezTo>
                        <a:pt x="16376" y="10563"/>
                        <a:pt x="16424" y="10558"/>
                        <a:pt x="16478" y="10552"/>
                      </a:cubicBezTo>
                      <a:cubicBezTo>
                        <a:pt x="16573" y="10543"/>
                        <a:pt x="16690" y="10531"/>
                        <a:pt x="16803" y="10531"/>
                      </a:cubicBezTo>
                      <a:cubicBezTo>
                        <a:pt x="17088" y="10531"/>
                        <a:pt x="17257" y="10612"/>
                        <a:pt x="17307" y="10773"/>
                      </a:cubicBezTo>
                      <a:cubicBezTo>
                        <a:pt x="17343" y="10892"/>
                        <a:pt x="17222" y="11018"/>
                        <a:pt x="17104" y="11139"/>
                      </a:cubicBezTo>
                      <a:cubicBezTo>
                        <a:pt x="17052" y="11193"/>
                        <a:pt x="16981" y="11266"/>
                        <a:pt x="16972" y="11299"/>
                      </a:cubicBezTo>
                      <a:cubicBezTo>
                        <a:pt x="16923" y="11458"/>
                        <a:pt x="17037" y="11524"/>
                        <a:pt x="17290" y="11626"/>
                      </a:cubicBezTo>
                      <a:lnTo>
                        <a:pt x="17814" y="11841"/>
                      </a:lnTo>
                      <a:cubicBezTo>
                        <a:pt x="18131" y="11972"/>
                        <a:pt x="18448" y="12102"/>
                        <a:pt x="18763" y="12235"/>
                      </a:cubicBezTo>
                      <a:cubicBezTo>
                        <a:pt x="18996" y="12334"/>
                        <a:pt x="19215" y="12454"/>
                        <a:pt x="19427" y="12570"/>
                      </a:cubicBezTo>
                      <a:cubicBezTo>
                        <a:pt x="19563" y="12644"/>
                        <a:pt x="19703" y="12721"/>
                        <a:pt x="19844" y="12791"/>
                      </a:cubicBezTo>
                      <a:cubicBezTo>
                        <a:pt x="19937" y="12837"/>
                        <a:pt x="20040" y="12875"/>
                        <a:pt x="20148" y="12916"/>
                      </a:cubicBezTo>
                      <a:cubicBezTo>
                        <a:pt x="20363" y="12996"/>
                        <a:pt x="20586" y="13080"/>
                        <a:pt x="20752" y="13234"/>
                      </a:cubicBezTo>
                      <a:cubicBezTo>
                        <a:pt x="20819" y="13296"/>
                        <a:pt x="20893" y="13358"/>
                        <a:pt x="20969" y="13420"/>
                      </a:cubicBezTo>
                      <a:cubicBezTo>
                        <a:pt x="21256" y="13658"/>
                        <a:pt x="21581" y="13927"/>
                        <a:pt x="21592" y="14312"/>
                      </a:cubicBezTo>
                      <a:cubicBezTo>
                        <a:pt x="21600" y="14582"/>
                        <a:pt x="21544" y="14769"/>
                        <a:pt x="21421" y="14886"/>
                      </a:cubicBezTo>
                      <a:cubicBezTo>
                        <a:pt x="21328" y="14974"/>
                        <a:pt x="21198" y="15019"/>
                        <a:pt x="21037" y="15019"/>
                      </a:cubicBezTo>
                      <a:cubicBezTo>
                        <a:pt x="21005" y="15019"/>
                        <a:pt x="20971" y="15018"/>
                        <a:pt x="20936" y="15014"/>
                      </a:cubicBezTo>
                      <a:lnTo>
                        <a:pt x="20894" y="15010"/>
                      </a:lnTo>
                      <a:lnTo>
                        <a:pt x="20873" y="14976"/>
                      </a:lnTo>
                      <a:cubicBezTo>
                        <a:pt x="20833" y="14916"/>
                        <a:pt x="20794" y="14851"/>
                        <a:pt x="20754" y="14784"/>
                      </a:cubicBezTo>
                      <a:cubicBezTo>
                        <a:pt x="20635" y="14586"/>
                        <a:pt x="20512" y="14381"/>
                        <a:pt x="20357" y="14241"/>
                      </a:cubicBezTo>
                      <a:cubicBezTo>
                        <a:pt x="20222" y="14119"/>
                        <a:pt x="20058" y="14080"/>
                        <a:pt x="19884" y="14039"/>
                      </a:cubicBezTo>
                      <a:cubicBezTo>
                        <a:pt x="19765" y="14011"/>
                        <a:pt x="19643" y="13982"/>
                        <a:pt x="19522" y="13926"/>
                      </a:cubicBezTo>
                      <a:cubicBezTo>
                        <a:pt x="19433" y="13884"/>
                        <a:pt x="19365" y="13825"/>
                        <a:pt x="19305" y="13773"/>
                      </a:cubicBezTo>
                      <a:cubicBezTo>
                        <a:pt x="19220" y="13700"/>
                        <a:pt x="19153" y="13642"/>
                        <a:pt x="19051" y="13642"/>
                      </a:cubicBezTo>
                      <a:cubicBezTo>
                        <a:pt x="19033" y="13642"/>
                        <a:pt x="19012" y="13644"/>
                        <a:pt x="18991" y="13648"/>
                      </a:cubicBezTo>
                      <a:cubicBezTo>
                        <a:pt x="18734" y="13694"/>
                        <a:pt x="18498" y="14013"/>
                        <a:pt x="18372" y="14185"/>
                      </a:cubicBezTo>
                      <a:cubicBezTo>
                        <a:pt x="18185" y="14440"/>
                        <a:pt x="18107" y="14777"/>
                        <a:pt x="18162" y="15085"/>
                      </a:cubicBezTo>
                      <a:cubicBezTo>
                        <a:pt x="18187" y="15148"/>
                        <a:pt x="18501" y="15336"/>
                        <a:pt x="18613" y="15372"/>
                      </a:cubicBezTo>
                      <a:lnTo>
                        <a:pt x="18682" y="15394"/>
                      </a:lnTo>
                      <a:cubicBezTo>
                        <a:pt x="18862" y="15451"/>
                        <a:pt x="19004" y="15496"/>
                        <a:pt x="19194" y="15613"/>
                      </a:cubicBezTo>
                      <a:lnTo>
                        <a:pt x="19231" y="15636"/>
                      </a:lnTo>
                      <a:lnTo>
                        <a:pt x="19231" y="15678"/>
                      </a:lnTo>
                      <a:cubicBezTo>
                        <a:pt x="19231" y="15741"/>
                        <a:pt x="19240" y="15831"/>
                        <a:pt x="19250" y="15925"/>
                      </a:cubicBezTo>
                      <a:cubicBezTo>
                        <a:pt x="19280" y="16220"/>
                        <a:pt x="19314" y="16554"/>
                        <a:pt x="19173" y="16723"/>
                      </a:cubicBezTo>
                      <a:cubicBezTo>
                        <a:pt x="19070" y="16847"/>
                        <a:pt x="18908" y="16856"/>
                        <a:pt x="18766" y="16865"/>
                      </a:cubicBezTo>
                      <a:cubicBezTo>
                        <a:pt x="18703" y="16868"/>
                        <a:pt x="18644" y="16872"/>
                        <a:pt x="18596" y="16885"/>
                      </a:cubicBezTo>
                      <a:cubicBezTo>
                        <a:pt x="18409" y="16936"/>
                        <a:pt x="18268" y="17071"/>
                        <a:pt x="18200" y="17265"/>
                      </a:cubicBezTo>
                      <a:cubicBezTo>
                        <a:pt x="18175" y="17337"/>
                        <a:pt x="18184" y="17424"/>
                        <a:pt x="18194" y="17516"/>
                      </a:cubicBezTo>
                      <a:cubicBezTo>
                        <a:pt x="18208" y="17640"/>
                        <a:pt x="18224" y="17782"/>
                        <a:pt x="18144" y="17902"/>
                      </a:cubicBezTo>
                      <a:cubicBezTo>
                        <a:pt x="18082" y="17993"/>
                        <a:pt x="17983" y="18044"/>
                        <a:pt x="17897" y="18088"/>
                      </a:cubicBezTo>
                      <a:cubicBezTo>
                        <a:pt x="17841" y="18116"/>
                        <a:pt x="17789" y="18143"/>
                        <a:pt x="17752" y="18176"/>
                      </a:cubicBezTo>
                      <a:cubicBezTo>
                        <a:pt x="17650" y="18268"/>
                        <a:pt x="17528" y="18444"/>
                        <a:pt x="17480" y="18569"/>
                      </a:cubicBezTo>
                      <a:cubicBezTo>
                        <a:pt x="17393" y="18795"/>
                        <a:pt x="17262" y="18896"/>
                        <a:pt x="17055" y="18896"/>
                      </a:cubicBezTo>
                      <a:cubicBezTo>
                        <a:pt x="16980" y="18896"/>
                        <a:pt x="16901" y="18883"/>
                        <a:pt x="16817" y="18870"/>
                      </a:cubicBezTo>
                      <a:cubicBezTo>
                        <a:pt x="16740" y="18858"/>
                        <a:pt x="16660" y="18846"/>
                        <a:pt x="16575" y="18841"/>
                      </a:cubicBezTo>
                      <a:cubicBezTo>
                        <a:pt x="16482" y="18836"/>
                        <a:pt x="16446" y="18761"/>
                        <a:pt x="16422" y="18712"/>
                      </a:cubicBezTo>
                      <a:cubicBezTo>
                        <a:pt x="16393" y="18652"/>
                        <a:pt x="16384" y="18647"/>
                        <a:pt x="16363" y="18647"/>
                      </a:cubicBezTo>
                      <a:cubicBezTo>
                        <a:pt x="16303" y="18657"/>
                        <a:pt x="16110" y="18841"/>
                        <a:pt x="15984" y="18992"/>
                      </a:cubicBezTo>
                      <a:cubicBezTo>
                        <a:pt x="15794" y="19218"/>
                        <a:pt x="15656" y="19529"/>
                        <a:pt x="15615" y="19824"/>
                      </a:cubicBezTo>
                      <a:cubicBezTo>
                        <a:pt x="15594" y="19978"/>
                        <a:pt x="15683" y="20110"/>
                        <a:pt x="15778" y="20250"/>
                      </a:cubicBezTo>
                      <a:cubicBezTo>
                        <a:pt x="15892" y="20418"/>
                        <a:pt x="16021" y="20609"/>
                        <a:pt x="15896" y="20830"/>
                      </a:cubicBezTo>
                      <a:cubicBezTo>
                        <a:pt x="15852" y="20906"/>
                        <a:pt x="15819" y="20998"/>
                        <a:pt x="15786" y="21087"/>
                      </a:cubicBezTo>
                      <a:cubicBezTo>
                        <a:pt x="15699" y="21328"/>
                        <a:pt x="15600" y="21600"/>
                        <a:pt x="15268" y="21600"/>
                      </a:cubicBezTo>
                      <a:close/>
                    </a:path>
                  </a:pathLst>
                </a:custGeom>
                <a:solidFill>
                  <a:srgbClr val="ACB9CA"/>
                </a:solidFill>
                <a:ln w="6350" cap="flat">
                  <a:solidFill>
                    <a:srgbClr val="FFFFFF"/>
                  </a:solidFill>
                  <a:prstDash val="solid"/>
                  <a:miter lim="400000"/>
                </a:ln>
                <a:effectLst/>
              </p:spPr>
              <p:txBody>
                <a:bodyPr wrap="square" lIns="0" tIns="0" rIns="0" bIns="0" numCol="1" anchor="ctr">
                  <a:noAutofit/>
                </a:bodyPr>
                <a:lstStyle/>
                <a:p>
                  <a:pPr lvl="0"/>
                  <a:endParaRPr sz="2400"/>
                </a:p>
              </p:txBody>
            </p:sp>
          </p:grpSp>
          <p:sp>
            <p:nvSpPr>
              <p:cNvPr id="237" name="Shape 40">
                <a:extLst>
                  <a:ext uri="{FF2B5EF4-FFF2-40B4-BE49-F238E27FC236}">
                    <a16:creationId xmlns:a16="http://schemas.microsoft.com/office/drawing/2014/main" id="{1AABBD3B-ECE1-9547-8865-25BED2DA1438}"/>
                  </a:ext>
                </a:extLst>
              </p:cNvPr>
              <p:cNvSpPr/>
              <p:nvPr/>
            </p:nvSpPr>
            <p:spPr>
              <a:xfrm>
                <a:off x="5761841" y="4591665"/>
                <a:ext cx="20024" cy="23664"/>
              </a:xfrm>
              <a:custGeom>
                <a:avLst/>
                <a:gdLst/>
                <a:ahLst/>
                <a:cxnLst>
                  <a:cxn ang="0">
                    <a:pos x="wd2" y="hd2"/>
                  </a:cxn>
                  <a:cxn ang="5400000">
                    <a:pos x="wd2" y="hd2"/>
                  </a:cxn>
                  <a:cxn ang="10800000">
                    <a:pos x="wd2" y="hd2"/>
                  </a:cxn>
                  <a:cxn ang="16200000">
                    <a:pos x="wd2" y="hd2"/>
                  </a:cxn>
                </a:cxnLst>
                <a:rect l="0" t="0" r="r" b="b"/>
                <a:pathLst>
                  <a:path w="21600" h="21600" extrusionOk="0">
                    <a:moveTo>
                      <a:pt x="7249" y="21600"/>
                    </a:moveTo>
                    <a:cubicBezTo>
                      <a:pt x="3953" y="15908"/>
                      <a:pt x="1447" y="9604"/>
                      <a:pt x="0" y="3356"/>
                    </a:cubicBezTo>
                    <a:lnTo>
                      <a:pt x="15007" y="0"/>
                    </a:lnTo>
                    <a:lnTo>
                      <a:pt x="21600" y="16600"/>
                    </a:lnTo>
                    <a:lnTo>
                      <a:pt x="7249" y="21600"/>
                    </a:lnTo>
                    <a:close/>
                  </a:path>
                </a:pathLst>
              </a:custGeom>
              <a:solidFill>
                <a:srgbClr val="B8BABC"/>
              </a:solidFill>
              <a:ln w="12700" cap="flat">
                <a:noFill/>
                <a:miter lim="400000"/>
              </a:ln>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38" name="Shape 41">
                <a:extLst>
                  <a:ext uri="{FF2B5EF4-FFF2-40B4-BE49-F238E27FC236}">
                    <a16:creationId xmlns:a16="http://schemas.microsoft.com/office/drawing/2014/main" id="{B8482F7E-AF68-4344-B982-AFE6D207815B}"/>
                  </a:ext>
                </a:extLst>
              </p:cNvPr>
              <p:cNvSpPr/>
              <p:nvPr/>
            </p:nvSpPr>
            <p:spPr>
              <a:xfrm>
                <a:off x="5749121" y="4909647"/>
                <a:ext cx="26060" cy="40680"/>
              </a:xfrm>
              <a:custGeom>
                <a:avLst/>
                <a:gdLst/>
                <a:ahLst/>
                <a:cxnLst>
                  <a:cxn ang="0">
                    <a:pos x="wd2" y="hd2"/>
                  </a:cxn>
                  <a:cxn ang="5400000">
                    <a:pos x="wd2" y="hd2"/>
                  </a:cxn>
                  <a:cxn ang="10800000">
                    <a:pos x="wd2" y="hd2"/>
                  </a:cxn>
                  <a:cxn ang="16200000">
                    <a:pos x="wd2" y="hd2"/>
                  </a:cxn>
                </a:cxnLst>
                <a:rect l="0" t="0" r="r" b="b"/>
                <a:pathLst>
                  <a:path w="21600" h="21600" extrusionOk="0">
                    <a:moveTo>
                      <a:pt x="10543" y="19773"/>
                    </a:moveTo>
                    <a:cubicBezTo>
                      <a:pt x="9595" y="19615"/>
                      <a:pt x="8669" y="19522"/>
                      <a:pt x="7814" y="19470"/>
                    </a:cubicBezTo>
                    <a:lnTo>
                      <a:pt x="0" y="19028"/>
                    </a:lnTo>
                    <a:cubicBezTo>
                      <a:pt x="0" y="19028"/>
                      <a:pt x="4046" y="12096"/>
                      <a:pt x="4695" y="11047"/>
                    </a:cubicBezTo>
                    <a:lnTo>
                      <a:pt x="11644" y="0"/>
                    </a:lnTo>
                    <a:lnTo>
                      <a:pt x="16051" y="11568"/>
                    </a:lnTo>
                    <a:cubicBezTo>
                      <a:pt x="16411" y="12525"/>
                      <a:pt x="16988" y="13606"/>
                      <a:pt x="17647" y="14741"/>
                    </a:cubicBezTo>
                    <a:lnTo>
                      <a:pt x="21600" y="21600"/>
                    </a:lnTo>
                    <a:lnTo>
                      <a:pt x="10543" y="19773"/>
                    </a:lnTo>
                    <a:close/>
                  </a:path>
                </a:pathLst>
              </a:custGeom>
              <a:solidFill>
                <a:srgbClr val="B8BABC"/>
              </a:solidFill>
              <a:ln w="12700" cap="flat">
                <a:noFill/>
                <a:miter lim="400000"/>
              </a:ln>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39" name="Shape 42">
                <a:extLst>
                  <a:ext uri="{FF2B5EF4-FFF2-40B4-BE49-F238E27FC236}">
                    <a16:creationId xmlns:a16="http://schemas.microsoft.com/office/drawing/2014/main" id="{2D477A96-1802-A545-8DEF-68EBA3246B56}"/>
                  </a:ext>
                </a:extLst>
              </p:cNvPr>
              <p:cNvSpPr/>
              <p:nvPr/>
            </p:nvSpPr>
            <p:spPr>
              <a:xfrm>
                <a:off x="4909647" y="4235524"/>
                <a:ext cx="461069" cy="295949"/>
              </a:xfrm>
              <a:custGeom>
                <a:avLst/>
                <a:gdLst/>
                <a:ahLst/>
                <a:cxnLst>
                  <a:cxn ang="0">
                    <a:pos x="wd2" y="hd2"/>
                  </a:cxn>
                  <a:cxn ang="5400000">
                    <a:pos x="wd2" y="hd2"/>
                  </a:cxn>
                  <a:cxn ang="10800000">
                    <a:pos x="wd2" y="hd2"/>
                  </a:cxn>
                  <a:cxn ang="16200000">
                    <a:pos x="wd2" y="hd2"/>
                  </a:cxn>
                </a:cxnLst>
                <a:rect l="0" t="0" r="r" b="b"/>
                <a:pathLst>
                  <a:path w="21600" h="21600" extrusionOk="0">
                    <a:moveTo>
                      <a:pt x="12532" y="21600"/>
                    </a:moveTo>
                    <a:cubicBezTo>
                      <a:pt x="12194" y="21600"/>
                      <a:pt x="11906" y="21429"/>
                      <a:pt x="11697" y="21103"/>
                    </a:cubicBezTo>
                    <a:cubicBezTo>
                      <a:pt x="11393" y="20635"/>
                      <a:pt x="10349" y="20257"/>
                      <a:pt x="9763" y="20130"/>
                    </a:cubicBezTo>
                    <a:lnTo>
                      <a:pt x="9685" y="20112"/>
                    </a:lnTo>
                    <a:lnTo>
                      <a:pt x="8062" y="18401"/>
                    </a:lnTo>
                    <a:lnTo>
                      <a:pt x="7163" y="20964"/>
                    </a:lnTo>
                    <a:lnTo>
                      <a:pt x="4436" y="20789"/>
                    </a:lnTo>
                    <a:lnTo>
                      <a:pt x="4375" y="20744"/>
                    </a:lnTo>
                    <a:cubicBezTo>
                      <a:pt x="4252" y="20655"/>
                      <a:pt x="1347" y="18495"/>
                      <a:pt x="356" y="13259"/>
                    </a:cubicBezTo>
                    <a:lnTo>
                      <a:pt x="347" y="13207"/>
                    </a:lnTo>
                    <a:lnTo>
                      <a:pt x="344" y="13153"/>
                    </a:lnTo>
                    <a:cubicBezTo>
                      <a:pt x="298" y="12297"/>
                      <a:pt x="502" y="11571"/>
                      <a:pt x="681" y="10931"/>
                    </a:cubicBezTo>
                    <a:cubicBezTo>
                      <a:pt x="843" y="10356"/>
                      <a:pt x="995" y="9813"/>
                      <a:pt x="963" y="9227"/>
                    </a:cubicBezTo>
                    <a:cubicBezTo>
                      <a:pt x="933" y="8643"/>
                      <a:pt x="717" y="7929"/>
                      <a:pt x="507" y="7239"/>
                    </a:cubicBezTo>
                    <a:cubicBezTo>
                      <a:pt x="392" y="6858"/>
                      <a:pt x="281" y="6489"/>
                      <a:pt x="202" y="6152"/>
                    </a:cubicBezTo>
                    <a:lnTo>
                      <a:pt x="0" y="5293"/>
                    </a:lnTo>
                    <a:lnTo>
                      <a:pt x="578" y="5452"/>
                    </a:lnTo>
                    <a:cubicBezTo>
                      <a:pt x="2526" y="5991"/>
                      <a:pt x="4481" y="6529"/>
                      <a:pt x="6435" y="7059"/>
                    </a:cubicBezTo>
                    <a:cubicBezTo>
                      <a:pt x="6484" y="7072"/>
                      <a:pt x="6537" y="7079"/>
                      <a:pt x="6593" y="7079"/>
                    </a:cubicBezTo>
                    <a:cubicBezTo>
                      <a:pt x="7433" y="7079"/>
                      <a:pt x="9010" y="5880"/>
                      <a:pt x="9769" y="5304"/>
                    </a:cubicBezTo>
                    <a:lnTo>
                      <a:pt x="9894" y="5210"/>
                    </a:lnTo>
                    <a:cubicBezTo>
                      <a:pt x="10062" y="5085"/>
                      <a:pt x="10219" y="4962"/>
                      <a:pt x="10370" y="4843"/>
                    </a:cubicBezTo>
                    <a:cubicBezTo>
                      <a:pt x="11081" y="4284"/>
                      <a:pt x="11696" y="3803"/>
                      <a:pt x="12630" y="3737"/>
                    </a:cubicBezTo>
                    <a:cubicBezTo>
                      <a:pt x="12889" y="3718"/>
                      <a:pt x="13148" y="3702"/>
                      <a:pt x="13406" y="3688"/>
                    </a:cubicBezTo>
                    <a:cubicBezTo>
                      <a:pt x="14560" y="3619"/>
                      <a:pt x="15649" y="3555"/>
                      <a:pt x="16754" y="3199"/>
                    </a:cubicBezTo>
                    <a:cubicBezTo>
                      <a:pt x="17203" y="3054"/>
                      <a:pt x="17293" y="2894"/>
                      <a:pt x="17473" y="2574"/>
                    </a:cubicBezTo>
                    <a:cubicBezTo>
                      <a:pt x="17583" y="2377"/>
                      <a:pt x="17720" y="2131"/>
                      <a:pt x="17953" y="1857"/>
                    </a:cubicBezTo>
                    <a:cubicBezTo>
                      <a:pt x="18194" y="1577"/>
                      <a:pt x="18458" y="1413"/>
                      <a:pt x="18714" y="1256"/>
                    </a:cubicBezTo>
                    <a:cubicBezTo>
                      <a:pt x="19001" y="1078"/>
                      <a:pt x="19272" y="911"/>
                      <a:pt x="19450" y="605"/>
                    </a:cubicBezTo>
                    <a:lnTo>
                      <a:pt x="19801" y="0"/>
                    </a:lnTo>
                    <a:lnTo>
                      <a:pt x="20010" y="748"/>
                    </a:lnTo>
                    <a:cubicBezTo>
                      <a:pt x="20599" y="2858"/>
                      <a:pt x="21425" y="4443"/>
                      <a:pt x="21434" y="4459"/>
                    </a:cubicBezTo>
                    <a:lnTo>
                      <a:pt x="21600" y="4776"/>
                    </a:lnTo>
                    <a:lnTo>
                      <a:pt x="21444" y="5105"/>
                    </a:lnTo>
                    <a:cubicBezTo>
                      <a:pt x="21413" y="5171"/>
                      <a:pt x="20669" y="6738"/>
                      <a:pt x="19949" y="7961"/>
                    </a:cubicBezTo>
                    <a:cubicBezTo>
                      <a:pt x="19201" y="9234"/>
                      <a:pt x="16435" y="10835"/>
                      <a:pt x="16123" y="11014"/>
                    </a:cubicBezTo>
                    <a:lnTo>
                      <a:pt x="16089" y="11033"/>
                    </a:lnTo>
                    <a:cubicBezTo>
                      <a:pt x="16109" y="11230"/>
                      <a:pt x="16166" y="11582"/>
                      <a:pt x="16320" y="12181"/>
                    </a:cubicBezTo>
                    <a:cubicBezTo>
                      <a:pt x="16693" y="13635"/>
                      <a:pt x="16501" y="14561"/>
                      <a:pt x="16275" y="15083"/>
                    </a:cubicBezTo>
                    <a:cubicBezTo>
                      <a:pt x="16015" y="15681"/>
                      <a:pt x="15592" y="15995"/>
                      <a:pt x="15309" y="15995"/>
                    </a:cubicBezTo>
                    <a:lnTo>
                      <a:pt x="15078" y="15991"/>
                    </a:lnTo>
                    <a:cubicBezTo>
                      <a:pt x="14153" y="15991"/>
                      <a:pt x="13866" y="16295"/>
                      <a:pt x="13785" y="16425"/>
                    </a:cubicBezTo>
                    <a:cubicBezTo>
                      <a:pt x="13738" y="16502"/>
                      <a:pt x="13719" y="16584"/>
                      <a:pt x="13722" y="16700"/>
                    </a:cubicBezTo>
                    <a:cubicBezTo>
                      <a:pt x="13763" y="18082"/>
                      <a:pt x="13724" y="20636"/>
                      <a:pt x="13722" y="20744"/>
                    </a:cubicBezTo>
                    <a:lnTo>
                      <a:pt x="13717" y="21055"/>
                    </a:lnTo>
                    <a:lnTo>
                      <a:pt x="13540" y="21198"/>
                    </a:lnTo>
                    <a:cubicBezTo>
                      <a:pt x="13489" y="21240"/>
                      <a:pt x="13029" y="21600"/>
                      <a:pt x="12532" y="21600"/>
                    </a:cubicBezTo>
                    <a:close/>
                  </a:path>
                </a:pathLst>
              </a:custGeom>
              <a:solidFill>
                <a:srgbClr val="CDDEEB"/>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240" name="Shape 43">
                <a:extLst>
                  <a:ext uri="{FF2B5EF4-FFF2-40B4-BE49-F238E27FC236}">
                    <a16:creationId xmlns:a16="http://schemas.microsoft.com/office/drawing/2014/main" id="{EFD52D93-B785-CD40-AD7F-3FA620E57C73}"/>
                  </a:ext>
                </a:extLst>
              </p:cNvPr>
              <p:cNvSpPr/>
              <p:nvPr/>
            </p:nvSpPr>
            <p:spPr>
              <a:xfrm>
                <a:off x="5710963" y="5049559"/>
                <a:ext cx="15577" cy="12721"/>
              </a:xfrm>
              <a:custGeom>
                <a:avLst/>
                <a:gdLst/>
                <a:ahLst/>
                <a:cxnLst>
                  <a:cxn ang="0">
                    <a:pos x="wd2" y="hd2"/>
                  </a:cxn>
                  <a:cxn ang="5400000">
                    <a:pos x="wd2" y="hd2"/>
                  </a:cxn>
                  <a:cxn ang="10800000">
                    <a:pos x="wd2" y="hd2"/>
                  </a:cxn>
                  <a:cxn ang="16200000">
                    <a:pos x="wd2" y="hd2"/>
                  </a:cxn>
                </a:cxnLst>
                <a:rect l="0" t="0" r="r" b="b"/>
                <a:pathLst>
                  <a:path w="21600" h="21600" extrusionOk="0">
                    <a:moveTo>
                      <a:pt x="0" y="10239"/>
                    </a:moveTo>
                    <a:cubicBezTo>
                      <a:pt x="1636" y="6011"/>
                      <a:pt x="3118" y="2378"/>
                      <a:pt x="4358" y="0"/>
                    </a:cubicBezTo>
                    <a:lnTo>
                      <a:pt x="21600" y="12859"/>
                    </a:lnTo>
                    <a:cubicBezTo>
                      <a:pt x="21600" y="12859"/>
                      <a:pt x="18637" y="19728"/>
                      <a:pt x="17914" y="21600"/>
                    </a:cubicBezTo>
                    <a:lnTo>
                      <a:pt x="0" y="10239"/>
                    </a:lnTo>
                    <a:close/>
                  </a:path>
                </a:pathLst>
              </a:custGeom>
              <a:solidFill>
                <a:srgbClr val="B8BABC"/>
              </a:solidFill>
              <a:ln w="12700" cap="flat">
                <a:noFill/>
                <a:miter lim="400000"/>
              </a:ln>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41" name="Shape 44">
                <a:extLst>
                  <a:ext uri="{FF2B5EF4-FFF2-40B4-BE49-F238E27FC236}">
                    <a16:creationId xmlns:a16="http://schemas.microsoft.com/office/drawing/2014/main" id="{90A22B97-309C-8E41-81CB-D759A128B993}"/>
                  </a:ext>
                </a:extLst>
              </p:cNvPr>
              <p:cNvSpPr/>
              <p:nvPr/>
            </p:nvSpPr>
            <p:spPr>
              <a:xfrm>
                <a:off x="5710963" y="5049559"/>
                <a:ext cx="15577" cy="12721"/>
              </a:xfrm>
              <a:custGeom>
                <a:avLst/>
                <a:gdLst/>
                <a:ahLst/>
                <a:cxnLst>
                  <a:cxn ang="0">
                    <a:pos x="wd2" y="hd2"/>
                  </a:cxn>
                  <a:cxn ang="5400000">
                    <a:pos x="wd2" y="hd2"/>
                  </a:cxn>
                  <a:cxn ang="10800000">
                    <a:pos x="wd2" y="hd2"/>
                  </a:cxn>
                  <a:cxn ang="16200000">
                    <a:pos x="wd2" y="hd2"/>
                  </a:cxn>
                </a:cxnLst>
                <a:rect l="0" t="0" r="r" b="b"/>
                <a:pathLst>
                  <a:path w="21600" h="21600" extrusionOk="0">
                    <a:moveTo>
                      <a:pt x="0" y="10239"/>
                    </a:moveTo>
                    <a:cubicBezTo>
                      <a:pt x="1636" y="6011"/>
                      <a:pt x="3118" y="2378"/>
                      <a:pt x="4358" y="0"/>
                    </a:cubicBezTo>
                    <a:lnTo>
                      <a:pt x="21600" y="12859"/>
                    </a:lnTo>
                    <a:cubicBezTo>
                      <a:pt x="21600" y="12859"/>
                      <a:pt x="18637" y="19728"/>
                      <a:pt x="17914" y="21600"/>
                    </a:cubicBezTo>
                    <a:lnTo>
                      <a:pt x="0" y="10239"/>
                    </a:lnTo>
                    <a:close/>
                  </a:path>
                </a:pathLst>
              </a:custGeom>
              <a:solidFill>
                <a:srgbClr val="B8BABC"/>
              </a:solidFill>
              <a:ln w="12700" cap="flat">
                <a:noFill/>
                <a:miter lim="400000"/>
              </a:ln>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42" name="Shape 45">
                <a:extLst>
                  <a:ext uri="{FF2B5EF4-FFF2-40B4-BE49-F238E27FC236}">
                    <a16:creationId xmlns:a16="http://schemas.microsoft.com/office/drawing/2014/main" id="{98A4132A-3045-874D-8B35-4C38477E3081}"/>
                  </a:ext>
                </a:extLst>
              </p:cNvPr>
              <p:cNvSpPr/>
              <p:nvPr/>
            </p:nvSpPr>
            <p:spPr>
              <a:xfrm>
                <a:off x="5927190" y="5049559"/>
                <a:ext cx="30259" cy="31080"/>
              </a:xfrm>
              <a:custGeom>
                <a:avLst/>
                <a:gdLst/>
                <a:ahLst/>
                <a:cxnLst>
                  <a:cxn ang="0">
                    <a:pos x="wd2" y="hd2"/>
                  </a:cxn>
                  <a:cxn ang="5400000">
                    <a:pos x="wd2" y="hd2"/>
                  </a:cxn>
                  <a:cxn ang="10800000">
                    <a:pos x="wd2" y="hd2"/>
                  </a:cxn>
                  <a:cxn ang="16200000">
                    <a:pos x="wd2" y="hd2"/>
                  </a:cxn>
                </a:cxnLst>
                <a:rect l="0" t="0" r="r" b="b"/>
                <a:pathLst>
                  <a:path w="21600" h="21600" extrusionOk="0">
                    <a:moveTo>
                      <a:pt x="5462" y="19174"/>
                    </a:moveTo>
                    <a:cubicBezTo>
                      <a:pt x="1827" y="16912"/>
                      <a:pt x="0" y="15773"/>
                      <a:pt x="0" y="12820"/>
                    </a:cubicBezTo>
                    <a:lnTo>
                      <a:pt x="0" y="7804"/>
                    </a:lnTo>
                    <a:lnTo>
                      <a:pt x="4451" y="7804"/>
                    </a:lnTo>
                    <a:cubicBezTo>
                      <a:pt x="5631" y="7114"/>
                      <a:pt x="8778" y="4886"/>
                      <a:pt x="14028" y="0"/>
                    </a:cubicBezTo>
                    <a:lnTo>
                      <a:pt x="21600" y="6768"/>
                    </a:lnTo>
                    <a:lnTo>
                      <a:pt x="9355" y="21600"/>
                    </a:lnTo>
                    <a:lnTo>
                      <a:pt x="5462" y="19174"/>
                    </a:lnTo>
                    <a:close/>
                  </a:path>
                </a:pathLst>
              </a:custGeom>
              <a:solidFill>
                <a:srgbClr val="B8BABC"/>
              </a:solidFill>
              <a:ln w="12700" cap="flat">
                <a:noFill/>
                <a:miter lim="400000"/>
              </a:ln>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43" name="Shape 46">
                <a:extLst>
                  <a:ext uri="{FF2B5EF4-FFF2-40B4-BE49-F238E27FC236}">
                    <a16:creationId xmlns:a16="http://schemas.microsoft.com/office/drawing/2014/main" id="{291E1218-D71C-A742-A518-B8B8FBE144D0}"/>
                  </a:ext>
                </a:extLst>
              </p:cNvPr>
              <p:cNvSpPr/>
              <p:nvPr/>
            </p:nvSpPr>
            <p:spPr>
              <a:xfrm>
                <a:off x="4922366" y="4299121"/>
                <a:ext cx="900033" cy="769443"/>
              </a:xfrm>
              <a:custGeom>
                <a:avLst/>
                <a:gdLst/>
                <a:ahLst/>
                <a:cxnLst>
                  <a:cxn ang="0">
                    <a:pos x="wd2" y="hd2"/>
                  </a:cxn>
                  <a:cxn ang="5400000">
                    <a:pos x="wd2" y="hd2"/>
                  </a:cxn>
                  <a:cxn ang="10800000">
                    <a:pos x="wd2" y="hd2"/>
                  </a:cxn>
                  <a:cxn ang="16200000">
                    <a:pos x="wd2" y="hd2"/>
                  </a:cxn>
                </a:cxnLst>
                <a:rect l="0" t="0" r="r" b="b"/>
                <a:pathLst>
                  <a:path w="21393" h="21600" extrusionOk="0">
                    <a:moveTo>
                      <a:pt x="17506" y="21600"/>
                    </a:moveTo>
                    <a:cubicBezTo>
                      <a:pt x="17018" y="21292"/>
                      <a:pt x="16531" y="20985"/>
                      <a:pt x="16046" y="20670"/>
                    </a:cubicBezTo>
                    <a:cubicBezTo>
                      <a:pt x="15857" y="20547"/>
                      <a:pt x="15650" y="20432"/>
                      <a:pt x="15451" y="20321"/>
                    </a:cubicBezTo>
                    <a:cubicBezTo>
                      <a:pt x="15051" y="20097"/>
                      <a:pt x="14636" y="19866"/>
                      <a:pt x="14283" y="19534"/>
                    </a:cubicBezTo>
                    <a:cubicBezTo>
                      <a:pt x="14051" y="19313"/>
                      <a:pt x="13855" y="19045"/>
                      <a:pt x="13666" y="18786"/>
                    </a:cubicBezTo>
                    <a:cubicBezTo>
                      <a:pt x="13450" y="18491"/>
                      <a:pt x="13247" y="18212"/>
                      <a:pt x="12998" y="18006"/>
                    </a:cubicBezTo>
                    <a:cubicBezTo>
                      <a:pt x="12627" y="17697"/>
                      <a:pt x="12099" y="17425"/>
                      <a:pt x="11426" y="17199"/>
                    </a:cubicBezTo>
                    <a:cubicBezTo>
                      <a:pt x="11192" y="17121"/>
                      <a:pt x="10947" y="17057"/>
                      <a:pt x="10688" y="16989"/>
                    </a:cubicBezTo>
                    <a:cubicBezTo>
                      <a:pt x="9877" y="16776"/>
                      <a:pt x="9038" y="16557"/>
                      <a:pt x="8405" y="15860"/>
                    </a:cubicBezTo>
                    <a:lnTo>
                      <a:pt x="8077" y="15499"/>
                    </a:lnTo>
                    <a:cubicBezTo>
                      <a:pt x="7116" y="14446"/>
                      <a:pt x="6122" y="13357"/>
                      <a:pt x="5504" y="11953"/>
                    </a:cubicBezTo>
                    <a:cubicBezTo>
                      <a:pt x="5162" y="11176"/>
                      <a:pt x="5024" y="10391"/>
                      <a:pt x="4877" y="9560"/>
                    </a:cubicBezTo>
                    <a:lnTo>
                      <a:pt x="4856" y="9440"/>
                    </a:lnTo>
                    <a:cubicBezTo>
                      <a:pt x="4792" y="9068"/>
                      <a:pt x="4565" y="8673"/>
                      <a:pt x="4272" y="8673"/>
                    </a:cubicBezTo>
                    <a:cubicBezTo>
                      <a:pt x="4162" y="8673"/>
                      <a:pt x="4045" y="8727"/>
                      <a:pt x="3925" y="8835"/>
                    </a:cubicBezTo>
                    <a:cubicBezTo>
                      <a:pt x="3804" y="8944"/>
                      <a:pt x="3762" y="9123"/>
                      <a:pt x="3712" y="9330"/>
                    </a:cubicBezTo>
                    <a:cubicBezTo>
                      <a:pt x="3663" y="9535"/>
                      <a:pt x="3608" y="9766"/>
                      <a:pt x="3462" y="9949"/>
                    </a:cubicBezTo>
                    <a:lnTo>
                      <a:pt x="3356" y="10081"/>
                    </a:lnTo>
                    <a:lnTo>
                      <a:pt x="3233" y="9971"/>
                    </a:lnTo>
                    <a:cubicBezTo>
                      <a:pt x="2890" y="9662"/>
                      <a:pt x="2653" y="9531"/>
                      <a:pt x="2441" y="9531"/>
                    </a:cubicBezTo>
                    <a:cubicBezTo>
                      <a:pt x="2236" y="9531"/>
                      <a:pt x="2028" y="9645"/>
                      <a:pt x="1712" y="9819"/>
                    </a:cubicBezTo>
                    <a:cubicBezTo>
                      <a:pt x="1616" y="9872"/>
                      <a:pt x="1513" y="9929"/>
                      <a:pt x="1399" y="9988"/>
                    </a:cubicBezTo>
                    <a:lnTo>
                      <a:pt x="1262" y="10060"/>
                    </a:lnTo>
                    <a:lnTo>
                      <a:pt x="1125" y="9796"/>
                    </a:lnTo>
                    <a:cubicBezTo>
                      <a:pt x="627" y="8838"/>
                      <a:pt x="-207" y="7234"/>
                      <a:pt x="47" y="6008"/>
                    </a:cubicBezTo>
                    <a:cubicBezTo>
                      <a:pt x="138" y="5565"/>
                      <a:pt x="364" y="5213"/>
                      <a:pt x="719" y="4962"/>
                    </a:cubicBezTo>
                    <a:lnTo>
                      <a:pt x="842" y="4875"/>
                    </a:lnTo>
                    <a:lnTo>
                      <a:pt x="937" y="5004"/>
                    </a:lnTo>
                    <a:cubicBezTo>
                      <a:pt x="1401" y="5641"/>
                      <a:pt x="1908" y="5973"/>
                      <a:pt x="2033" y="6049"/>
                    </a:cubicBezTo>
                    <a:lnTo>
                      <a:pt x="3132" y="6103"/>
                    </a:lnTo>
                    <a:lnTo>
                      <a:pt x="3668" y="4947"/>
                    </a:lnTo>
                    <a:lnTo>
                      <a:pt x="4737" y="5803"/>
                    </a:lnTo>
                    <a:cubicBezTo>
                      <a:pt x="4926" y="5837"/>
                      <a:pt x="5613" y="5980"/>
                      <a:pt x="5873" y="6284"/>
                    </a:cubicBezTo>
                    <a:cubicBezTo>
                      <a:pt x="5916" y="6334"/>
                      <a:pt x="5975" y="6358"/>
                      <a:pt x="6055" y="6358"/>
                    </a:cubicBezTo>
                    <a:cubicBezTo>
                      <a:pt x="6151" y="6358"/>
                      <a:pt x="6250" y="6324"/>
                      <a:pt x="6319" y="6294"/>
                    </a:cubicBezTo>
                    <a:cubicBezTo>
                      <a:pt x="6324" y="6005"/>
                      <a:pt x="6333" y="5302"/>
                      <a:pt x="6316" y="4895"/>
                    </a:cubicBezTo>
                    <a:cubicBezTo>
                      <a:pt x="6311" y="4740"/>
                      <a:pt x="6355" y="4601"/>
                      <a:pt x="6444" y="4491"/>
                    </a:cubicBezTo>
                    <a:cubicBezTo>
                      <a:pt x="6603" y="4296"/>
                      <a:pt x="6899" y="4200"/>
                      <a:pt x="7347" y="4200"/>
                    </a:cubicBezTo>
                    <a:lnTo>
                      <a:pt x="7464" y="4201"/>
                    </a:lnTo>
                    <a:cubicBezTo>
                      <a:pt x="7493" y="4200"/>
                      <a:pt x="7605" y="4150"/>
                      <a:pt x="7676" y="4018"/>
                    </a:cubicBezTo>
                    <a:cubicBezTo>
                      <a:pt x="7768" y="3847"/>
                      <a:pt x="7762" y="3595"/>
                      <a:pt x="7659" y="3290"/>
                    </a:cubicBezTo>
                    <a:cubicBezTo>
                      <a:pt x="7502" y="2828"/>
                      <a:pt x="7474" y="2565"/>
                      <a:pt x="7563" y="2409"/>
                    </a:cubicBezTo>
                    <a:cubicBezTo>
                      <a:pt x="7609" y="2330"/>
                      <a:pt x="7682" y="2284"/>
                      <a:pt x="7765" y="2284"/>
                    </a:cubicBezTo>
                    <a:cubicBezTo>
                      <a:pt x="7781" y="2284"/>
                      <a:pt x="7796" y="2286"/>
                      <a:pt x="7811" y="2288"/>
                    </a:cubicBezTo>
                    <a:cubicBezTo>
                      <a:pt x="8255" y="2092"/>
                      <a:pt x="9302" y="1583"/>
                      <a:pt x="9566" y="1243"/>
                    </a:cubicBezTo>
                    <a:cubicBezTo>
                      <a:pt x="9919" y="788"/>
                      <a:pt x="10297" y="184"/>
                      <a:pt x="10301" y="177"/>
                    </a:cubicBezTo>
                    <a:lnTo>
                      <a:pt x="10412" y="0"/>
                    </a:lnTo>
                    <a:lnTo>
                      <a:pt x="10552" y="146"/>
                    </a:lnTo>
                    <a:cubicBezTo>
                      <a:pt x="10581" y="176"/>
                      <a:pt x="13475" y="3183"/>
                      <a:pt x="14022" y="3687"/>
                    </a:cubicBezTo>
                    <a:cubicBezTo>
                      <a:pt x="14501" y="4133"/>
                      <a:pt x="15612" y="4600"/>
                      <a:pt x="15804" y="4679"/>
                    </a:cubicBezTo>
                    <a:cubicBezTo>
                      <a:pt x="15950" y="4674"/>
                      <a:pt x="16573" y="4653"/>
                      <a:pt x="17108" y="4653"/>
                    </a:cubicBezTo>
                    <a:cubicBezTo>
                      <a:pt x="17471" y="4653"/>
                      <a:pt x="17725" y="4662"/>
                      <a:pt x="17865" y="4681"/>
                    </a:cubicBezTo>
                    <a:cubicBezTo>
                      <a:pt x="17866" y="4681"/>
                      <a:pt x="17866" y="4681"/>
                      <a:pt x="17866" y="4681"/>
                    </a:cubicBezTo>
                    <a:cubicBezTo>
                      <a:pt x="18095" y="4681"/>
                      <a:pt x="18237" y="4180"/>
                      <a:pt x="18273" y="3937"/>
                    </a:cubicBezTo>
                    <a:lnTo>
                      <a:pt x="18298" y="3773"/>
                    </a:lnTo>
                    <a:lnTo>
                      <a:pt x="18439" y="3770"/>
                    </a:lnTo>
                    <a:cubicBezTo>
                      <a:pt x="18440" y="3769"/>
                      <a:pt x="18772" y="3762"/>
                      <a:pt x="19194" y="3734"/>
                    </a:cubicBezTo>
                    <a:lnTo>
                      <a:pt x="19326" y="3725"/>
                    </a:lnTo>
                    <a:lnTo>
                      <a:pt x="19367" y="3874"/>
                    </a:lnTo>
                    <a:cubicBezTo>
                      <a:pt x="19378" y="3915"/>
                      <a:pt x="19378" y="3952"/>
                      <a:pt x="19378" y="3972"/>
                    </a:cubicBezTo>
                    <a:cubicBezTo>
                      <a:pt x="19378" y="4207"/>
                      <a:pt x="19433" y="4446"/>
                      <a:pt x="19492" y="4699"/>
                    </a:cubicBezTo>
                    <a:cubicBezTo>
                      <a:pt x="19536" y="4890"/>
                      <a:pt x="19582" y="5089"/>
                      <a:pt x="19604" y="5292"/>
                    </a:cubicBezTo>
                    <a:cubicBezTo>
                      <a:pt x="19614" y="5396"/>
                      <a:pt x="19621" y="5492"/>
                      <a:pt x="19626" y="5583"/>
                    </a:cubicBezTo>
                    <a:cubicBezTo>
                      <a:pt x="19645" y="5868"/>
                      <a:pt x="19658" y="6074"/>
                      <a:pt x="19803" y="6335"/>
                    </a:cubicBezTo>
                    <a:cubicBezTo>
                      <a:pt x="19979" y="6643"/>
                      <a:pt x="20889" y="7604"/>
                      <a:pt x="21208" y="7604"/>
                    </a:cubicBezTo>
                    <a:lnTo>
                      <a:pt x="21393" y="7939"/>
                    </a:lnTo>
                    <a:cubicBezTo>
                      <a:pt x="21360" y="7978"/>
                      <a:pt x="21359" y="7979"/>
                      <a:pt x="20250" y="8360"/>
                    </a:cubicBezTo>
                    <a:cubicBezTo>
                      <a:pt x="20270" y="8698"/>
                      <a:pt x="20241" y="9183"/>
                      <a:pt x="20234" y="9288"/>
                    </a:cubicBezTo>
                    <a:cubicBezTo>
                      <a:pt x="20235" y="9346"/>
                      <a:pt x="20226" y="9477"/>
                      <a:pt x="20136" y="9596"/>
                    </a:cubicBezTo>
                    <a:cubicBezTo>
                      <a:pt x="20041" y="9720"/>
                      <a:pt x="19893" y="9784"/>
                      <a:pt x="19697" y="9784"/>
                    </a:cubicBezTo>
                    <a:cubicBezTo>
                      <a:pt x="19379" y="9784"/>
                      <a:pt x="19215" y="9524"/>
                      <a:pt x="19056" y="9273"/>
                    </a:cubicBezTo>
                    <a:cubicBezTo>
                      <a:pt x="18958" y="9118"/>
                      <a:pt x="18846" y="8942"/>
                      <a:pt x="18683" y="8790"/>
                    </a:cubicBezTo>
                    <a:cubicBezTo>
                      <a:pt x="18365" y="8489"/>
                      <a:pt x="17421" y="8419"/>
                      <a:pt x="17058" y="8416"/>
                    </a:cubicBezTo>
                    <a:lnTo>
                      <a:pt x="15718" y="8782"/>
                    </a:lnTo>
                    <a:lnTo>
                      <a:pt x="14880" y="8411"/>
                    </a:lnTo>
                    <a:lnTo>
                      <a:pt x="13085" y="8118"/>
                    </a:lnTo>
                    <a:cubicBezTo>
                      <a:pt x="12903" y="8078"/>
                      <a:pt x="12500" y="7971"/>
                      <a:pt x="12343" y="7773"/>
                    </a:cubicBezTo>
                    <a:cubicBezTo>
                      <a:pt x="12310" y="7764"/>
                      <a:pt x="12219" y="7747"/>
                      <a:pt x="12002" y="7747"/>
                    </a:cubicBezTo>
                    <a:cubicBezTo>
                      <a:pt x="11610" y="7747"/>
                      <a:pt x="11176" y="7802"/>
                      <a:pt x="11108" y="7829"/>
                    </a:cubicBezTo>
                    <a:cubicBezTo>
                      <a:pt x="11017" y="7869"/>
                      <a:pt x="10801" y="8103"/>
                      <a:pt x="10292" y="8992"/>
                    </a:cubicBezTo>
                    <a:lnTo>
                      <a:pt x="10145" y="9248"/>
                    </a:lnTo>
                    <a:lnTo>
                      <a:pt x="9999" y="9050"/>
                    </a:lnTo>
                    <a:cubicBezTo>
                      <a:pt x="9927" y="8954"/>
                      <a:pt x="9849" y="8825"/>
                      <a:pt x="9764" y="8686"/>
                    </a:cubicBezTo>
                    <a:cubicBezTo>
                      <a:pt x="9536" y="8312"/>
                      <a:pt x="9225" y="7801"/>
                      <a:pt x="8918" y="7801"/>
                    </a:cubicBezTo>
                    <a:cubicBezTo>
                      <a:pt x="8892" y="7801"/>
                      <a:pt x="8865" y="7804"/>
                      <a:pt x="8839" y="7811"/>
                    </a:cubicBezTo>
                    <a:cubicBezTo>
                      <a:pt x="8498" y="7906"/>
                      <a:pt x="8363" y="8285"/>
                      <a:pt x="8310" y="8586"/>
                    </a:cubicBezTo>
                    <a:cubicBezTo>
                      <a:pt x="8195" y="9235"/>
                      <a:pt x="8378" y="10055"/>
                      <a:pt x="8701" y="10340"/>
                    </a:cubicBezTo>
                    <a:cubicBezTo>
                      <a:pt x="8798" y="10427"/>
                      <a:pt x="8888" y="10492"/>
                      <a:pt x="8971" y="10554"/>
                    </a:cubicBezTo>
                    <a:cubicBezTo>
                      <a:pt x="9192" y="10717"/>
                      <a:pt x="9401" y="10871"/>
                      <a:pt x="9591" y="11267"/>
                    </a:cubicBezTo>
                    <a:cubicBezTo>
                      <a:pt x="9715" y="11529"/>
                      <a:pt x="9816" y="11804"/>
                      <a:pt x="9914" y="12070"/>
                    </a:cubicBezTo>
                    <a:cubicBezTo>
                      <a:pt x="10028" y="12378"/>
                      <a:pt x="10135" y="12669"/>
                      <a:pt x="10275" y="12944"/>
                    </a:cubicBezTo>
                    <a:cubicBezTo>
                      <a:pt x="10663" y="13706"/>
                      <a:pt x="11152" y="14136"/>
                      <a:pt x="11718" y="14635"/>
                    </a:cubicBezTo>
                    <a:cubicBezTo>
                      <a:pt x="11907" y="14801"/>
                      <a:pt x="12100" y="14971"/>
                      <a:pt x="12295" y="15159"/>
                    </a:cubicBezTo>
                    <a:cubicBezTo>
                      <a:pt x="12486" y="15343"/>
                      <a:pt x="12674" y="15474"/>
                      <a:pt x="12873" y="15613"/>
                    </a:cubicBezTo>
                    <a:cubicBezTo>
                      <a:pt x="13005" y="15705"/>
                      <a:pt x="13141" y="15801"/>
                      <a:pt x="13286" y="15916"/>
                    </a:cubicBezTo>
                    <a:cubicBezTo>
                      <a:pt x="14100" y="16564"/>
                      <a:pt x="14339" y="17127"/>
                      <a:pt x="14723" y="18147"/>
                    </a:cubicBezTo>
                    <a:cubicBezTo>
                      <a:pt x="15010" y="18911"/>
                      <a:pt x="15739" y="19523"/>
                      <a:pt x="16382" y="20063"/>
                    </a:cubicBezTo>
                    <a:cubicBezTo>
                      <a:pt x="16546" y="20201"/>
                      <a:pt x="16704" y="20334"/>
                      <a:pt x="16849" y="20464"/>
                    </a:cubicBezTo>
                    <a:cubicBezTo>
                      <a:pt x="16972" y="20576"/>
                      <a:pt x="17098" y="20698"/>
                      <a:pt x="17227" y="20823"/>
                    </a:cubicBezTo>
                    <a:cubicBezTo>
                      <a:pt x="17376" y="20967"/>
                      <a:pt x="17530" y="21117"/>
                      <a:pt x="17690" y="21260"/>
                    </a:cubicBezTo>
                    <a:lnTo>
                      <a:pt x="17506" y="21600"/>
                    </a:lnTo>
                    <a:close/>
                  </a:path>
                </a:pathLst>
              </a:custGeom>
              <a:solidFill>
                <a:srgbClr val="ACB9CA"/>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244" name="Shape 47">
                <a:extLst>
                  <a:ext uri="{FF2B5EF4-FFF2-40B4-BE49-F238E27FC236}">
                    <a16:creationId xmlns:a16="http://schemas.microsoft.com/office/drawing/2014/main" id="{68401DFF-62F4-184C-AA27-0D10FC6244F4}"/>
                  </a:ext>
                </a:extLst>
              </p:cNvPr>
              <p:cNvSpPr/>
              <p:nvPr/>
            </p:nvSpPr>
            <p:spPr>
              <a:xfrm>
                <a:off x="5316665" y="3942981"/>
                <a:ext cx="1005459" cy="533938"/>
              </a:xfrm>
              <a:custGeom>
                <a:avLst/>
                <a:gdLst/>
                <a:ahLst/>
                <a:cxnLst>
                  <a:cxn ang="0">
                    <a:pos x="wd2" y="hd2"/>
                  </a:cxn>
                  <a:cxn ang="5400000">
                    <a:pos x="wd2" y="hd2"/>
                  </a:cxn>
                  <a:cxn ang="10800000">
                    <a:pos x="wd2" y="hd2"/>
                  </a:cxn>
                  <a:cxn ang="16200000">
                    <a:pos x="wd2" y="hd2"/>
                  </a:cxn>
                </a:cxnLst>
                <a:rect l="0" t="0" r="r" b="b"/>
                <a:pathLst>
                  <a:path w="21600" h="21600" extrusionOk="0">
                    <a:moveTo>
                      <a:pt x="7635" y="21600"/>
                    </a:moveTo>
                    <a:cubicBezTo>
                      <a:pt x="7619" y="21600"/>
                      <a:pt x="7602" y="21598"/>
                      <a:pt x="7584" y="21594"/>
                    </a:cubicBezTo>
                    <a:cubicBezTo>
                      <a:pt x="7504" y="21577"/>
                      <a:pt x="7327" y="21557"/>
                      <a:pt x="6934" y="21557"/>
                    </a:cubicBezTo>
                    <a:cubicBezTo>
                      <a:pt x="6389" y="21557"/>
                      <a:pt x="5743" y="21595"/>
                      <a:pt x="5737" y="21596"/>
                    </a:cubicBezTo>
                    <a:lnTo>
                      <a:pt x="5709" y="21598"/>
                    </a:lnTo>
                    <a:lnTo>
                      <a:pt x="5682" y="21581"/>
                    </a:lnTo>
                    <a:cubicBezTo>
                      <a:pt x="5633" y="21550"/>
                      <a:pt x="4468" y="20805"/>
                      <a:pt x="3953" y="20041"/>
                    </a:cubicBezTo>
                    <a:cubicBezTo>
                      <a:pt x="3453" y="19305"/>
                      <a:pt x="912" y="15096"/>
                      <a:pt x="804" y="14917"/>
                    </a:cubicBezTo>
                    <a:cubicBezTo>
                      <a:pt x="770" y="14844"/>
                      <a:pt x="376" y="13932"/>
                      <a:pt x="89" y="12689"/>
                    </a:cubicBezTo>
                    <a:lnTo>
                      <a:pt x="0" y="12304"/>
                    </a:lnTo>
                    <a:lnTo>
                      <a:pt x="223" y="12281"/>
                    </a:lnTo>
                    <a:cubicBezTo>
                      <a:pt x="548" y="12249"/>
                      <a:pt x="596" y="11726"/>
                      <a:pt x="624" y="10625"/>
                    </a:cubicBezTo>
                    <a:cubicBezTo>
                      <a:pt x="640" y="9984"/>
                      <a:pt x="655" y="9378"/>
                      <a:pt x="823" y="9000"/>
                    </a:cubicBezTo>
                    <a:cubicBezTo>
                      <a:pt x="888" y="8850"/>
                      <a:pt x="969" y="8745"/>
                      <a:pt x="1040" y="8652"/>
                    </a:cubicBezTo>
                    <a:cubicBezTo>
                      <a:pt x="1120" y="8549"/>
                      <a:pt x="1188" y="8460"/>
                      <a:pt x="1221" y="8334"/>
                    </a:cubicBezTo>
                    <a:cubicBezTo>
                      <a:pt x="1284" y="8082"/>
                      <a:pt x="1264" y="7741"/>
                      <a:pt x="1243" y="7380"/>
                    </a:cubicBezTo>
                    <a:cubicBezTo>
                      <a:pt x="1228" y="7121"/>
                      <a:pt x="1212" y="6852"/>
                      <a:pt x="1228" y="6596"/>
                    </a:cubicBezTo>
                    <a:lnTo>
                      <a:pt x="1241" y="6386"/>
                    </a:lnTo>
                    <a:lnTo>
                      <a:pt x="1351" y="6344"/>
                    </a:lnTo>
                    <a:cubicBezTo>
                      <a:pt x="1411" y="6321"/>
                      <a:pt x="1479" y="6310"/>
                      <a:pt x="1559" y="6310"/>
                    </a:cubicBezTo>
                    <a:cubicBezTo>
                      <a:pt x="1646" y="6310"/>
                      <a:pt x="1739" y="6323"/>
                      <a:pt x="1834" y="6337"/>
                    </a:cubicBezTo>
                    <a:cubicBezTo>
                      <a:pt x="1925" y="6350"/>
                      <a:pt x="2017" y="6364"/>
                      <a:pt x="2107" y="6364"/>
                    </a:cubicBezTo>
                    <a:cubicBezTo>
                      <a:pt x="2331" y="6364"/>
                      <a:pt x="2457" y="6272"/>
                      <a:pt x="2529" y="6057"/>
                    </a:cubicBezTo>
                    <a:cubicBezTo>
                      <a:pt x="2601" y="5846"/>
                      <a:pt x="2569" y="5231"/>
                      <a:pt x="2548" y="4823"/>
                    </a:cubicBezTo>
                    <a:cubicBezTo>
                      <a:pt x="2538" y="4623"/>
                      <a:pt x="2529" y="4439"/>
                      <a:pt x="2528" y="4295"/>
                    </a:cubicBezTo>
                    <a:lnTo>
                      <a:pt x="2339" y="2347"/>
                    </a:lnTo>
                    <a:lnTo>
                      <a:pt x="2682" y="2954"/>
                    </a:lnTo>
                    <a:cubicBezTo>
                      <a:pt x="3393" y="4213"/>
                      <a:pt x="4416" y="5206"/>
                      <a:pt x="5562" y="5750"/>
                    </a:cubicBezTo>
                    <a:cubicBezTo>
                      <a:pt x="5876" y="5899"/>
                      <a:pt x="6149" y="5966"/>
                      <a:pt x="6445" y="5966"/>
                    </a:cubicBezTo>
                    <a:cubicBezTo>
                      <a:pt x="6619" y="5966"/>
                      <a:pt x="6811" y="5942"/>
                      <a:pt x="7048" y="5892"/>
                    </a:cubicBezTo>
                    <a:cubicBezTo>
                      <a:pt x="7084" y="5884"/>
                      <a:pt x="7124" y="5881"/>
                      <a:pt x="7165" y="5881"/>
                    </a:cubicBezTo>
                    <a:cubicBezTo>
                      <a:pt x="7244" y="5881"/>
                      <a:pt x="7331" y="5894"/>
                      <a:pt x="7420" y="5907"/>
                    </a:cubicBezTo>
                    <a:cubicBezTo>
                      <a:pt x="7507" y="5921"/>
                      <a:pt x="7597" y="5934"/>
                      <a:pt x="7684" y="5934"/>
                    </a:cubicBezTo>
                    <a:cubicBezTo>
                      <a:pt x="7856" y="5934"/>
                      <a:pt x="7966" y="5876"/>
                      <a:pt x="8030" y="5750"/>
                    </a:cubicBezTo>
                    <a:cubicBezTo>
                      <a:pt x="8125" y="5563"/>
                      <a:pt x="8111" y="5312"/>
                      <a:pt x="8081" y="4919"/>
                    </a:cubicBezTo>
                    <a:cubicBezTo>
                      <a:pt x="8064" y="4706"/>
                      <a:pt x="8047" y="4486"/>
                      <a:pt x="8056" y="4258"/>
                    </a:cubicBezTo>
                    <a:lnTo>
                      <a:pt x="8064" y="4032"/>
                    </a:lnTo>
                    <a:lnTo>
                      <a:pt x="8182" y="3991"/>
                    </a:lnTo>
                    <a:cubicBezTo>
                      <a:pt x="8442" y="3902"/>
                      <a:pt x="8708" y="3879"/>
                      <a:pt x="8965" y="3858"/>
                    </a:cubicBezTo>
                    <a:cubicBezTo>
                      <a:pt x="9414" y="3820"/>
                      <a:pt x="9838" y="3785"/>
                      <a:pt x="10226" y="3424"/>
                    </a:cubicBezTo>
                    <a:cubicBezTo>
                      <a:pt x="10310" y="3348"/>
                      <a:pt x="10373" y="3238"/>
                      <a:pt x="10439" y="3121"/>
                    </a:cubicBezTo>
                    <a:cubicBezTo>
                      <a:pt x="10549" y="2929"/>
                      <a:pt x="10673" y="2711"/>
                      <a:pt x="10893" y="2642"/>
                    </a:cubicBezTo>
                    <a:cubicBezTo>
                      <a:pt x="10947" y="2627"/>
                      <a:pt x="10999" y="2620"/>
                      <a:pt x="11052" y="2620"/>
                    </a:cubicBezTo>
                    <a:cubicBezTo>
                      <a:pt x="11156" y="2620"/>
                      <a:pt x="11257" y="2645"/>
                      <a:pt x="11354" y="2669"/>
                    </a:cubicBezTo>
                    <a:cubicBezTo>
                      <a:pt x="11449" y="2692"/>
                      <a:pt x="11538" y="2714"/>
                      <a:pt x="11627" y="2714"/>
                    </a:cubicBezTo>
                    <a:cubicBezTo>
                      <a:pt x="11672" y="2714"/>
                      <a:pt x="11718" y="2708"/>
                      <a:pt x="11763" y="2694"/>
                    </a:cubicBezTo>
                    <a:cubicBezTo>
                      <a:pt x="12330" y="2517"/>
                      <a:pt x="12705" y="2048"/>
                      <a:pt x="13098" y="1020"/>
                    </a:cubicBezTo>
                    <a:cubicBezTo>
                      <a:pt x="13334" y="410"/>
                      <a:pt x="13569" y="161"/>
                      <a:pt x="13909" y="161"/>
                    </a:cubicBezTo>
                    <a:cubicBezTo>
                      <a:pt x="14006" y="161"/>
                      <a:pt x="14110" y="179"/>
                      <a:pt x="14227" y="200"/>
                    </a:cubicBezTo>
                    <a:cubicBezTo>
                      <a:pt x="14342" y="221"/>
                      <a:pt x="14470" y="244"/>
                      <a:pt x="14616" y="251"/>
                    </a:cubicBezTo>
                    <a:lnTo>
                      <a:pt x="14677" y="253"/>
                    </a:lnTo>
                    <a:cubicBezTo>
                      <a:pt x="14899" y="253"/>
                      <a:pt x="15133" y="189"/>
                      <a:pt x="15359" y="129"/>
                    </a:cubicBezTo>
                    <a:cubicBezTo>
                      <a:pt x="15592" y="65"/>
                      <a:pt x="15834" y="0"/>
                      <a:pt x="16073" y="0"/>
                    </a:cubicBezTo>
                    <a:cubicBezTo>
                      <a:pt x="16445" y="0"/>
                      <a:pt x="16744" y="157"/>
                      <a:pt x="17015" y="495"/>
                    </a:cubicBezTo>
                    <a:cubicBezTo>
                      <a:pt x="17059" y="550"/>
                      <a:pt x="17105" y="609"/>
                      <a:pt x="17153" y="671"/>
                    </a:cubicBezTo>
                    <a:cubicBezTo>
                      <a:pt x="17412" y="1005"/>
                      <a:pt x="17735" y="1421"/>
                      <a:pt x="18016" y="1421"/>
                    </a:cubicBezTo>
                    <a:cubicBezTo>
                      <a:pt x="18111" y="1421"/>
                      <a:pt x="18196" y="1373"/>
                      <a:pt x="18276" y="1275"/>
                    </a:cubicBezTo>
                    <a:cubicBezTo>
                      <a:pt x="18442" y="1071"/>
                      <a:pt x="18582" y="653"/>
                      <a:pt x="18672" y="356"/>
                    </a:cubicBezTo>
                    <a:lnTo>
                      <a:pt x="18767" y="45"/>
                    </a:lnTo>
                    <a:lnTo>
                      <a:pt x="18909" y="283"/>
                    </a:lnTo>
                    <a:cubicBezTo>
                      <a:pt x="19797" y="1768"/>
                      <a:pt x="21200" y="3858"/>
                      <a:pt x="21536" y="3858"/>
                    </a:cubicBezTo>
                    <a:lnTo>
                      <a:pt x="21600" y="4415"/>
                    </a:lnTo>
                    <a:cubicBezTo>
                      <a:pt x="21421" y="4568"/>
                      <a:pt x="21271" y="4924"/>
                      <a:pt x="21112" y="5301"/>
                    </a:cubicBezTo>
                    <a:cubicBezTo>
                      <a:pt x="20960" y="5660"/>
                      <a:pt x="20804" y="6030"/>
                      <a:pt x="20603" y="6262"/>
                    </a:cubicBezTo>
                    <a:cubicBezTo>
                      <a:pt x="20431" y="6461"/>
                      <a:pt x="20308" y="6495"/>
                      <a:pt x="20167" y="6534"/>
                    </a:cubicBezTo>
                    <a:cubicBezTo>
                      <a:pt x="20107" y="6551"/>
                      <a:pt x="20039" y="6570"/>
                      <a:pt x="19955" y="6605"/>
                    </a:cubicBezTo>
                    <a:cubicBezTo>
                      <a:pt x="19640" y="6736"/>
                      <a:pt x="19511" y="7030"/>
                      <a:pt x="19298" y="7517"/>
                    </a:cubicBezTo>
                    <a:lnTo>
                      <a:pt x="19193" y="7755"/>
                    </a:lnTo>
                    <a:cubicBezTo>
                      <a:pt x="19083" y="8000"/>
                      <a:pt x="18975" y="8227"/>
                      <a:pt x="18870" y="8448"/>
                    </a:cubicBezTo>
                    <a:cubicBezTo>
                      <a:pt x="18554" y="9112"/>
                      <a:pt x="18281" y="9685"/>
                      <a:pt x="18079" y="10531"/>
                    </a:cubicBezTo>
                    <a:cubicBezTo>
                      <a:pt x="18021" y="10775"/>
                      <a:pt x="17967" y="11020"/>
                      <a:pt x="17913" y="11262"/>
                    </a:cubicBezTo>
                    <a:cubicBezTo>
                      <a:pt x="17732" y="12077"/>
                      <a:pt x="17546" y="12921"/>
                      <a:pt x="17221" y="13668"/>
                    </a:cubicBezTo>
                    <a:cubicBezTo>
                      <a:pt x="17156" y="13818"/>
                      <a:pt x="17084" y="13961"/>
                      <a:pt x="17011" y="14104"/>
                    </a:cubicBezTo>
                    <a:cubicBezTo>
                      <a:pt x="16905" y="14312"/>
                      <a:pt x="16805" y="14509"/>
                      <a:pt x="16728" y="14729"/>
                    </a:cubicBezTo>
                    <a:cubicBezTo>
                      <a:pt x="16639" y="14987"/>
                      <a:pt x="16632" y="15175"/>
                      <a:pt x="16623" y="15413"/>
                    </a:cubicBezTo>
                    <a:cubicBezTo>
                      <a:pt x="16616" y="15587"/>
                      <a:pt x="16608" y="15784"/>
                      <a:pt x="16568" y="16017"/>
                    </a:cubicBezTo>
                    <a:cubicBezTo>
                      <a:pt x="16350" y="17305"/>
                      <a:pt x="15674" y="17307"/>
                      <a:pt x="15130" y="17309"/>
                    </a:cubicBezTo>
                    <a:lnTo>
                      <a:pt x="15122" y="17309"/>
                    </a:lnTo>
                    <a:cubicBezTo>
                      <a:pt x="15029" y="17990"/>
                      <a:pt x="14857" y="18210"/>
                      <a:pt x="14475" y="18434"/>
                    </a:cubicBezTo>
                    <a:cubicBezTo>
                      <a:pt x="14323" y="18517"/>
                      <a:pt x="13551" y="18827"/>
                      <a:pt x="13159" y="18843"/>
                    </a:cubicBezTo>
                    <a:lnTo>
                      <a:pt x="13141" y="18844"/>
                    </a:lnTo>
                    <a:lnTo>
                      <a:pt x="13124" y="18837"/>
                    </a:lnTo>
                    <a:cubicBezTo>
                      <a:pt x="13064" y="18814"/>
                      <a:pt x="13007" y="18795"/>
                      <a:pt x="12953" y="18786"/>
                    </a:cubicBezTo>
                    <a:lnTo>
                      <a:pt x="12897" y="18776"/>
                    </a:lnTo>
                    <a:cubicBezTo>
                      <a:pt x="12883" y="18775"/>
                      <a:pt x="12870" y="18774"/>
                      <a:pt x="12856" y="18774"/>
                    </a:cubicBezTo>
                    <a:cubicBezTo>
                      <a:pt x="12744" y="18774"/>
                      <a:pt x="12631" y="18804"/>
                      <a:pt x="12512" y="18834"/>
                    </a:cubicBezTo>
                    <a:cubicBezTo>
                      <a:pt x="12387" y="18867"/>
                      <a:pt x="12258" y="18900"/>
                      <a:pt x="12124" y="18900"/>
                    </a:cubicBezTo>
                    <a:cubicBezTo>
                      <a:pt x="12028" y="18900"/>
                      <a:pt x="11939" y="18883"/>
                      <a:pt x="11854" y="18846"/>
                    </a:cubicBezTo>
                    <a:cubicBezTo>
                      <a:pt x="11726" y="18793"/>
                      <a:pt x="11620" y="18698"/>
                      <a:pt x="11527" y="18615"/>
                    </a:cubicBezTo>
                    <a:cubicBezTo>
                      <a:pt x="11418" y="18519"/>
                      <a:pt x="11324" y="18435"/>
                      <a:pt x="11221" y="18435"/>
                    </a:cubicBezTo>
                    <a:cubicBezTo>
                      <a:pt x="11182" y="18435"/>
                      <a:pt x="11142" y="18447"/>
                      <a:pt x="11099" y="18471"/>
                    </a:cubicBezTo>
                    <a:cubicBezTo>
                      <a:pt x="10949" y="18556"/>
                      <a:pt x="10630" y="19165"/>
                      <a:pt x="10566" y="19445"/>
                    </a:cubicBezTo>
                    <a:cubicBezTo>
                      <a:pt x="10426" y="20060"/>
                      <a:pt x="9264" y="20241"/>
                      <a:pt x="8264" y="20280"/>
                    </a:cubicBezTo>
                    <a:cubicBezTo>
                      <a:pt x="8202" y="20724"/>
                      <a:pt x="8030" y="21599"/>
                      <a:pt x="7635" y="21600"/>
                    </a:cubicBezTo>
                    <a:close/>
                  </a:path>
                </a:pathLst>
              </a:custGeom>
              <a:solidFill>
                <a:srgbClr val="C9D0D8"/>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245" name="Shape 48">
                <a:extLst>
                  <a:ext uri="{FF2B5EF4-FFF2-40B4-BE49-F238E27FC236}">
                    <a16:creationId xmlns:a16="http://schemas.microsoft.com/office/drawing/2014/main" id="{33882AE8-2727-5443-8C88-0B445081389F}"/>
                  </a:ext>
                </a:extLst>
              </p:cNvPr>
              <p:cNvSpPr/>
              <p:nvPr/>
            </p:nvSpPr>
            <p:spPr>
              <a:xfrm>
                <a:off x="5914472" y="3981139"/>
                <a:ext cx="1465641" cy="905904"/>
              </a:xfrm>
              <a:custGeom>
                <a:avLst/>
                <a:gdLst/>
                <a:ahLst/>
                <a:cxnLst>
                  <a:cxn ang="0">
                    <a:pos x="wd2" y="hd2"/>
                  </a:cxn>
                  <a:cxn ang="5400000">
                    <a:pos x="wd2" y="hd2"/>
                  </a:cxn>
                  <a:cxn ang="10800000">
                    <a:pos x="wd2" y="hd2"/>
                  </a:cxn>
                  <a:cxn ang="16200000">
                    <a:pos x="wd2" y="hd2"/>
                  </a:cxn>
                </a:cxnLst>
                <a:rect l="0" t="0" r="r" b="b"/>
                <a:pathLst>
                  <a:path w="21534" h="21600" extrusionOk="0">
                    <a:moveTo>
                      <a:pt x="12395" y="21600"/>
                    </a:moveTo>
                    <a:cubicBezTo>
                      <a:pt x="12363" y="21600"/>
                      <a:pt x="12331" y="21596"/>
                      <a:pt x="12299" y="21586"/>
                    </a:cubicBezTo>
                    <a:cubicBezTo>
                      <a:pt x="12111" y="21532"/>
                      <a:pt x="11936" y="21419"/>
                      <a:pt x="11767" y="21310"/>
                    </a:cubicBezTo>
                    <a:cubicBezTo>
                      <a:pt x="11529" y="21157"/>
                      <a:pt x="11305" y="21013"/>
                      <a:pt x="11046" y="21013"/>
                    </a:cubicBezTo>
                    <a:lnTo>
                      <a:pt x="10689" y="21012"/>
                    </a:lnTo>
                    <a:cubicBezTo>
                      <a:pt x="10385" y="21012"/>
                      <a:pt x="10080" y="21014"/>
                      <a:pt x="9778" y="21025"/>
                    </a:cubicBezTo>
                    <a:lnTo>
                      <a:pt x="9741" y="21025"/>
                    </a:lnTo>
                    <a:cubicBezTo>
                      <a:pt x="9453" y="21025"/>
                      <a:pt x="9280" y="20908"/>
                      <a:pt x="9062" y="20759"/>
                    </a:cubicBezTo>
                    <a:cubicBezTo>
                      <a:pt x="9005" y="20721"/>
                      <a:pt x="8945" y="20680"/>
                      <a:pt x="8877" y="20637"/>
                    </a:cubicBezTo>
                    <a:cubicBezTo>
                      <a:pt x="8555" y="20436"/>
                      <a:pt x="8125" y="20313"/>
                      <a:pt x="7831" y="20266"/>
                    </a:cubicBezTo>
                    <a:cubicBezTo>
                      <a:pt x="7791" y="20259"/>
                      <a:pt x="7754" y="20256"/>
                      <a:pt x="7718" y="20256"/>
                    </a:cubicBezTo>
                    <a:cubicBezTo>
                      <a:pt x="7542" y="20256"/>
                      <a:pt x="7390" y="20330"/>
                      <a:pt x="7229" y="20408"/>
                    </a:cubicBezTo>
                    <a:cubicBezTo>
                      <a:pt x="7124" y="20459"/>
                      <a:pt x="7017" y="20511"/>
                      <a:pt x="6894" y="20549"/>
                    </a:cubicBezTo>
                    <a:cubicBezTo>
                      <a:pt x="6815" y="20573"/>
                      <a:pt x="6742" y="20584"/>
                      <a:pt x="6672" y="20584"/>
                    </a:cubicBezTo>
                    <a:cubicBezTo>
                      <a:pt x="6554" y="20584"/>
                      <a:pt x="6445" y="20552"/>
                      <a:pt x="6338" y="20486"/>
                    </a:cubicBezTo>
                    <a:cubicBezTo>
                      <a:pt x="6299" y="20463"/>
                      <a:pt x="6269" y="20413"/>
                      <a:pt x="6255" y="20348"/>
                    </a:cubicBezTo>
                    <a:cubicBezTo>
                      <a:pt x="6221" y="20187"/>
                      <a:pt x="6285" y="19972"/>
                      <a:pt x="6442" y="19551"/>
                    </a:cubicBezTo>
                    <a:cubicBezTo>
                      <a:pt x="6470" y="19478"/>
                      <a:pt x="6492" y="19420"/>
                      <a:pt x="6500" y="19391"/>
                    </a:cubicBezTo>
                    <a:cubicBezTo>
                      <a:pt x="6540" y="19144"/>
                      <a:pt x="6316" y="18889"/>
                      <a:pt x="6119" y="18664"/>
                    </a:cubicBezTo>
                    <a:cubicBezTo>
                      <a:pt x="6047" y="18583"/>
                      <a:pt x="5980" y="18506"/>
                      <a:pt x="5927" y="18433"/>
                    </a:cubicBezTo>
                    <a:cubicBezTo>
                      <a:pt x="5902" y="18397"/>
                      <a:pt x="5865" y="18356"/>
                      <a:pt x="5824" y="18310"/>
                    </a:cubicBezTo>
                    <a:cubicBezTo>
                      <a:pt x="5648" y="18111"/>
                      <a:pt x="5382" y="17812"/>
                      <a:pt x="5465" y="17424"/>
                    </a:cubicBezTo>
                    <a:cubicBezTo>
                      <a:pt x="5508" y="17220"/>
                      <a:pt x="5641" y="17177"/>
                      <a:pt x="5738" y="17145"/>
                    </a:cubicBezTo>
                    <a:cubicBezTo>
                      <a:pt x="5775" y="17133"/>
                      <a:pt x="5837" y="17113"/>
                      <a:pt x="5850" y="17091"/>
                    </a:cubicBezTo>
                    <a:cubicBezTo>
                      <a:pt x="5856" y="17025"/>
                      <a:pt x="5845" y="16960"/>
                      <a:pt x="5812" y="16895"/>
                    </a:cubicBezTo>
                    <a:cubicBezTo>
                      <a:pt x="5731" y="16735"/>
                      <a:pt x="5535" y="16627"/>
                      <a:pt x="5405" y="16627"/>
                    </a:cubicBezTo>
                    <a:cubicBezTo>
                      <a:pt x="5181" y="16631"/>
                      <a:pt x="5094" y="16837"/>
                      <a:pt x="4974" y="17122"/>
                    </a:cubicBezTo>
                    <a:cubicBezTo>
                      <a:pt x="4925" y="17237"/>
                      <a:pt x="4875" y="17357"/>
                      <a:pt x="4811" y="17474"/>
                    </a:cubicBezTo>
                    <a:lnTo>
                      <a:pt x="4625" y="17809"/>
                    </a:lnTo>
                    <a:lnTo>
                      <a:pt x="4625" y="17415"/>
                    </a:lnTo>
                    <a:cubicBezTo>
                      <a:pt x="4581" y="17328"/>
                      <a:pt x="4467" y="17119"/>
                      <a:pt x="4425" y="17043"/>
                    </a:cubicBezTo>
                    <a:lnTo>
                      <a:pt x="4408" y="17012"/>
                    </a:lnTo>
                    <a:cubicBezTo>
                      <a:pt x="4139" y="16913"/>
                      <a:pt x="3841" y="16701"/>
                      <a:pt x="3577" y="16512"/>
                    </a:cubicBezTo>
                    <a:cubicBezTo>
                      <a:pt x="3504" y="16461"/>
                      <a:pt x="3434" y="16411"/>
                      <a:pt x="3367" y="16365"/>
                    </a:cubicBezTo>
                    <a:cubicBezTo>
                      <a:pt x="2995" y="16111"/>
                      <a:pt x="2976" y="15813"/>
                      <a:pt x="2955" y="15498"/>
                    </a:cubicBezTo>
                    <a:cubicBezTo>
                      <a:pt x="2944" y="15330"/>
                      <a:pt x="2933" y="15155"/>
                      <a:pt x="2867" y="14936"/>
                    </a:cubicBezTo>
                    <a:cubicBezTo>
                      <a:pt x="2574" y="13975"/>
                      <a:pt x="1993" y="12950"/>
                      <a:pt x="1581" y="12263"/>
                    </a:cubicBezTo>
                    <a:cubicBezTo>
                      <a:pt x="1513" y="12150"/>
                      <a:pt x="1448" y="12032"/>
                      <a:pt x="1382" y="11915"/>
                    </a:cubicBezTo>
                    <a:cubicBezTo>
                      <a:pt x="1198" y="11585"/>
                      <a:pt x="1025" y="11273"/>
                      <a:pt x="796" y="11064"/>
                    </a:cubicBezTo>
                    <a:cubicBezTo>
                      <a:pt x="493" y="10785"/>
                      <a:pt x="266" y="10540"/>
                      <a:pt x="0" y="10115"/>
                    </a:cubicBezTo>
                    <a:lnTo>
                      <a:pt x="148" y="9869"/>
                    </a:lnTo>
                    <a:cubicBezTo>
                      <a:pt x="136" y="9850"/>
                      <a:pt x="126" y="9845"/>
                      <a:pt x="125" y="9845"/>
                    </a:cubicBezTo>
                    <a:cubicBezTo>
                      <a:pt x="126" y="9845"/>
                      <a:pt x="139" y="9851"/>
                      <a:pt x="177" y="9851"/>
                    </a:cubicBezTo>
                    <a:cubicBezTo>
                      <a:pt x="404" y="9851"/>
                      <a:pt x="945" y="9670"/>
                      <a:pt x="1044" y="9622"/>
                    </a:cubicBezTo>
                    <a:cubicBezTo>
                      <a:pt x="1269" y="9508"/>
                      <a:pt x="1317" y="9453"/>
                      <a:pt x="1359" y="9085"/>
                    </a:cubicBezTo>
                    <a:lnTo>
                      <a:pt x="1374" y="8945"/>
                    </a:lnTo>
                    <a:lnTo>
                      <a:pt x="1554" y="8943"/>
                    </a:lnTo>
                    <a:cubicBezTo>
                      <a:pt x="1964" y="8942"/>
                      <a:pt x="2240" y="8905"/>
                      <a:pt x="2336" y="8421"/>
                    </a:cubicBezTo>
                    <a:cubicBezTo>
                      <a:pt x="2355" y="8322"/>
                      <a:pt x="2359" y="8236"/>
                      <a:pt x="2363" y="8145"/>
                    </a:cubicBezTo>
                    <a:cubicBezTo>
                      <a:pt x="2370" y="7986"/>
                      <a:pt x="2378" y="7806"/>
                      <a:pt x="2469" y="7579"/>
                    </a:cubicBezTo>
                    <a:cubicBezTo>
                      <a:pt x="2532" y="7422"/>
                      <a:pt x="2611" y="7289"/>
                      <a:pt x="2687" y="7160"/>
                    </a:cubicBezTo>
                    <a:cubicBezTo>
                      <a:pt x="2733" y="7083"/>
                      <a:pt x="2779" y="7005"/>
                      <a:pt x="2820" y="6924"/>
                    </a:cubicBezTo>
                    <a:cubicBezTo>
                      <a:pt x="3022" y="6522"/>
                      <a:pt x="3138" y="6070"/>
                      <a:pt x="3261" y="5590"/>
                    </a:cubicBezTo>
                    <a:cubicBezTo>
                      <a:pt x="3299" y="5445"/>
                      <a:pt x="3336" y="5299"/>
                      <a:pt x="3377" y="5152"/>
                    </a:cubicBezTo>
                    <a:cubicBezTo>
                      <a:pt x="3529" y="4604"/>
                      <a:pt x="3735" y="4231"/>
                      <a:pt x="3954" y="3835"/>
                    </a:cubicBezTo>
                    <a:cubicBezTo>
                      <a:pt x="4024" y="3708"/>
                      <a:pt x="4096" y="3577"/>
                      <a:pt x="4170" y="3434"/>
                    </a:cubicBezTo>
                    <a:lnTo>
                      <a:pt x="4240" y="3297"/>
                    </a:lnTo>
                    <a:cubicBezTo>
                      <a:pt x="4391" y="3001"/>
                      <a:pt x="4521" y="2745"/>
                      <a:pt x="4808" y="2643"/>
                    </a:cubicBezTo>
                    <a:cubicBezTo>
                      <a:pt x="4871" y="2620"/>
                      <a:pt x="4922" y="2607"/>
                      <a:pt x="4967" y="2597"/>
                    </a:cubicBezTo>
                    <a:cubicBezTo>
                      <a:pt x="5056" y="2575"/>
                      <a:pt x="5105" y="2564"/>
                      <a:pt x="5186" y="2483"/>
                    </a:cubicBezTo>
                    <a:cubicBezTo>
                      <a:pt x="5291" y="2378"/>
                      <a:pt x="5382" y="2193"/>
                      <a:pt x="5479" y="1996"/>
                    </a:cubicBezTo>
                    <a:cubicBezTo>
                      <a:pt x="5598" y="1751"/>
                      <a:pt x="5722" y="1499"/>
                      <a:pt x="5891" y="1375"/>
                    </a:cubicBezTo>
                    <a:lnTo>
                      <a:pt x="5912" y="1359"/>
                    </a:lnTo>
                    <a:lnTo>
                      <a:pt x="5935" y="1359"/>
                    </a:lnTo>
                    <a:cubicBezTo>
                      <a:pt x="6229" y="1359"/>
                      <a:pt x="6306" y="1155"/>
                      <a:pt x="6309" y="1146"/>
                    </a:cubicBezTo>
                    <a:lnTo>
                      <a:pt x="6354" y="1021"/>
                    </a:lnTo>
                    <a:lnTo>
                      <a:pt x="6439" y="1067"/>
                    </a:lnTo>
                    <a:lnTo>
                      <a:pt x="6936" y="1370"/>
                    </a:lnTo>
                    <a:cubicBezTo>
                      <a:pt x="7110" y="1475"/>
                      <a:pt x="8231" y="1661"/>
                      <a:pt x="8827" y="1661"/>
                    </a:cubicBezTo>
                    <a:cubicBezTo>
                      <a:pt x="9044" y="1661"/>
                      <a:pt x="9091" y="1634"/>
                      <a:pt x="9096" y="1631"/>
                    </a:cubicBezTo>
                    <a:cubicBezTo>
                      <a:pt x="9121" y="1611"/>
                      <a:pt x="9151" y="1600"/>
                      <a:pt x="9185" y="1600"/>
                    </a:cubicBezTo>
                    <a:cubicBezTo>
                      <a:pt x="9435" y="1600"/>
                      <a:pt x="10054" y="2285"/>
                      <a:pt x="10289" y="2557"/>
                    </a:cubicBezTo>
                    <a:lnTo>
                      <a:pt x="10344" y="2480"/>
                    </a:lnTo>
                    <a:cubicBezTo>
                      <a:pt x="10653" y="2053"/>
                      <a:pt x="10944" y="1650"/>
                      <a:pt x="11382" y="1546"/>
                    </a:cubicBezTo>
                    <a:cubicBezTo>
                      <a:pt x="11509" y="1516"/>
                      <a:pt x="11645" y="1501"/>
                      <a:pt x="11800" y="1501"/>
                    </a:cubicBezTo>
                    <a:cubicBezTo>
                      <a:pt x="11963" y="1501"/>
                      <a:pt x="12129" y="1518"/>
                      <a:pt x="12288" y="1534"/>
                    </a:cubicBezTo>
                    <a:cubicBezTo>
                      <a:pt x="12445" y="1549"/>
                      <a:pt x="12606" y="1566"/>
                      <a:pt x="12763" y="1566"/>
                    </a:cubicBezTo>
                    <a:cubicBezTo>
                      <a:pt x="12784" y="1566"/>
                      <a:pt x="12804" y="1565"/>
                      <a:pt x="12825" y="1565"/>
                    </a:cubicBezTo>
                    <a:cubicBezTo>
                      <a:pt x="12936" y="1328"/>
                      <a:pt x="13321" y="550"/>
                      <a:pt x="13812" y="28"/>
                    </a:cubicBezTo>
                    <a:lnTo>
                      <a:pt x="13839" y="0"/>
                    </a:lnTo>
                    <a:lnTo>
                      <a:pt x="13871" y="0"/>
                    </a:lnTo>
                    <a:cubicBezTo>
                      <a:pt x="14511" y="10"/>
                      <a:pt x="15230" y="1851"/>
                      <a:pt x="15809" y="3330"/>
                    </a:cubicBezTo>
                    <a:cubicBezTo>
                      <a:pt x="16014" y="3857"/>
                      <a:pt x="16192" y="4312"/>
                      <a:pt x="16325" y="4573"/>
                    </a:cubicBezTo>
                    <a:cubicBezTo>
                      <a:pt x="16503" y="4920"/>
                      <a:pt x="16704" y="5160"/>
                      <a:pt x="16898" y="5391"/>
                    </a:cubicBezTo>
                    <a:cubicBezTo>
                      <a:pt x="17196" y="5749"/>
                      <a:pt x="17505" y="6118"/>
                      <a:pt x="17712" y="6865"/>
                    </a:cubicBezTo>
                    <a:cubicBezTo>
                      <a:pt x="17903" y="7564"/>
                      <a:pt x="17840" y="8371"/>
                      <a:pt x="17784" y="9082"/>
                    </a:cubicBezTo>
                    <a:cubicBezTo>
                      <a:pt x="17771" y="9249"/>
                      <a:pt x="17758" y="9413"/>
                      <a:pt x="17749" y="9572"/>
                    </a:cubicBezTo>
                    <a:cubicBezTo>
                      <a:pt x="17683" y="10653"/>
                      <a:pt x="17738" y="10785"/>
                      <a:pt x="18098" y="11641"/>
                    </a:cubicBezTo>
                    <a:lnTo>
                      <a:pt x="18143" y="11747"/>
                    </a:lnTo>
                    <a:lnTo>
                      <a:pt x="18093" y="11848"/>
                    </a:lnTo>
                    <a:cubicBezTo>
                      <a:pt x="18055" y="11925"/>
                      <a:pt x="18013" y="11997"/>
                      <a:pt x="17972" y="12069"/>
                    </a:cubicBezTo>
                    <a:cubicBezTo>
                      <a:pt x="17913" y="12172"/>
                      <a:pt x="17857" y="12270"/>
                      <a:pt x="17814" y="12372"/>
                    </a:cubicBezTo>
                    <a:cubicBezTo>
                      <a:pt x="17911" y="12402"/>
                      <a:pt x="18010" y="12418"/>
                      <a:pt x="18110" y="12418"/>
                    </a:cubicBezTo>
                    <a:cubicBezTo>
                      <a:pt x="18149" y="12418"/>
                      <a:pt x="18189" y="12415"/>
                      <a:pt x="18228" y="12411"/>
                    </a:cubicBezTo>
                    <a:cubicBezTo>
                      <a:pt x="18287" y="12403"/>
                      <a:pt x="18357" y="12393"/>
                      <a:pt x="18424" y="12369"/>
                    </a:cubicBezTo>
                    <a:lnTo>
                      <a:pt x="18500" y="12685"/>
                    </a:lnTo>
                    <a:cubicBezTo>
                      <a:pt x="18440" y="12743"/>
                      <a:pt x="18374" y="12786"/>
                      <a:pt x="18305" y="12816"/>
                    </a:cubicBezTo>
                    <a:cubicBezTo>
                      <a:pt x="18470" y="13193"/>
                      <a:pt x="18800" y="13649"/>
                      <a:pt x="19023" y="13649"/>
                    </a:cubicBezTo>
                    <a:cubicBezTo>
                      <a:pt x="19036" y="13649"/>
                      <a:pt x="19048" y="13648"/>
                      <a:pt x="19061" y="13644"/>
                    </a:cubicBezTo>
                    <a:cubicBezTo>
                      <a:pt x="19227" y="13600"/>
                      <a:pt x="19438" y="13460"/>
                      <a:pt x="19660" y="13313"/>
                    </a:cubicBezTo>
                    <a:cubicBezTo>
                      <a:pt x="19985" y="13097"/>
                      <a:pt x="20354" y="12853"/>
                      <a:pt x="20679" y="12853"/>
                    </a:cubicBezTo>
                    <a:cubicBezTo>
                      <a:pt x="20915" y="12853"/>
                      <a:pt x="21108" y="12982"/>
                      <a:pt x="21254" y="13235"/>
                    </a:cubicBezTo>
                    <a:lnTo>
                      <a:pt x="21262" y="13248"/>
                    </a:lnTo>
                    <a:lnTo>
                      <a:pt x="21459" y="13771"/>
                    </a:lnTo>
                    <a:lnTo>
                      <a:pt x="21459" y="13795"/>
                    </a:lnTo>
                    <a:lnTo>
                      <a:pt x="21463" y="13843"/>
                    </a:lnTo>
                    <a:cubicBezTo>
                      <a:pt x="21600" y="15442"/>
                      <a:pt x="21505" y="15621"/>
                      <a:pt x="21464" y="15697"/>
                    </a:cubicBezTo>
                    <a:cubicBezTo>
                      <a:pt x="21434" y="15751"/>
                      <a:pt x="21395" y="15781"/>
                      <a:pt x="21353" y="15781"/>
                    </a:cubicBezTo>
                    <a:cubicBezTo>
                      <a:pt x="21253" y="15781"/>
                      <a:pt x="21147" y="15766"/>
                      <a:pt x="21036" y="15750"/>
                    </a:cubicBezTo>
                    <a:cubicBezTo>
                      <a:pt x="20923" y="15733"/>
                      <a:pt x="20807" y="15716"/>
                      <a:pt x="20696" y="15716"/>
                    </a:cubicBezTo>
                    <a:cubicBezTo>
                      <a:pt x="20479" y="15716"/>
                      <a:pt x="20327" y="15783"/>
                      <a:pt x="20218" y="15928"/>
                    </a:cubicBezTo>
                    <a:cubicBezTo>
                      <a:pt x="19779" y="16501"/>
                      <a:pt x="19503" y="17433"/>
                      <a:pt x="19498" y="18362"/>
                    </a:cubicBezTo>
                    <a:cubicBezTo>
                      <a:pt x="19498" y="18449"/>
                      <a:pt x="19510" y="18632"/>
                      <a:pt x="19524" y="18844"/>
                    </a:cubicBezTo>
                    <a:cubicBezTo>
                      <a:pt x="19582" y="19685"/>
                      <a:pt x="19612" y="20296"/>
                      <a:pt x="19480" y="20508"/>
                    </a:cubicBezTo>
                    <a:cubicBezTo>
                      <a:pt x="19472" y="20520"/>
                      <a:pt x="19297" y="20794"/>
                      <a:pt x="19000" y="20794"/>
                    </a:cubicBezTo>
                    <a:cubicBezTo>
                      <a:pt x="18831" y="20794"/>
                      <a:pt x="18657" y="20706"/>
                      <a:pt x="18483" y="20532"/>
                    </a:cubicBezTo>
                    <a:cubicBezTo>
                      <a:pt x="18427" y="20477"/>
                      <a:pt x="18362" y="20442"/>
                      <a:pt x="18293" y="20405"/>
                    </a:cubicBezTo>
                    <a:cubicBezTo>
                      <a:pt x="18207" y="20359"/>
                      <a:pt x="18118" y="20312"/>
                      <a:pt x="18034" y="20218"/>
                    </a:cubicBezTo>
                    <a:cubicBezTo>
                      <a:pt x="17949" y="20124"/>
                      <a:pt x="17886" y="20005"/>
                      <a:pt x="17826" y="19890"/>
                    </a:cubicBezTo>
                    <a:cubicBezTo>
                      <a:pt x="17759" y="19763"/>
                      <a:pt x="17696" y="19643"/>
                      <a:pt x="17611" y="19577"/>
                    </a:cubicBezTo>
                    <a:cubicBezTo>
                      <a:pt x="17491" y="19485"/>
                      <a:pt x="17347" y="19474"/>
                      <a:pt x="17194" y="19463"/>
                    </a:cubicBezTo>
                    <a:cubicBezTo>
                      <a:pt x="17075" y="19454"/>
                      <a:pt x="16951" y="19444"/>
                      <a:pt x="16833" y="19393"/>
                    </a:cubicBezTo>
                    <a:cubicBezTo>
                      <a:pt x="16688" y="19332"/>
                      <a:pt x="16578" y="19198"/>
                      <a:pt x="16480" y="19081"/>
                    </a:cubicBezTo>
                    <a:cubicBezTo>
                      <a:pt x="16396" y="18979"/>
                      <a:pt x="16317" y="18884"/>
                      <a:pt x="16225" y="18841"/>
                    </a:cubicBezTo>
                    <a:cubicBezTo>
                      <a:pt x="16190" y="18824"/>
                      <a:pt x="16147" y="18816"/>
                      <a:pt x="16098" y="18816"/>
                    </a:cubicBezTo>
                    <a:cubicBezTo>
                      <a:pt x="15959" y="18816"/>
                      <a:pt x="15796" y="18880"/>
                      <a:pt x="15652" y="18937"/>
                    </a:cubicBezTo>
                    <a:cubicBezTo>
                      <a:pt x="15606" y="18955"/>
                      <a:pt x="15562" y="18972"/>
                      <a:pt x="15522" y="18986"/>
                    </a:cubicBezTo>
                    <a:cubicBezTo>
                      <a:pt x="15361" y="19042"/>
                      <a:pt x="15197" y="19087"/>
                      <a:pt x="15033" y="19132"/>
                    </a:cubicBezTo>
                    <a:cubicBezTo>
                      <a:pt x="14617" y="19246"/>
                      <a:pt x="14186" y="19365"/>
                      <a:pt x="13812" y="19680"/>
                    </a:cubicBezTo>
                    <a:cubicBezTo>
                      <a:pt x="13538" y="19910"/>
                      <a:pt x="13435" y="20161"/>
                      <a:pt x="13265" y="20576"/>
                    </a:cubicBezTo>
                    <a:cubicBezTo>
                      <a:pt x="13164" y="20830"/>
                      <a:pt x="12823" y="21600"/>
                      <a:pt x="12395" y="21600"/>
                    </a:cubicBezTo>
                    <a:close/>
                  </a:path>
                </a:pathLst>
              </a:custGeom>
              <a:solidFill>
                <a:srgbClr val="CDDEEB"/>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246" name="Shape 49">
                <a:extLst>
                  <a:ext uri="{FF2B5EF4-FFF2-40B4-BE49-F238E27FC236}">
                    <a16:creationId xmlns:a16="http://schemas.microsoft.com/office/drawing/2014/main" id="{E9450D05-EBAB-0441-AF06-45918D7C402E}"/>
                  </a:ext>
                </a:extLst>
              </p:cNvPr>
              <p:cNvSpPr/>
              <p:nvPr/>
            </p:nvSpPr>
            <p:spPr>
              <a:xfrm>
                <a:off x="6932016" y="5202191"/>
                <a:ext cx="15131" cy="12721"/>
              </a:xfrm>
              <a:custGeom>
                <a:avLst/>
                <a:gdLst/>
                <a:ahLst/>
                <a:cxnLst>
                  <a:cxn ang="0">
                    <a:pos x="wd2" y="hd2"/>
                  </a:cxn>
                  <a:cxn ang="5400000">
                    <a:pos x="wd2" y="hd2"/>
                  </a:cxn>
                  <a:cxn ang="10800000">
                    <a:pos x="wd2" y="hd2"/>
                  </a:cxn>
                  <a:cxn ang="16200000">
                    <a:pos x="wd2" y="hd2"/>
                  </a:cxn>
                </a:cxnLst>
                <a:rect l="0" t="0" r="r" b="b"/>
                <a:pathLst>
                  <a:path w="21600" h="21600" extrusionOk="0">
                    <a:moveTo>
                      <a:pt x="1844" y="21600"/>
                    </a:moveTo>
                    <a:cubicBezTo>
                      <a:pt x="1117" y="18111"/>
                      <a:pt x="355" y="13732"/>
                      <a:pt x="0" y="7682"/>
                    </a:cubicBezTo>
                    <a:lnTo>
                      <a:pt x="20217" y="0"/>
                    </a:lnTo>
                    <a:lnTo>
                      <a:pt x="20873" y="3637"/>
                    </a:lnTo>
                    <a:lnTo>
                      <a:pt x="21600" y="13064"/>
                    </a:lnTo>
                    <a:lnTo>
                      <a:pt x="1844" y="21600"/>
                    </a:lnTo>
                    <a:close/>
                  </a:path>
                </a:pathLst>
              </a:custGeom>
              <a:solidFill>
                <a:srgbClr val="B8BABC"/>
              </a:solidFill>
              <a:ln w="12700" cap="flat">
                <a:noFill/>
                <a:miter lim="400000"/>
              </a:ln>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47" name="Shape 50">
                <a:extLst>
                  <a:ext uri="{FF2B5EF4-FFF2-40B4-BE49-F238E27FC236}">
                    <a16:creationId xmlns:a16="http://schemas.microsoft.com/office/drawing/2014/main" id="{779D4540-593C-3743-A72F-5EAA02302B2B}"/>
                  </a:ext>
                </a:extLst>
              </p:cNvPr>
              <p:cNvSpPr/>
              <p:nvPr/>
            </p:nvSpPr>
            <p:spPr>
              <a:xfrm>
                <a:off x="5253068" y="4553507"/>
                <a:ext cx="603904" cy="536050"/>
              </a:xfrm>
              <a:custGeom>
                <a:avLst/>
                <a:gdLst/>
                <a:ahLst/>
                <a:cxnLst>
                  <a:cxn ang="0">
                    <a:pos x="wd2" y="hd2"/>
                  </a:cxn>
                  <a:cxn ang="5400000">
                    <a:pos x="wd2" y="hd2"/>
                  </a:cxn>
                  <a:cxn ang="10800000">
                    <a:pos x="wd2" y="hd2"/>
                  </a:cxn>
                  <a:cxn ang="16200000">
                    <a:pos x="wd2" y="hd2"/>
                  </a:cxn>
                </a:cxnLst>
                <a:rect l="0" t="0" r="r" b="b"/>
                <a:pathLst>
                  <a:path w="21241" h="21600" extrusionOk="0">
                    <a:moveTo>
                      <a:pt x="15677" y="21430"/>
                    </a:moveTo>
                    <a:cubicBezTo>
                      <a:pt x="15599" y="21374"/>
                      <a:pt x="13742" y="20050"/>
                      <a:pt x="12887" y="19297"/>
                    </a:cubicBezTo>
                    <a:cubicBezTo>
                      <a:pt x="12678" y="19115"/>
                      <a:pt x="12448" y="18928"/>
                      <a:pt x="12210" y="18734"/>
                    </a:cubicBezTo>
                    <a:cubicBezTo>
                      <a:pt x="11205" y="17915"/>
                      <a:pt x="10066" y="16987"/>
                      <a:pt x="9585" y="15745"/>
                    </a:cubicBezTo>
                    <a:cubicBezTo>
                      <a:pt x="9041" y="14344"/>
                      <a:pt x="8731" y="13632"/>
                      <a:pt x="7639" y="12788"/>
                    </a:cubicBezTo>
                    <a:cubicBezTo>
                      <a:pt x="7434" y="12630"/>
                      <a:pt x="7241" y="12499"/>
                      <a:pt x="7053" y="12372"/>
                    </a:cubicBezTo>
                    <a:cubicBezTo>
                      <a:pt x="6741" y="12161"/>
                      <a:pt x="6448" y="11963"/>
                      <a:pt x="6135" y="11670"/>
                    </a:cubicBezTo>
                    <a:cubicBezTo>
                      <a:pt x="5853" y="11406"/>
                      <a:pt x="5573" y="11167"/>
                      <a:pt x="5300" y="10934"/>
                    </a:cubicBezTo>
                    <a:cubicBezTo>
                      <a:pt x="4456" y="10213"/>
                      <a:pt x="3659" y="9532"/>
                      <a:pt x="3032" y="8341"/>
                    </a:cubicBezTo>
                    <a:cubicBezTo>
                      <a:pt x="2808" y="7913"/>
                      <a:pt x="2635" y="7458"/>
                      <a:pt x="2468" y="7018"/>
                    </a:cubicBezTo>
                    <a:cubicBezTo>
                      <a:pt x="2321" y="6633"/>
                      <a:pt x="2183" y="6268"/>
                      <a:pt x="2012" y="5919"/>
                    </a:cubicBezTo>
                    <a:cubicBezTo>
                      <a:pt x="1795" y="5480"/>
                      <a:pt x="1574" y="5321"/>
                      <a:pt x="1269" y="5103"/>
                    </a:cubicBezTo>
                    <a:cubicBezTo>
                      <a:pt x="1135" y="5007"/>
                      <a:pt x="991" y="4904"/>
                      <a:pt x="834" y="4769"/>
                    </a:cubicBezTo>
                    <a:cubicBezTo>
                      <a:pt x="196" y="4222"/>
                      <a:pt x="-150" y="2830"/>
                      <a:pt x="62" y="1667"/>
                    </a:cubicBezTo>
                    <a:cubicBezTo>
                      <a:pt x="216" y="822"/>
                      <a:pt x="630" y="269"/>
                      <a:pt x="1227" y="108"/>
                    </a:cubicBezTo>
                    <a:cubicBezTo>
                      <a:pt x="1304" y="87"/>
                      <a:pt x="1382" y="77"/>
                      <a:pt x="1459" y="77"/>
                    </a:cubicBezTo>
                    <a:cubicBezTo>
                      <a:pt x="2173" y="77"/>
                      <a:pt x="2699" y="915"/>
                      <a:pt x="3122" y="1589"/>
                    </a:cubicBezTo>
                    <a:cubicBezTo>
                      <a:pt x="3161" y="1651"/>
                      <a:pt x="3199" y="1711"/>
                      <a:pt x="3235" y="1769"/>
                    </a:cubicBezTo>
                    <a:cubicBezTo>
                      <a:pt x="3704" y="992"/>
                      <a:pt x="4171" y="303"/>
                      <a:pt x="4526" y="153"/>
                    </a:cubicBezTo>
                    <a:cubicBezTo>
                      <a:pt x="4734" y="67"/>
                      <a:pt x="5501" y="0"/>
                      <a:pt x="6022" y="0"/>
                    </a:cubicBezTo>
                    <a:cubicBezTo>
                      <a:pt x="6645" y="0"/>
                      <a:pt x="6812" y="81"/>
                      <a:pt x="6902" y="230"/>
                    </a:cubicBezTo>
                    <a:cubicBezTo>
                      <a:pt x="6969" y="316"/>
                      <a:pt x="7353" y="464"/>
                      <a:pt x="7707" y="540"/>
                    </a:cubicBezTo>
                    <a:lnTo>
                      <a:pt x="10407" y="968"/>
                    </a:lnTo>
                    <a:lnTo>
                      <a:pt x="11556" y="1461"/>
                    </a:lnTo>
                    <a:lnTo>
                      <a:pt x="13447" y="960"/>
                    </a:lnTo>
                    <a:lnTo>
                      <a:pt x="13476" y="960"/>
                    </a:lnTo>
                    <a:cubicBezTo>
                      <a:pt x="13684" y="960"/>
                      <a:pt x="15522" y="979"/>
                      <a:pt x="16225" y="1624"/>
                    </a:cubicBezTo>
                    <a:cubicBezTo>
                      <a:pt x="16516" y="1888"/>
                      <a:pt x="16710" y="2185"/>
                      <a:pt x="16866" y="2424"/>
                    </a:cubicBezTo>
                    <a:cubicBezTo>
                      <a:pt x="17087" y="2761"/>
                      <a:pt x="17202" y="2923"/>
                      <a:pt x="17408" y="2923"/>
                    </a:cubicBezTo>
                    <a:cubicBezTo>
                      <a:pt x="17580" y="2923"/>
                      <a:pt x="17695" y="2876"/>
                      <a:pt x="17697" y="2806"/>
                    </a:cubicBezTo>
                    <a:cubicBezTo>
                      <a:pt x="17717" y="2475"/>
                      <a:pt x="17757" y="1649"/>
                      <a:pt x="17703" y="1319"/>
                    </a:cubicBezTo>
                    <a:lnTo>
                      <a:pt x="17701" y="1306"/>
                    </a:lnTo>
                    <a:lnTo>
                      <a:pt x="18198" y="1194"/>
                    </a:lnTo>
                    <a:lnTo>
                      <a:pt x="17972" y="1258"/>
                    </a:lnTo>
                    <a:lnTo>
                      <a:pt x="18200" y="1207"/>
                    </a:lnTo>
                    <a:cubicBezTo>
                      <a:pt x="18264" y="1574"/>
                      <a:pt x="18428" y="2068"/>
                      <a:pt x="18699" y="2355"/>
                    </a:cubicBezTo>
                    <a:cubicBezTo>
                      <a:pt x="18776" y="2434"/>
                      <a:pt x="18893" y="2483"/>
                      <a:pt x="19017" y="2534"/>
                    </a:cubicBezTo>
                    <a:cubicBezTo>
                      <a:pt x="19273" y="2639"/>
                      <a:pt x="19660" y="2797"/>
                      <a:pt x="19705" y="3399"/>
                    </a:cubicBezTo>
                    <a:cubicBezTo>
                      <a:pt x="19733" y="3771"/>
                      <a:pt x="19504" y="4256"/>
                      <a:pt x="19177" y="4902"/>
                    </a:cubicBezTo>
                    <a:cubicBezTo>
                      <a:pt x="19054" y="5147"/>
                      <a:pt x="18937" y="5377"/>
                      <a:pt x="18889" y="5522"/>
                    </a:cubicBezTo>
                    <a:cubicBezTo>
                      <a:pt x="18855" y="5620"/>
                      <a:pt x="18821" y="5714"/>
                      <a:pt x="18787" y="5807"/>
                    </a:cubicBezTo>
                    <a:cubicBezTo>
                      <a:pt x="18511" y="6569"/>
                      <a:pt x="18445" y="6886"/>
                      <a:pt x="18849" y="7189"/>
                    </a:cubicBezTo>
                    <a:cubicBezTo>
                      <a:pt x="19069" y="7356"/>
                      <a:pt x="19337" y="7442"/>
                      <a:pt x="19620" y="7532"/>
                    </a:cubicBezTo>
                    <a:cubicBezTo>
                      <a:pt x="20012" y="7657"/>
                      <a:pt x="20455" y="7799"/>
                      <a:pt x="20810" y="8193"/>
                    </a:cubicBezTo>
                    <a:cubicBezTo>
                      <a:pt x="21450" y="8907"/>
                      <a:pt x="21237" y="9378"/>
                      <a:pt x="21050" y="9793"/>
                    </a:cubicBezTo>
                    <a:cubicBezTo>
                      <a:pt x="20973" y="9965"/>
                      <a:pt x="20893" y="10141"/>
                      <a:pt x="20855" y="10359"/>
                    </a:cubicBezTo>
                    <a:cubicBezTo>
                      <a:pt x="20810" y="10619"/>
                      <a:pt x="20900" y="10937"/>
                      <a:pt x="20995" y="11274"/>
                    </a:cubicBezTo>
                    <a:cubicBezTo>
                      <a:pt x="21148" y="11817"/>
                      <a:pt x="21322" y="12432"/>
                      <a:pt x="20929" y="12953"/>
                    </a:cubicBezTo>
                    <a:cubicBezTo>
                      <a:pt x="20698" y="13258"/>
                      <a:pt x="20207" y="13360"/>
                      <a:pt x="19813" y="13442"/>
                    </a:cubicBezTo>
                    <a:cubicBezTo>
                      <a:pt x="19707" y="13464"/>
                      <a:pt x="19611" y="13484"/>
                      <a:pt x="19539" y="13505"/>
                    </a:cubicBezTo>
                    <a:cubicBezTo>
                      <a:pt x="19140" y="13613"/>
                      <a:pt x="18819" y="13707"/>
                      <a:pt x="18567" y="13856"/>
                    </a:cubicBezTo>
                    <a:lnTo>
                      <a:pt x="18511" y="13889"/>
                    </a:lnTo>
                    <a:cubicBezTo>
                      <a:pt x="18461" y="13920"/>
                      <a:pt x="18420" y="13951"/>
                      <a:pt x="18384" y="13987"/>
                    </a:cubicBezTo>
                    <a:cubicBezTo>
                      <a:pt x="18339" y="14023"/>
                      <a:pt x="18323" y="14039"/>
                      <a:pt x="18313" y="14052"/>
                    </a:cubicBezTo>
                    <a:cubicBezTo>
                      <a:pt x="18277" y="14092"/>
                      <a:pt x="18264" y="14112"/>
                      <a:pt x="18245" y="14142"/>
                    </a:cubicBezTo>
                    <a:cubicBezTo>
                      <a:pt x="18206" y="14198"/>
                      <a:pt x="18186" y="14244"/>
                      <a:pt x="18173" y="14302"/>
                    </a:cubicBezTo>
                    <a:cubicBezTo>
                      <a:pt x="18156" y="14353"/>
                      <a:pt x="18152" y="14370"/>
                      <a:pt x="18148" y="14408"/>
                    </a:cubicBezTo>
                    <a:cubicBezTo>
                      <a:pt x="18125" y="14573"/>
                      <a:pt x="18144" y="14754"/>
                      <a:pt x="18200" y="14961"/>
                    </a:cubicBezTo>
                    <a:lnTo>
                      <a:pt x="18217" y="15017"/>
                    </a:lnTo>
                    <a:cubicBezTo>
                      <a:pt x="18228" y="15056"/>
                      <a:pt x="18239" y="15097"/>
                      <a:pt x="18253" y="15138"/>
                    </a:cubicBezTo>
                    <a:lnTo>
                      <a:pt x="18423" y="15638"/>
                    </a:lnTo>
                    <a:lnTo>
                      <a:pt x="17965" y="15528"/>
                    </a:lnTo>
                    <a:cubicBezTo>
                      <a:pt x="17839" y="15498"/>
                      <a:pt x="17721" y="15482"/>
                      <a:pt x="17612" y="15482"/>
                    </a:cubicBezTo>
                    <a:cubicBezTo>
                      <a:pt x="16950" y="15482"/>
                      <a:pt x="16666" y="16037"/>
                      <a:pt x="16257" y="16942"/>
                    </a:cubicBezTo>
                    <a:cubicBezTo>
                      <a:pt x="16160" y="17156"/>
                      <a:pt x="16061" y="17375"/>
                      <a:pt x="15953" y="17585"/>
                    </a:cubicBezTo>
                    <a:cubicBezTo>
                      <a:pt x="15693" y="18085"/>
                      <a:pt x="15626" y="18669"/>
                      <a:pt x="15782" y="19074"/>
                    </a:cubicBezTo>
                    <a:cubicBezTo>
                      <a:pt x="15895" y="19366"/>
                      <a:pt x="16116" y="19552"/>
                      <a:pt x="16439" y="19627"/>
                    </a:cubicBezTo>
                    <a:lnTo>
                      <a:pt x="16902" y="19735"/>
                    </a:lnTo>
                    <a:lnTo>
                      <a:pt x="16584" y="20099"/>
                    </a:lnTo>
                    <a:lnTo>
                      <a:pt x="16579" y="20111"/>
                    </a:lnTo>
                    <a:lnTo>
                      <a:pt x="16548" y="20146"/>
                    </a:lnTo>
                    <a:cubicBezTo>
                      <a:pt x="16532" y="20191"/>
                      <a:pt x="16503" y="20255"/>
                      <a:pt x="16466" y="20325"/>
                    </a:cubicBezTo>
                    <a:cubicBezTo>
                      <a:pt x="16306" y="20679"/>
                      <a:pt x="16039" y="21310"/>
                      <a:pt x="16039" y="21310"/>
                    </a:cubicBezTo>
                    <a:lnTo>
                      <a:pt x="15916" y="21600"/>
                    </a:lnTo>
                    <a:lnTo>
                      <a:pt x="15677" y="21430"/>
                    </a:lnTo>
                    <a:close/>
                  </a:path>
                </a:pathLst>
              </a:custGeom>
              <a:solidFill>
                <a:srgbClr val="CDDEEB"/>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248" name="Shape 51">
                <a:extLst>
                  <a:ext uri="{FF2B5EF4-FFF2-40B4-BE49-F238E27FC236}">
                    <a16:creationId xmlns:a16="http://schemas.microsoft.com/office/drawing/2014/main" id="{890DA944-E4E3-7845-8EF4-D95E84CA80C1}"/>
                  </a:ext>
                </a:extLst>
              </p:cNvPr>
              <p:cNvSpPr/>
              <p:nvPr/>
            </p:nvSpPr>
            <p:spPr>
              <a:xfrm>
                <a:off x="5685524" y="4884209"/>
                <a:ext cx="312654" cy="313761"/>
              </a:xfrm>
              <a:custGeom>
                <a:avLst/>
                <a:gdLst/>
                <a:ahLst/>
                <a:cxnLst>
                  <a:cxn ang="0">
                    <a:pos x="wd2" y="hd2"/>
                  </a:cxn>
                  <a:cxn ang="5400000">
                    <a:pos x="wd2" y="hd2"/>
                  </a:cxn>
                  <a:cxn ang="10800000">
                    <a:pos x="wd2" y="hd2"/>
                  </a:cxn>
                  <a:cxn ang="16200000">
                    <a:pos x="wd2" y="hd2"/>
                  </a:cxn>
                </a:cxnLst>
                <a:rect l="0" t="0" r="r" b="b"/>
                <a:pathLst>
                  <a:path w="21411" h="21600" extrusionOk="0">
                    <a:moveTo>
                      <a:pt x="10053" y="21600"/>
                    </a:moveTo>
                    <a:cubicBezTo>
                      <a:pt x="8918" y="21600"/>
                      <a:pt x="7782" y="20217"/>
                      <a:pt x="6579" y="18753"/>
                    </a:cubicBezTo>
                    <a:cubicBezTo>
                      <a:pt x="6129" y="18204"/>
                      <a:pt x="5662" y="17637"/>
                      <a:pt x="5225" y="17186"/>
                    </a:cubicBezTo>
                    <a:cubicBezTo>
                      <a:pt x="3227" y="15101"/>
                      <a:pt x="1000" y="13919"/>
                      <a:pt x="978" y="13908"/>
                    </a:cubicBezTo>
                    <a:lnTo>
                      <a:pt x="554" y="13686"/>
                    </a:lnTo>
                    <a:lnTo>
                      <a:pt x="761" y="13252"/>
                    </a:lnTo>
                    <a:cubicBezTo>
                      <a:pt x="1148" y="12444"/>
                      <a:pt x="1409" y="11923"/>
                      <a:pt x="1589" y="11585"/>
                    </a:cubicBezTo>
                    <a:cubicBezTo>
                      <a:pt x="830" y="11258"/>
                      <a:pt x="444" y="10712"/>
                      <a:pt x="247" y="10266"/>
                    </a:cubicBezTo>
                    <a:cubicBezTo>
                      <a:pt x="-189" y="9274"/>
                      <a:pt x="-41" y="7952"/>
                      <a:pt x="634" y="6813"/>
                    </a:cubicBezTo>
                    <a:cubicBezTo>
                      <a:pt x="835" y="6471"/>
                      <a:pt x="1018" y="6116"/>
                      <a:pt x="1198" y="5766"/>
                    </a:cubicBezTo>
                    <a:cubicBezTo>
                      <a:pt x="1966" y="4276"/>
                      <a:pt x="2758" y="2735"/>
                      <a:pt x="4714" y="2735"/>
                    </a:cubicBezTo>
                    <a:cubicBezTo>
                      <a:pt x="4748" y="2735"/>
                      <a:pt x="4782" y="2735"/>
                      <a:pt x="4817" y="2737"/>
                    </a:cubicBezTo>
                    <a:cubicBezTo>
                      <a:pt x="4579" y="1531"/>
                      <a:pt x="5012" y="635"/>
                      <a:pt x="6112" y="68"/>
                    </a:cubicBezTo>
                    <a:lnTo>
                      <a:pt x="6197" y="12"/>
                    </a:lnTo>
                    <a:lnTo>
                      <a:pt x="6403" y="0"/>
                    </a:lnTo>
                    <a:cubicBezTo>
                      <a:pt x="7545" y="0"/>
                      <a:pt x="17800" y="5959"/>
                      <a:pt x="20915" y="7785"/>
                    </a:cubicBezTo>
                    <a:lnTo>
                      <a:pt x="21411" y="8076"/>
                    </a:lnTo>
                    <a:lnTo>
                      <a:pt x="16984" y="13611"/>
                    </a:lnTo>
                    <a:lnTo>
                      <a:pt x="16611" y="13370"/>
                    </a:lnTo>
                    <a:cubicBezTo>
                      <a:pt x="16459" y="13272"/>
                      <a:pt x="16339" y="13195"/>
                      <a:pt x="16253" y="13116"/>
                    </a:cubicBezTo>
                    <a:cubicBezTo>
                      <a:pt x="15228" y="12381"/>
                      <a:pt x="14347" y="11753"/>
                      <a:pt x="13947" y="11753"/>
                    </a:cubicBezTo>
                    <a:cubicBezTo>
                      <a:pt x="13698" y="11753"/>
                      <a:pt x="13418" y="12184"/>
                      <a:pt x="12991" y="12977"/>
                    </a:cubicBezTo>
                    <a:cubicBezTo>
                      <a:pt x="12182" y="14491"/>
                      <a:pt x="11790" y="16462"/>
                      <a:pt x="11445" y="18200"/>
                    </a:cubicBezTo>
                    <a:lnTo>
                      <a:pt x="11412" y="18364"/>
                    </a:lnTo>
                    <a:cubicBezTo>
                      <a:pt x="11371" y="18572"/>
                      <a:pt x="11306" y="18832"/>
                      <a:pt x="11237" y="19111"/>
                    </a:cubicBezTo>
                    <a:cubicBezTo>
                      <a:pt x="11096" y="19669"/>
                      <a:pt x="10922" y="20363"/>
                      <a:pt x="10942" y="20726"/>
                    </a:cubicBezTo>
                    <a:cubicBezTo>
                      <a:pt x="10943" y="20806"/>
                      <a:pt x="10948" y="20839"/>
                      <a:pt x="10950" y="20847"/>
                    </a:cubicBezTo>
                    <a:lnTo>
                      <a:pt x="11018" y="21116"/>
                    </a:lnTo>
                    <a:lnTo>
                      <a:pt x="10772" y="21385"/>
                    </a:lnTo>
                    <a:lnTo>
                      <a:pt x="10674" y="21449"/>
                    </a:lnTo>
                    <a:cubicBezTo>
                      <a:pt x="10480" y="21549"/>
                      <a:pt x="10272" y="21600"/>
                      <a:pt x="10053" y="21600"/>
                    </a:cubicBezTo>
                    <a:close/>
                  </a:path>
                </a:pathLst>
              </a:custGeom>
              <a:solidFill>
                <a:srgbClr val="C0CADA"/>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249" name="Shape 52">
                <a:extLst>
                  <a:ext uri="{FF2B5EF4-FFF2-40B4-BE49-F238E27FC236}">
                    <a16:creationId xmlns:a16="http://schemas.microsoft.com/office/drawing/2014/main" id="{EE25E02D-C694-FF46-A07D-3C9EB3835979}"/>
                  </a:ext>
                </a:extLst>
              </p:cNvPr>
              <p:cNvSpPr/>
              <p:nvPr/>
            </p:nvSpPr>
            <p:spPr>
              <a:xfrm>
                <a:off x="3790349" y="2734648"/>
                <a:ext cx="1331743" cy="1443473"/>
              </a:xfrm>
              <a:custGeom>
                <a:avLst/>
                <a:gdLst/>
                <a:ahLst/>
                <a:cxnLst>
                  <a:cxn ang="0">
                    <a:pos x="wd2" y="hd2"/>
                  </a:cxn>
                  <a:cxn ang="5400000">
                    <a:pos x="wd2" y="hd2"/>
                  </a:cxn>
                  <a:cxn ang="10800000">
                    <a:pos x="wd2" y="hd2"/>
                  </a:cxn>
                  <a:cxn ang="16200000">
                    <a:pos x="wd2" y="hd2"/>
                  </a:cxn>
                </a:cxnLst>
                <a:rect l="0" t="0" r="r" b="b"/>
                <a:pathLst>
                  <a:path w="21581" h="21600" extrusionOk="0">
                    <a:moveTo>
                      <a:pt x="10377" y="21600"/>
                    </a:moveTo>
                    <a:cubicBezTo>
                      <a:pt x="10352" y="21600"/>
                      <a:pt x="10326" y="21599"/>
                      <a:pt x="10298" y="21595"/>
                    </a:cubicBezTo>
                    <a:cubicBezTo>
                      <a:pt x="10026" y="21561"/>
                      <a:pt x="9720" y="21305"/>
                      <a:pt x="9450" y="21080"/>
                    </a:cubicBezTo>
                    <a:cubicBezTo>
                      <a:pt x="9369" y="21013"/>
                      <a:pt x="9293" y="20949"/>
                      <a:pt x="9226" y="20899"/>
                    </a:cubicBezTo>
                    <a:lnTo>
                      <a:pt x="9184" y="20912"/>
                    </a:lnTo>
                    <a:cubicBezTo>
                      <a:pt x="9015" y="20966"/>
                      <a:pt x="8893" y="21004"/>
                      <a:pt x="8757" y="21004"/>
                    </a:cubicBezTo>
                    <a:cubicBezTo>
                      <a:pt x="8629" y="21004"/>
                      <a:pt x="8498" y="20970"/>
                      <a:pt x="8317" y="20888"/>
                    </a:cubicBezTo>
                    <a:cubicBezTo>
                      <a:pt x="7975" y="20735"/>
                      <a:pt x="7386" y="20636"/>
                      <a:pt x="6815" y="20636"/>
                    </a:cubicBezTo>
                    <a:cubicBezTo>
                      <a:pt x="6648" y="20636"/>
                      <a:pt x="6494" y="20645"/>
                      <a:pt x="6359" y="20661"/>
                    </a:cubicBezTo>
                    <a:cubicBezTo>
                      <a:pt x="6174" y="20684"/>
                      <a:pt x="5990" y="20716"/>
                      <a:pt x="5813" y="20746"/>
                    </a:cubicBezTo>
                    <a:cubicBezTo>
                      <a:pt x="5474" y="20804"/>
                      <a:pt x="5124" y="20864"/>
                      <a:pt x="4756" y="20864"/>
                    </a:cubicBezTo>
                    <a:cubicBezTo>
                      <a:pt x="4685" y="20864"/>
                      <a:pt x="4613" y="20862"/>
                      <a:pt x="4540" y="20857"/>
                    </a:cubicBezTo>
                    <a:cubicBezTo>
                      <a:pt x="4507" y="20855"/>
                      <a:pt x="4462" y="20854"/>
                      <a:pt x="4410" y="20854"/>
                    </a:cubicBezTo>
                    <a:lnTo>
                      <a:pt x="4285" y="20855"/>
                    </a:lnTo>
                    <a:cubicBezTo>
                      <a:pt x="4016" y="20855"/>
                      <a:pt x="3842" y="20844"/>
                      <a:pt x="3746" y="20787"/>
                    </a:cubicBezTo>
                    <a:lnTo>
                      <a:pt x="3659" y="20736"/>
                    </a:lnTo>
                    <a:lnTo>
                      <a:pt x="3703" y="20650"/>
                    </a:lnTo>
                    <a:cubicBezTo>
                      <a:pt x="3804" y="20453"/>
                      <a:pt x="3775" y="20182"/>
                      <a:pt x="3750" y="19942"/>
                    </a:cubicBezTo>
                    <a:cubicBezTo>
                      <a:pt x="3744" y="19891"/>
                      <a:pt x="3739" y="19841"/>
                      <a:pt x="3735" y="19795"/>
                    </a:cubicBezTo>
                    <a:cubicBezTo>
                      <a:pt x="3708" y="19445"/>
                      <a:pt x="3828" y="19261"/>
                      <a:pt x="3954" y="19066"/>
                    </a:cubicBezTo>
                    <a:cubicBezTo>
                      <a:pt x="4027" y="18955"/>
                      <a:pt x="4101" y="18839"/>
                      <a:pt x="4157" y="18678"/>
                    </a:cubicBezTo>
                    <a:cubicBezTo>
                      <a:pt x="4205" y="18540"/>
                      <a:pt x="4219" y="18422"/>
                      <a:pt x="4234" y="18307"/>
                    </a:cubicBezTo>
                    <a:cubicBezTo>
                      <a:pt x="4263" y="18073"/>
                      <a:pt x="4291" y="17851"/>
                      <a:pt x="4608" y="17610"/>
                    </a:cubicBezTo>
                    <a:cubicBezTo>
                      <a:pt x="4657" y="17572"/>
                      <a:pt x="4723" y="17531"/>
                      <a:pt x="4795" y="17485"/>
                    </a:cubicBezTo>
                    <a:cubicBezTo>
                      <a:pt x="5003" y="17355"/>
                      <a:pt x="5288" y="17176"/>
                      <a:pt x="5275" y="17005"/>
                    </a:cubicBezTo>
                    <a:cubicBezTo>
                      <a:pt x="5252" y="16707"/>
                      <a:pt x="4250" y="16679"/>
                      <a:pt x="3873" y="16669"/>
                    </a:cubicBezTo>
                    <a:cubicBezTo>
                      <a:pt x="3765" y="16666"/>
                      <a:pt x="3677" y="16663"/>
                      <a:pt x="3624" y="16658"/>
                    </a:cubicBezTo>
                    <a:cubicBezTo>
                      <a:pt x="3207" y="16622"/>
                      <a:pt x="2885" y="16572"/>
                      <a:pt x="2580" y="16495"/>
                    </a:cubicBezTo>
                    <a:cubicBezTo>
                      <a:pt x="2233" y="16408"/>
                      <a:pt x="1953" y="16209"/>
                      <a:pt x="1683" y="16017"/>
                    </a:cubicBezTo>
                    <a:cubicBezTo>
                      <a:pt x="1451" y="15852"/>
                      <a:pt x="1232" y="15696"/>
                      <a:pt x="978" y="15611"/>
                    </a:cubicBezTo>
                    <a:lnTo>
                      <a:pt x="874" y="15576"/>
                    </a:lnTo>
                    <a:lnTo>
                      <a:pt x="906" y="15478"/>
                    </a:lnTo>
                    <a:cubicBezTo>
                      <a:pt x="1048" y="15048"/>
                      <a:pt x="1220" y="14771"/>
                      <a:pt x="1323" y="14605"/>
                    </a:cubicBezTo>
                    <a:cubicBezTo>
                      <a:pt x="1337" y="14582"/>
                      <a:pt x="1352" y="14557"/>
                      <a:pt x="1366" y="14535"/>
                    </a:cubicBezTo>
                    <a:cubicBezTo>
                      <a:pt x="1344" y="14537"/>
                      <a:pt x="1320" y="14539"/>
                      <a:pt x="1293" y="14542"/>
                    </a:cubicBezTo>
                    <a:cubicBezTo>
                      <a:pt x="1269" y="14544"/>
                      <a:pt x="1245" y="14545"/>
                      <a:pt x="1223" y="14545"/>
                    </a:cubicBezTo>
                    <a:cubicBezTo>
                      <a:pt x="562" y="14545"/>
                      <a:pt x="235" y="13593"/>
                      <a:pt x="222" y="13553"/>
                    </a:cubicBezTo>
                    <a:lnTo>
                      <a:pt x="196" y="13475"/>
                    </a:lnTo>
                    <a:lnTo>
                      <a:pt x="270" y="13430"/>
                    </a:lnTo>
                    <a:cubicBezTo>
                      <a:pt x="723" y="13158"/>
                      <a:pt x="850" y="12895"/>
                      <a:pt x="694" y="12552"/>
                    </a:cubicBezTo>
                    <a:cubicBezTo>
                      <a:pt x="680" y="12520"/>
                      <a:pt x="664" y="12495"/>
                      <a:pt x="650" y="12473"/>
                    </a:cubicBezTo>
                    <a:lnTo>
                      <a:pt x="608" y="12379"/>
                    </a:lnTo>
                    <a:cubicBezTo>
                      <a:pt x="367" y="11848"/>
                      <a:pt x="147" y="11279"/>
                      <a:pt x="333" y="10709"/>
                    </a:cubicBezTo>
                    <a:cubicBezTo>
                      <a:pt x="353" y="10647"/>
                      <a:pt x="376" y="10584"/>
                      <a:pt x="400" y="10522"/>
                    </a:cubicBezTo>
                    <a:cubicBezTo>
                      <a:pt x="499" y="10258"/>
                      <a:pt x="584" y="10030"/>
                      <a:pt x="441" y="9791"/>
                    </a:cubicBezTo>
                    <a:cubicBezTo>
                      <a:pt x="256" y="9479"/>
                      <a:pt x="120" y="9193"/>
                      <a:pt x="0" y="8864"/>
                    </a:cubicBezTo>
                    <a:lnTo>
                      <a:pt x="112" y="8826"/>
                    </a:lnTo>
                    <a:lnTo>
                      <a:pt x="141" y="8726"/>
                    </a:lnTo>
                    <a:cubicBezTo>
                      <a:pt x="156" y="8728"/>
                      <a:pt x="242" y="8736"/>
                      <a:pt x="738" y="8736"/>
                    </a:cubicBezTo>
                    <a:lnTo>
                      <a:pt x="1256" y="8735"/>
                    </a:lnTo>
                    <a:cubicBezTo>
                      <a:pt x="1531" y="8735"/>
                      <a:pt x="1815" y="8720"/>
                      <a:pt x="2002" y="8543"/>
                    </a:cubicBezTo>
                    <a:cubicBezTo>
                      <a:pt x="2101" y="8449"/>
                      <a:pt x="2151" y="8311"/>
                      <a:pt x="2205" y="8166"/>
                    </a:cubicBezTo>
                    <a:cubicBezTo>
                      <a:pt x="2252" y="8039"/>
                      <a:pt x="2300" y="7909"/>
                      <a:pt x="2385" y="7794"/>
                    </a:cubicBezTo>
                    <a:cubicBezTo>
                      <a:pt x="2430" y="7732"/>
                      <a:pt x="2491" y="7687"/>
                      <a:pt x="2545" y="7648"/>
                    </a:cubicBezTo>
                    <a:cubicBezTo>
                      <a:pt x="2637" y="7581"/>
                      <a:pt x="2672" y="7550"/>
                      <a:pt x="2672" y="7489"/>
                    </a:cubicBezTo>
                    <a:cubicBezTo>
                      <a:pt x="2672" y="7436"/>
                      <a:pt x="2662" y="7398"/>
                      <a:pt x="2644" y="7381"/>
                    </a:cubicBezTo>
                    <a:cubicBezTo>
                      <a:pt x="2628" y="7366"/>
                      <a:pt x="2593" y="7358"/>
                      <a:pt x="2539" y="7358"/>
                    </a:cubicBezTo>
                    <a:cubicBezTo>
                      <a:pt x="2492" y="7358"/>
                      <a:pt x="2441" y="7364"/>
                      <a:pt x="2391" y="7369"/>
                    </a:cubicBezTo>
                    <a:cubicBezTo>
                      <a:pt x="2332" y="7375"/>
                      <a:pt x="2274" y="7381"/>
                      <a:pt x="2222" y="7381"/>
                    </a:cubicBezTo>
                    <a:cubicBezTo>
                      <a:pt x="1936" y="7381"/>
                      <a:pt x="1889" y="7198"/>
                      <a:pt x="1886" y="7090"/>
                    </a:cubicBezTo>
                    <a:cubicBezTo>
                      <a:pt x="1882" y="6825"/>
                      <a:pt x="2163" y="6736"/>
                      <a:pt x="2332" y="6683"/>
                    </a:cubicBezTo>
                    <a:cubicBezTo>
                      <a:pt x="2371" y="6670"/>
                      <a:pt x="2407" y="6659"/>
                      <a:pt x="2437" y="6647"/>
                    </a:cubicBezTo>
                    <a:cubicBezTo>
                      <a:pt x="2709" y="6535"/>
                      <a:pt x="2777" y="6445"/>
                      <a:pt x="2887" y="6171"/>
                    </a:cubicBezTo>
                    <a:cubicBezTo>
                      <a:pt x="3154" y="5503"/>
                      <a:pt x="3073" y="5110"/>
                      <a:pt x="2617" y="4856"/>
                    </a:cubicBezTo>
                    <a:cubicBezTo>
                      <a:pt x="2593" y="4843"/>
                      <a:pt x="2577" y="4833"/>
                      <a:pt x="2560" y="4818"/>
                    </a:cubicBezTo>
                    <a:lnTo>
                      <a:pt x="2489" y="4753"/>
                    </a:lnTo>
                    <a:lnTo>
                      <a:pt x="2546" y="4679"/>
                    </a:lnTo>
                    <a:cubicBezTo>
                      <a:pt x="2637" y="4561"/>
                      <a:pt x="2669" y="4428"/>
                      <a:pt x="2701" y="4299"/>
                    </a:cubicBezTo>
                    <a:cubicBezTo>
                      <a:pt x="2760" y="4058"/>
                      <a:pt x="2826" y="3785"/>
                      <a:pt x="3309" y="3782"/>
                    </a:cubicBezTo>
                    <a:lnTo>
                      <a:pt x="3404" y="3782"/>
                    </a:lnTo>
                    <a:cubicBezTo>
                      <a:pt x="3603" y="3782"/>
                      <a:pt x="3801" y="3786"/>
                      <a:pt x="3999" y="3791"/>
                    </a:cubicBezTo>
                    <a:cubicBezTo>
                      <a:pt x="4195" y="3795"/>
                      <a:pt x="4390" y="3799"/>
                      <a:pt x="4584" y="3799"/>
                    </a:cubicBezTo>
                    <a:cubicBezTo>
                      <a:pt x="4655" y="3799"/>
                      <a:pt x="4725" y="3799"/>
                      <a:pt x="4796" y="3797"/>
                    </a:cubicBezTo>
                    <a:cubicBezTo>
                      <a:pt x="4796" y="3797"/>
                      <a:pt x="4796" y="3797"/>
                      <a:pt x="4796" y="3797"/>
                    </a:cubicBezTo>
                    <a:cubicBezTo>
                      <a:pt x="5064" y="3797"/>
                      <a:pt x="5228" y="3919"/>
                      <a:pt x="5373" y="4026"/>
                    </a:cubicBezTo>
                    <a:cubicBezTo>
                      <a:pt x="5501" y="4121"/>
                      <a:pt x="5611" y="4203"/>
                      <a:pt x="5772" y="4203"/>
                    </a:cubicBezTo>
                    <a:cubicBezTo>
                      <a:pt x="5945" y="4200"/>
                      <a:pt x="5961" y="4151"/>
                      <a:pt x="5959" y="3921"/>
                    </a:cubicBezTo>
                    <a:cubicBezTo>
                      <a:pt x="5959" y="3869"/>
                      <a:pt x="5959" y="3816"/>
                      <a:pt x="5964" y="3766"/>
                    </a:cubicBezTo>
                    <a:cubicBezTo>
                      <a:pt x="6003" y="3384"/>
                      <a:pt x="6084" y="3312"/>
                      <a:pt x="6501" y="3287"/>
                    </a:cubicBezTo>
                    <a:cubicBezTo>
                      <a:pt x="6662" y="3278"/>
                      <a:pt x="6867" y="3240"/>
                      <a:pt x="6928" y="3114"/>
                    </a:cubicBezTo>
                    <a:cubicBezTo>
                      <a:pt x="6988" y="2991"/>
                      <a:pt x="6910" y="2786"/>
                      <a:pt x="6714" y="2554"/>
                    </a:cubicBezTo>
                    <a:cubicBezTo>
                      <a:pt x="6677" y="2511"/>
                      <a:pt x="6624" y="2467"/>
                      <a:pt x="6568" y="2420"/>
                    </a:cubicBezTo>
                    <a:cubicBezTo>
                      <a:pt x="6418" y="2297"/>
                      <a:pt x="6232" y="2143"/>
                      <a:pt x="6252" y="1900"/>
                    </a:cubicBezTo>
                    <a:lnTo>
                      <a:pt x="6256" y="1854"/>
                    </a:lnTo>
                    <a:lnTo>
                      <a:pt x="6295" y="1825"/>
                    </a:lnTo>
                    <a:cubicBezTo>
                      <a:pt x="6482" y="1685"/>
                      <a:pt x="6670" y="1659"/>
                      <a:pt x="6852" y="1634"/>
                    </a:cubicBezTo>
                    <a:cubicBezTo>
                      <a:pt x="6923" y="1624"/>
                      <a:pt x="6996" y="1614"/>
                      <a:pt x="7070" y="1597"/>
                    </a:cubicBezTo>
                    <a:cubicBezTo>
                      <a:pt x="7064" y="1291"/>
                      <a:pt x="6802" y="1089"/>
                      <a:pt x="6525" y="876"/>
                    </a:cubicBezTo>
                    <a:cubicBezTo>
                      <a:pt x="6276" y="684"/>
                      <a:pt x="6018" y="485"/>
                      <a:pt x="5940" y="197"/>
                    </a:cubicBezTo>
                    <a:lnTo>
                      <a:pt x="5886" y="0"/>
                    </a:lnTo>
                    <a:lnTo>
                      <a:pt x="6093" y="70"/>
                    </a:lnTo>
                    <a:cubicBezTo>
                      <a:pt x="6324" y="147"/>
                      <a:pt x="6556" y="255"/>
                      <a:pt x="6781" y="360"/>
                    </a:cubicBezTo>
                    <a:cubicBezTo>
                      <a:pt x="6933" y="431"/>
                      <a:pt x="7091" y="505"/>
                      <a:pt x="7244" y="567"/>
                    </a:cubicBezTo>
                    <a:cubicBezTo>
                      <a:pt x="7691" y="745"/>
                      <a:pt x="8191" y="776"/>
                      <a:pt x="8621" y="783"/>
                    </a:cubicBezTo>
                    <a:lnTo>
                      <a:pt x="8647" y="783"/>
                    </a:lnTo>
                    <a:cubicBezTo>
                      <a:pt x="8720" y="783"/>
                      <a:pt x="8798" y="777"/>
                      <a:pt x="8876" y="771"/>
                    </a:cubicBezTo>
                    <a:cubicBezTo>
                      <a:pt x="8962" y="764"/>
                      <a:pt x="9047" y="758"/>
                      <a:pt x="9129" y="758"/>
                    </a:cubicBezTo>
                    <a:cubicBezTo>
                      <a:pt x="9329" y="758"/>
                      <a:pt x="9607" y="792"/>
                      <a:pt x="9719" y="1093"/>
                    </a:cubicBezTo>
                    <a:cubicBezTo>
                      <a:pt x="9913" y="1619"/>
                      <a:pt x="10146" y="1969"/>
                      <a:pt x="10658" y="1969"/>
                    </a:cubicBezTo>
                    <a:cubicBezTo>
                      <a:pt x="10681" y="1969"/>
                      <a:pt x="10703" y="1968"/>
                      <a:pt x="10727" y="1967"/>
                    </a:cubicBezTo>
                    <a:cubicBezTo>
                      <a:pt x="10761" y="1961"/>
                      <a:pt x="10967" y="1901"/>
                      <a:pt x="11167" y="1843"/>
                    </a:cubicBezTo>
                    <a:cubicBezTo>
                      <a:pt x="11755" y="1672"/>
                      <a:pt x="12256" y="1530"/>
                      <a:pt x="12428" y="1530"/>
                    </a:cubicBezTo>
                    <a:cubicBezTo>
                      <a:pt x="12449" y="1530"/>
                      <a:pt x="12513" y="1530"/>
                      <a:pt x="12557" y="1575"/>
                    </a:cubicBezTo>
                    <a:lnTo>
                      <a:pt x="12592" y="1611"/>
                    </a:lnTo>
                    <a:lnTo>
                      <a:pt x="12588" y="1669"/>
                    </a:lnTo>
                    <a:cubicBezTo>
                      <a:pt x="12551" y="1932"/>
                      <a:pt x="12507" y="2151"/>
                      <a:pt x="12307" y="2390"/>
                    </a:cubicBezTo>
                    <a:cubicBezTo>
                      <a:pt x="12266" y="2438"/>
                      <a:pt x="12213" y="2485"/>
                      <a:pt x="12162" y="2530"/>
                    </a:cubicBezTo>
                    <a:cubicBezTo>
                      <a:pt x="11963" y="2706"/>
                      <a:pt x="11936" y="2762"/>
                      <a:pt x="12013" y="2846"/>
                    </a:cubicBezTo>
                    <a:cubicBezTo>
                      <a:pt x="12114" y="2956"/>
                      <a:pt x="12262" y="3010"/>
                      <a:pt x="12465" y="3010"/>
                    </a:cubicBezTo>
                    <a:cubicBezTo>
                      <a:pt x="12998" y="3010"/>
                      <a:pt x="13759" y="2627"/>
                      <a:pt x="14213" y="2398"/>
                    </a:cubicBezTo>
                    <a:cubicBezTo>
                      <a:pt x="14333" y="2338"/>
                      <a:pt x="14437" y="2286"/>
                      <a:pt x="14517" y="2250"/>
                    </a:cubicBezTo>
                    <a:cubicBezTo>
                      <a:pt x="14571" y="2225"/>
                      <a:pt x="14627" y="2198"/>
                      <a:pt x="14684" y="2171"/>
                    </a:cubicBezTo>
                    <a:cubicBezTo>
                      <a:pt x="15001" y="2021"/>
                      <a:pt x="15360" y="1850"/>
                      <a:pt x="15739" y="1850"/>
                    </a:cubicBezTo>
                    <a:cubicBezTo>
                      <a:pt x="15803" y="1851"/>
                      <a:pt x="15871" y="1862"/>
                      <a:pt x="15958" y="1877"/>
                    </a:cubicBezTo>
                    <a:cubicBezTo>
                      <a:pt x="16063" y="1894"/>
                      <a:pt x="16195" y="1916"/>
                      <a:pt x="16302" y="1916"/>
                    </a:cubicBezTo>
                    <a:cubicBezTo>
                      <a:pt x="16402" y="1916"/>
                      <a:pt x="16448" y="1897"/>
                      <a:pt x="16458" y="1879"/>
                    </a:cubicBezTo>
                    <a:cubicBezTo>
                      <a:pt x="16549" y="1720"/>
                      <a:pt x="16882" y="1200"/>
                      <a:pt x="17349" y="1200"/>
                    </a:cubicBezTo>
                    <a:cubicBezTo>
                      <a:pt x="17392" y="1200"/>
                      <a:pt x="17436" y="1205"/>
                      <a:pt x="17478" y="1214"/>
                    </a:cubicBezTo>
                    <a:cubicBezTo>
                      <a:pt x="17652" y="1251"/>
                      <a:pt x="17808" y="1373"/>
                      <a:pt x="17907" y="1550"/>
                    </a:cubicBezTo>
                    <a:cubicBezTo>
                      <a:pt x="18016" y="1745"/>
                      <a:pt x="18036" y="1964"/>
                      <a:pt x="17960" y="2136"/>
                    </a:cubicBezTo>
                    <a:cubicBezTo>
                      <a:pt x="17915" y="2237"/>
                      <a:pt x="17869" y="2314"/>
                      <a:pt x="17836" y="2370"/>
                    </a:cubicBezTo>
                    <a:cubicBezTo>
                      <a:pt x="17815" y="2406"/>
                      <a:pt x="17788" y="2450"/>
                      <a:pt x="17786" y="2464"/>
                    </a:cubicBezTo>
                    <a:cubicBezTo>
                      <a:pt x="17807" y="2481"/>
                      <a:pt x="17990" y="2556"/>
                      <a:pt x="18069" y="2589"/>
                    </a:cubicBezTo>
                    <a:cubicBezTo>
                      <a:pt x="18494" y="2767"/>
                      <a:pt x="18891" y="3019"/>
                      <a:pt x="19250" y="3338"/>
                    </a:cubicBezTo>
                    <a:cubicBezTo>
                      <a:pt x="19642" y="3686"/>
                      <a:pt x="19740" y="4208"/>
                      <a:pt x="19826" y="4669"/>
                    </a:cubicBezTo>
                    <a:lnTo>
                      <a:pt x="19847" y="4775"/>
                    </a:lnTo>
                    <a:cubicBezTo>
                      <a:pt x="19914" y="5129"/>
                      <a:pt x="19944" y="5403"/>
                      <a:pt x="19711" y="5722"/>
                    </a:cubicBezTo>
                    <a:cubicBezTo>
                      <a:pt x="19680" y="5765"/>
                      <a:pt x="19643" y="5809"/>
                      <a:pt x="19604" y="5855"/>
                    </a:cubicBezTo>
                    <a:cubicBezTo>
                      <a:pt x="19434" y="6055"/>
                      <a:pt x="19339" y="6186"/>
                      <a:pt x="19447" y="6316"/>
                    </a:cubicBezTo>
                    <a:cubicBezTo>
                      <a:pt x="19509" y="6391"/>
                      <a:pt x="19661" y="6431"/>
                      <a:pt x="19808" y="6469"/>
                    </a:cubicBezTo>
                    <a:cubicBezTo>
                      <a:pt x="19974" y="6512"/>
                      <a:pt x="20145" y="6557"/>
                      <a:pt x="20262" y="6662"/>
                    </a:cubicBezTo>
                    <a:cubicBezTo>
                      <a:pt x="20437" y="6818"/>
                      <a:pt x="20438" y="7010"/>
                      <a:pt x="20439" y="7180"/>
                    </a:cubicBezTo>
                    <a:cubicBezTo>
                      <a:pt x="20440" y="7286"/>
                      <a:pt x="20441" y="7386"/>
                      <a:pt x="20481" y="7470"/>
                    </a:cubicBezTo>
                    <a:cubicBezTo>
                      <a:pt x="20525" y="7561"/>
                      <a:pt x="20567" y="7622"/>
                      <a:pt x="20608" y="7682"/>
                    </a:cubicBezTo>
                    <a:cubicBezTo>
                      <a:pt x="20692" y="7804"/>
                      <a:pt x="20765" y="7910"/>
                      <a:pt x="20770" y="8169"/>
                    </a:cubicBezTo>
                    <a:cubicBezTo>
                      <a:pt x="20773" y="8338"/>
                      <a:pt x="20747" y="8512"/>
                      <a:pt x="20721" y="8680"/>
                    </a:cubicBezTo>
                    <a:cubicBezTo>
                      <a:pt x="20678" y="8968"/>
                      <a:pt x="20637" y="9241"/>
                      <a:pt x="20732" y="9494"/>
                    </a:cubicBezTo>
                    <a:cubicBezTo>
                      <a:pt x="20783" y="9629"/>
                      <a:pt x="20911" y="9693"/>
                      <a:pt x="21060" y="9768"/>
                    </a:cubicBezTo>
                    <a:cubicBezTo>
                      <a:pt x="21193" y="9835"/>
                      <a:pt x="21330" y="9904"/>
                      <a:pt x="21423" y="10030"/>
                    </a:cubicBezTo>
                    <a:cubicBezTo>
                      <a:pt x="21596" y="10264"/>
                      <a:pt x="21600" y="10748"/>
                      <a:pt x="21562" y="10999"/>
                    </a:cubicBezTo>
                    <a:cubicBezTo>
                      <a:pt x="21522" y="11263"/>
                      <a:pt x="21335" y="11455"/>
                      <a:pt x="21154" y="11641"/>
                    </a:cubicBezTo>
                    <a:cubicBezTo>
                      <a:pt x="21054" y="11745"/>
                      <a:pt x="20958" y="11843"/>
                      <a:pt x="20892" y="11949"/>
                    </a:cubicBezTo>
                    <a:lnTo>
                      <a:pt x="20808" y="12085"/>
                    </a:lnTo>
                    <a:lnTo>
                      <a:pt x="20181" y="11378"/>
                    </a:lnTo>
                    <a:cubicBezTo>
                      <a:pt x="20178" y="11382"/>
                      <a:pt x="20175" y="11387"/>
                      <a:pt x="20172" y="11391"/>
                    </a:cubicBezTo>
                    <a:cubicBezTo>
                      <a:pt x="20079" y="11521"/>
                      <a:pt x="19983" y="11656"/>
                      <a:pt x="19836" y="11747"/>
                    </a:cubicBezTo>
                    <a:cubicBezTo>
                      <a:pt x="19591" y="11899"/>
                      <a:pt x="19294" y="11929"/>
                      <a:pt x="19006" y="11957"/>
                    </a:cubicBezTo>
                    <a:cubicBezTo>
                      <a:pt x="18838" y="11974"/>
                      <a:pt x="18680" y="11989"/>
                      <a:pt x="18535" y="12028"/>
                    </a:cubicBezTo>
                    <a:cubicBezTo>
                      <a:pt x="18184" y="12122"/>
                      <a:pt x="17889" y="12305"/>
                      <a:pt x="17604" y="12483"/>
                    </a:cubicBezTo>
                    <a:cubicBezTo>
                      <a:pt x="17265" y="12695"/>
                      <a:pt x="16915" y="12914"/>
                      <a:pt x="16466" y="12986"/>
                    </a:cubicBezTo>
                    <a:cubicBezTo>
                      <a:pt x="16312" y="13010"/>
                      <a:pt x="16138" y="13072"/>
                      <a:pt x="15953" y="13138"/>
                    </a:cubicBezTo>
                    <a:cubicBezTo>
                      <a:pt x="15677" y="13236"/>
                      <a:pt x="15392" y="13338"/>
                      <a:pt x="15111" y="13338"/>
                    </a:cubicBezTo>
                    <a:cubicBezTo>
                      <a:pt x="15025" y="13338"/>
                      <a:pt x="14943" y="13328"/>
                      <a:pt x="14866" y="13308"/>
                    </a:cubicBezTo>
                    <a:cubicBezTo>
                      <a:pt x="14985" y="13659"/>
                      <a:pt x="15136" y="13760"/>
                      <a:pt x="15534" y="14026"/>
                    </a:cubicBezTo>
                    <a:cubicBezTo>
                      <a:pt x="15678" y="14122"/>
                      <a:pt x="15752" y="14223"/>
                      <a:pt x="15759" y="14336"/>
                    </a:cubicBezTo>
                    <a:cubicBezTo>
                      <a:pt x="15771" y="14514"/>
                      <a:pt x="15616" y="14656"/>
                      <a:pt x="15456" y="14791"/>
                    </a:cubicBezTo>
                    <a:cubicBezTo>
                      <a:pt x="15703" y="15111"/>
                      <a:pt x="16070" y="15485"/>
                      <a:pt x="16395" y="15744"/>
                    </a:cubicBezTo>
                    <a:cubicBezTo>
                      <a:pt x="16728" y="16011"/>
                      <a:pt x="17070" y="16188"/>
                      <a:pt x="17433" y="16374"/>
                    </a:cubicBezTo>
                    <a:lnTo>
                      <a:pt x="17604" y="16463"/>
                    </a:lnTo>
                    <a:cubicBezTo>
                      <a:pt x="17923" y="16627"/>
                      <a:pt x="18212" y="16875"/>
                      <a:pt x="18491" y="17114"/>
                    </a:cubicBezTo>
                    <a:cubicBezTo>
                      <a:pt x="18610" y="17215"/>
                      <a:pt x="18728" y="17316"/>
                      <a:pt x="18844" y="17407"/>
                    </a:cubicBezTo>
                    <a:cubicBezTo>
                      <a:pt x="18885" y="17439"/>
                      <a:pt x="18927" y="17470"/>
                      <a:pt x="18970" y="17502"/>
                    </a:cubicBezTo>
                    <a:cubicBezTo>
                      <a:pt x="19084" y="17588"/>
                      <a:pt x="19203" y="17676"/>
                      <a:pt x="19304" y="17781"/>
                    </a:cubicBezTo>
                    <a:lnTo>
                      <a:pt x="19344" y="17823"/>
                    </a:lnTo>
                    <a:lnTo>
                      <a:pt x="19330" y="17881"/>
                    </a:lnTo>
                    <a:cubicBezTo>
                      <a:pt x="19312" y="17950"/>
                      <a:pt x="19302" y="17989"/>
                      <a:pt x="17666" y="18560"/>
                    </a:cubicBezTo>
                    <a:cubicBezTo>
                      <a:pt x="17546" y="18602"/>
                      <a:pt x="16678" y="19048"/>
                      <a:pt x="16492" y="19201"/>
                    </a:cubicBezTo>
                    <a:cubicBezTo>
                      <a:pt x="16571" y="19354"/>
                      <a:pt x="16684" y="19487"/>
                      <a:pt x="16803" y="19628"/>
                    </a:cubicBezTo>
                    <a:cubicBezTo>
                      <a:pt x="16934" y="19782"/>
                      <a:pt x="17070" y="19942"/>
                      <a:pt x="17161" y="20133"/>
                    </a:cubicBezTo>
                    <a:cubicBezTo>
                      <a:pt x="17242" y="20302"/>
                      <a:pt x="17344" y="20745"/>
                      <a:pt x="17213" y="21000"/>
                    </a:cubicBezTo>
                    <a:cubicBezTo>
                      <a:pt x="17163" y="21098"/>
                      <a:pt x="17082" y="21164"/>
                      <a:pt x="16978" y="21190"/>
                    </a:cubicBezTo>
                    <a:cubicBezTo>
                      <a:pt x="16949" y="21198"/>
                      <a:pt x="16919" y="21202"/>
                      <a:pt x="16888" y="21202"/>
                    </a:cubicBezTo>
                    <a:cubicBezTo>
                      <a:pt x="16695" y="21202"/>
                      <a:pt x="16560" y="21050"/>
                      <a:pt x="16440" y="20916"/>
                    </a:cubicBezTo>
                    <a:cubicBezTo>
                      <a:pt x="16383" y="20853"/>
                      <a:pt x="16324" y="20787"/>
                      <a:pt x="16279" y="20764"/>
                    </a:cubicBezTo>
                    <a:cubicBezTo>
                      <a:pt x="16058" y="20650"/>
                      <a:pt x="15712" y="20517"/>
                      <a:pt x="15467" y="20517"/>
                    </a:cubicBezTo>
                    <a:cubicBezTo>
                      <a:pt x="15281" y="20517"/>
                      <a:pt x="15202" y="20583"/>
                      <a:pt x="15194" y="20747"/>
                    </a:cubicBezTo>
                    <a:lnTo>
                      <a:pt x="14961" y="20736"/>
                    </a:lnTo>
                    <a:cubicBezTo>
                      <a:pt x="14958" y="20788"/>
                      <a:pt x="14998" y="20821"/>
                      <a:pt x="15020" y="20827"/>
                    </a:cubicBezTo>
                    <a:cubicBezTo>
                      <a:pt x="15019" y="20826"/>
                      <a:pt x="15001" y="20822"/>
                      <a:pt x="14942" y="20822"/>
                    </a:cubicBezTo>
                    <a:cubicBezTo>
                      <a:pt x="14504" y="20822"/>
                      <a:pt x="13320" y="21023"/>
                      <a:pt x="13200" y="21088"/>
                    </a:cubicBezTo>
                    <a:cubicBezTo>
                      <a:pt x="13128" y="21130"/>
                      <a:pt x="13068" y="21179"/>
                      <a:pt x="13010" y="21226"/>
                    </a:cubicBezTo>
                    <a:cubicBezTo>
                      <a:pt x="12888" y="21325"/>
                      <a:pt x="12762" y="21428"/>
                      <a:pt x="12563" y="21428"/>
                    </a:cubicBezTo>
                    <a:cubicBezTo>
                      <a:pt x="12505" y="21428"/>
                      <a:pt x="12445" y="21419"/>
                      <a:pt x="12379" y="21401"/>
                    </a:cubicBezTo>
                    <a:cubicBezTo>
                      <a:pt x="12208" y="21354"/>
                      <a:pt x="12070" y="21266"/>
                      <a:pt x="11937" y="21182"/>
                    </a:cubicBezTo>
                    <a:cubicBezTo>
                      <a:pt x="11771" y="21077"/>
                      <a:pt x="11613" y="20977"/>
                      <a:pt x="11406" y="20964"/>
                    </a:cubicBezTo>
                    <a:cubicBezTo>
                      <a:pt x="11393" y="20963"/>
                      <a:pt x="11380" y="20962"/>
                      <a:pt x="11368" y="20962"/>
                    </a:cubicBezTo>
                    <a:cubicBezTo>
                      <a:pt x="11151" y="20962"/>
                      <a:pt x="11044" y="21099"/>
                      <a:pt x="10921" y="21257"/>
                    </a:cubicBezTo>
                    <a:cubicBezTo>
                      <a:pt x="10795" y="21418"/>
                      <a:pt x="10652" y="21600"/>
                      <a:pt x="10377" y="21600"/>
                    </a:cubicBezTo>
                    <a:close/>
                  </a:path>
                </a:pathLst>
              </a:custGeom>
              <a:solidFill>
                <a:srgbClr val="ACB9CA"/>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250" name="Shape 53">
                <a:extLst>
                  <a:ext uri="{FF2B5EF4-FFF2-40B4-BE49-F238E27FC236}">
                    <a16:creationId xmlns:a16="http://schemas.microsoft.com/office/drawing/2014/main" id="{53363055-3926-FF4A-95B1-F53B88CD1653}"/>
                  </a:ext>
                </a:extLst>
              </p:cNvPr>
              <p:cNvSpPr/>
              <p:nvPr/>
            </p:nvSpPr>
            <p:spPr>
              <a:xfrm>
                <a:off x="4693419" y="3472367"/>
                <a:ext cx="1014936" cy="468765"/>
              </a:xfrm>
              <a:custGeom>
                <a:avLst/>
                <a:gdLst/>
                <a:ahLst/>
                <a:cxnLst>
                  <a:cxn ang="0">
                    <a:pos x="wd2" y="hd2"/>
                  </a:cxn>
                  <a:cxn ang="5400000">
                    <a:pos x="wd2" y="hd2"/>
                  </a:cxn>
                  <a:cxn ang="10800000">
                    <a:pos x="wd2" y="hd2"/>
                  </a:cxn>
                  <a:cxn ang="16200000">
                    <a:pos x="wd2" y="hd2"/>
                  </a:cxn>
                </a:cxnLst>
                <a:rect l="0" t="0" r="r" b="b"/>
                <a:pathLst>
                  <a:path w="21600" h="21600" extrusionOk="0">
                    <a:moveTo>
                      <a:pt x="15448" y="21205"/>
                    </a:moveTo>
                    <a:cubicBezTo>
                      <a:pt x="15440" y="21205"/>
                      <a:pt x="15432" y="21205"/>
                      <a:pt x="15424" y="21205"/>
                    </a:cubicBezTo>
                    <a:cubicBezTo>
                      <a:pt x="15242" y="21205"/>
                      <a:pt x="14954" y="21108"/>
                      <a:pt x="14621" y="20648"/>
                    </a:cubicBezTo>
                    <a:cubicBezTo>
                      <a:pt x="14433" y="20389"/>
                      <a:pt x="14268" y="20257"/>
                      <a:pt x="14130" y="20257"/>
                    </a:cubicBezTo>
                    <a:cubicBezTo>
                      <a:pt x="14008" y="20257"/>
                      <a:pt x="13910" y="20361"/>
                      <a:pt x="13830" y="20577"/>
                    </a:cubicBezTo>
                    <a:cubicBezTo>
                      <a:pt x="13717" y="20878"/>
                      <a:pt x="13495" y="20942"/>
                      <a:pt x="13328" y="20942"/>
                    </a:cubicBezTo>
                    <a:cubicBezTo>
                      <a:pt x="13024" y="20942"/>
                      <a:pt x="12491" y="20705"/>
                      <a:pt x="12353" y="20069"/>
                    </a:cubicBezTo>
                    <a:cubicBezTo>
                      <a:pt x="12310" y="19867"/>
                      <a:pt x="12135" y="19628"/>
                      <a:pt x="11545" y="19628"/>
                    </a:cubicBezTo>
                    <a:cubicBezTo>
                      <a:pt x="11411" y="19628"/>
                      <a:pt x="11282" y="19438"/>
                      <a:pt x="11118" y="19199"/>
                    </a:cubicBezTo>
                    <a:cubicBezTo>
                      <a:pt x="10904" y="18888"/>
                      <a:pt x="10639" y="18500"/>
                      <a:pt x="10323" y="18484"/>
                    </a:cubicBezTo>
                    <a:cubicBezTo>
                      <a:pt x="10323" y="18484"/>
                      <a:pt x="10323" y="18484"/>
                      <a:pt x="10323" y="18484"/>
                    </a:cubicBezTo>
                    <a:cubicBezTo>
                      <a:pt x="10142" y="18484"/>
                      <a:pt x="10030" y="18736"/>
                      <a:pt x="9832" y="19218"/>
                    </a:cubicBezTo>
                    <a:cubicBezTo>
                      <a:pt x="9569" y="19859"/>
                      <a:pt x="9208" y="20737"/>
                      <a:pt x="8426" y="21193"/>
                    </a:cubicBezTo>
                    <a:cubicBezTo>
                      <a:pt x="7973" y="21459"/>
                      <a:pt x="7519" y="21594"/>
                      <a:pt x="7077" y="21594"/>
                    </a:cubicBezTo>
                    <a:cubicBezTo>
                      <a:pt x="6501" y="21594"/>
                      <a:pt x="6151" y="21362"/>
                      <a:pt x="6137" y="21353"/>
                    </a:cubicBezTo>
                    <a:lnTo>
                      <a:pt x="6029" y="21280"/>
                    </a:lnTo>
                    <a:lnTo>
                      <a:pt x="6029" y="21159"/>
                    </a:lnTo>
                    <a:cubicBezTo>
                      <a:pt x="5921" y="20914"/>
                      <a:pt x="5791" y="20687"/>
                      <a:pt x="5665" y="20466"/>
                    </a:cubicBezTo>
                    <a:cubicBezTo>
                      <a:pt x="5608" y="20365"/>
                      <a:pt x="5551" y="20265"/>
                      <a:pt x="5496" y="20163"/>
                    </a:cubicBezTo>
                    <a:cubicBezTo>
                      <a:pt x="5339" y="19877"/>
                      <a:pt x="5182" y="19562"/>
                      <a:pt x="5022" y="19242"/>
                    </a:cubicBezTo>
                    <a:cubicBezTo>
                      <a:pt x="4668" y="18532"/>
                      <a:pt x="4302" y="17798"/>
                      <a:pt x="3915" y="17329"/>
                    </a:cubicBezTo>
                    <a:lnTo>
                      <a:pt x="3692" y="17058"/>
                    </a:lnTo>
                    <a:cubicBezTo>
                      <a:pt x="3201" y="16467"/>
                      <a:pt x="2737" y="15907"/>
                      <a:pt x="2276" y="15039"/>
                    </a:cubicBezTo>
                    <a:cubicBezTo>
                      <a:pt x="1797" y="14144"/>
                      <a:pt x="1250" y="12817"/>
                      <a:pt x="915" y="11738"/>
                    </a:cubicBezTo>
                    <a:lnTo>
                      <a:pt x="841" y="11502"/>
                    </a:lnTo>
                    <a:lnTo>
                      <a:pt x="997" y="11191"/>
                    </a:lnTo>
                    <a:cubicBezTo>
                      <a:pt x="1159" y="10870"/>
                      <a:pt x="1343" y="10507"/>
                      <a:pt x="1336" y="10242"/>
                    </a:cubicBezTo>
                    <a:cubicBezTo>
                      <a:pt x="1331" y="10074"/>
                      <a:pt x="1243" y="9903"/>
                      <a:pt x="1169" y="9790"/>
                    </a:cubicBezTo>
                    <a:cubicBezTo>
                      <a:pt x="529" y="8786"/>
                      <a:pt x="291" y="8412"/>
                      <a:pt x="89" y="6517"/>
                    </a:cubicBezTo>
                    <a:lnTo>
                      <a:pt x="0" y="5689"/>
                    </a:lnTo>
                    <a:lnTo>
                      <a:pt x="325" y="6168"/>
                    </a:lnTo>
                    <a:cubicBezTo>
                      <a:pt x="459" y="6367"/>
                      <a:pt x="612" y="6463"/>
                      <a:pt x="791" y="6463"/>
                    </a:cubicBezTo>
                    <a:cubicBezTo>
                      <a:pt x="1103" y="6463"/>
                      <a:pt x="1451" y="6172"/>
                      <a:pt x="1787" y="5891"/>
                    </a:cubicBezTo>
                    <a:cubicBezTo>
                      <a:pt x="2044" y="5677"/>
                      <a:pt x="2286" y="5474"/>
                      <a:pt x="2519" y="5388"/>
                    </a:cubicBezTo>
                    <a:cubicBezTo>
                      <a:pt x="3043" y="5191"/>
                      <a:pt x="3456" y="4586"/>
                      <a:pt x="3894" y="3945"/>
                    </a:cubicBezTo>
                    <a:cubicBezTo>
                      <a:pt x="4288" y="3369"/>
                      <a:pt x="4695" y="2772"/>
                      <a:pt x="5203" y="2454"/>
                    </a:cubicBezTo>
                    <a:cubicBezTo>
                      <a:pt x="5419" y="2320"/>
                      <a:pt x="5650" y="2267"/>
                      <a:pt x="5873" y="2215"/>
                    </a:cubicBezTo>
                    <a:cubicBezTo>
                      <a:pt x="6230" y="2133"/>
                      <a:pt x="6566" y="2055"/>
                      <a:pt x="6825" y="1678"/>
                    </a:cubicBezTo>
                    <a:cubicBezTo>
                      <a:pt x="6967" y="1471"/>
                      <a:pt x="7071" y="1129"/>
                      <a:pt x="7181" y="766"/>
                    </a:cubicBezTo>
                    <a:cubicBezTo>
                      <a:pt x="7225" y="620"/>
                      <a:pt x="7269" y="477"/>
                      <a:pt x="7315" y="343"/>
                    </a:cubicBezTo>
                    <a:lnTo>
                      <a:pt x="7432" y="0"/>
                    </a:lnTo>
                    <a:lnTo>
                      <a:pt x="8238" y="2128"/>
                    </a:lnTo>
                    <a:cubicBezTo>
                      <a:pt x="8320" y="1891"/>
                      <a:pt x="8412" y="1668"/>
                      <a:pt x="8503" y="1451"/>
                    </a:cubicBezTo>
                    <a:cubicBezTo>
                      <a:pt x="8625" y="1157"/>
                      <a:pt x="8740" y="879"/>
                      <a:pt x="8827" y="580"/>
                    </a:cubicBezTo>
                    <a:lnTo>
                      <a:pt x="8927" y="236"/>
                    </a:lnTo>
                    <a:lnTo>
                      <a:pt x="9242" y="886"/>
                    </a:lnTo>
                    <a:cubicBezTo>
                      <a:pt x="9798" y="2015"/>
                      <a:pt x="10635" y="2426"/>
                      <a:pt x="11457" y="2703"/>
                    </a:cubicBezTo>
                    <a:lnTo>
                      <a:pt x="11518" y="2723"/>
                    </a:lnTo>
                    <a:cubicBezTo>
                      <a:pt x="12205" y="2948"/>
                      <a:pt x="13485" y="3367"/>
                      <a:pt x="13563" y="5395"/>
                    </a:cubicBezTo>
                    <a:cubicBezTo>
                      <a:pt x="13573" y="5688"/>
                      <a:pt x="13559" y="6003"/>
                      <a:pt x="13544" y="6337"/>
                    </a:cubicBezTo>
                    <a:cubicBezTo>
                      <a:pt x="13505" y="7219"/>
                      <a:pt x="13496" y="7819"/>
                      <a:pt x="13717" y="8110"/>
                    </a:cubicBezTo>
                    <a:cubicBezTo>
                      <a:pt x="13787" y="8201"/>
                      <a:pt x="13875" y="8245"/>
                      <a:pt x="13985" y="8245"/>
                    </a:cubicBezTo>
                    <a:cubicBezTo>
                      <a:pt x="14249" y="8245"/>
                      <a:pt x="14561" y="7983"/>
                      <a:pt x="14813" y="7773"/>
                    </a:cubicBezTo>
                    <a:lnTo>
                      <a:pt x="14948" y="7660"/>
                    </a:lnTo>
                    <a:cubicBezTo>
                      <a:pt x="15041" y="7584"/>
                      <a:pt x="15151" y="7483"/>
                      <a:pt x="15272" y="7371"/>
                    </a:cubicBezTo>
                    <a:cubicBezTo>
                      <a:pt x="15709" y="6970"/>
                      <a:pt x="16307" y="6421"/>
                      <a:pt x="16804" y="6421"/>
                    </a:cubicBezTo>
                    <a:cubicBezTo>
                      <a:pt x="17267" y="6421"/>
                      <a:pt x="17584" y="6901"/>
                      <a:pt x="17722" y="7810"/>
                    </a:cubicBezTo>
                    <a:cubicBezTo>
                      <a:pt x="17746" y="7971"/>
                      <a:pt x="17767" y="8120"/>
                      <a:pt x="17786" y="8258"/>
                    </a:cubicBezTo>
                    <a:cubicBezTo>
                      <a:pt x="17917" y="9190"/>
                      <a:pt x="17948" y="9412"/>
                      <a:pt x="18507" y="9498"/>
                    </a:cubicBezTo>
                    <a:cubicBezTo>
                      <a:pt x="18618" y="9515"/>
                      <a:pt x="18729" y="9518"/>
                      <a:pt x="18838" y="9521"/>
                    </a:cubicBezTo>
                    <a:cubicBezTo>
                      <a:pt x="19233" y="9532"/>
                      <a:pt x="19641" y="9543"/>
                      <a:pt x="20009" y="10187"/>
                    </a:cubicBezTo>
                    <a:cubicBezTo>
                      <a:pt x="20221" y="10557"/>
                      <a:pt x="20438" y="11160"/>
                      <a:pt x="20669" y="11798"/>
                    </a:cubicBezTo>
                    <a:cubicBezTo>
                      <a:pt x="20899" y="12436"/>
                      <a:pt x="21137" y="13096"/>
                      <a:pt x="21386" y="13572"/>
                    </a:cubicBezTo>
                    <a:lnTo>
                      <a:pt x="21600" y="13981"/>
                    </a:lnTo>
                    <a:lnTo>
                      <a:pt x="21325" y="14142"/>
                    </a:lnTo>
                    <a:cubicBezTo>
                      <a:pt x="20153" y="14826"/>
                      <a:pt x="19743" y="15900"/>
                      <a:pt x="19000" y="17849"/>
                    </a:cubicBezTo>
                    <a:lnTo>
                      <a:pt x="18915" y="18071"/>
                    </a:lnTo>
                    <a:cubicBezTo>
                      <a:pt x="18499" y="19155"/>
                      <a:pt x="17910" y="19374"/>
                      <a:pt x="17341" y="19585"/>
                    </a:cubicBezTo>
                    <a:cubicBezTo>
                      <a:pt x="17027" y="19702"/>
                      <a:pt x="16730" y="19812"/>
                      <a:pt x="16464" y="20059"/>
                    </a:cubicBezTo>
                    <a:cubicBezTo>
                      <a:pt x="16365" y="20150"/>
                      <a:pt x="16277" y="20201"/>
                      <a:pt x="16200" y="20247"/>
                    </a:cubicBezTo>
                    <a:cubicBezTo>
                      <a:pt x="16038" y="20341"/>
                      <a:pt x="15965" y="20384"/>
                      <a:pt x="15899" y="20664"/>
                    </a:cubicBezTo>
                    <a:cubicBezTo>
                      <a:pt x="15847" y="20885"/>
                      <a:pt x="15809" y="21194"/>
                      <a:pt x="15784" y="21584"/>
                    </a:cubicBezTo>
                    <a:lnTo>
                      <a:pt x="15481" y="21600"/>
                    </a:lnTo>
                    <a:lnTo>
                      <a:pt x="15448" y="21205"/>
                    </a:lnTo>
                    <a:close/>
                  </a:path>
                </a:pathLst>
              </a:custGeom>
              <a:solidFill>
                <a:srgbClr val="CDDEEB"/>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251" name="Shape 54">
                <a:extLst>
                  <a:ext uri="{FF2B5EF4-FFF2-40B4-BE49-F238E27FC236}">
                    <a16:creationId xmlns:a16="http://schemas.microsoft.com/office/drawing/2014/main" id="{6E4F6DBB-1F84-0043-ABFF-40E12FB162E1}"/>
                  </a:ext>
                </a:extLst>
              </p:cNvPr>
              <p:cNvSpPr/>
              <p:nvPr/>
            </p:nvSpPr>
            <p:spPr>
              <a:xfrm>
                <a:off x="5685524" y="3764911"/>
                <a:ext cx="17477" cy="17938"/>
              </a:xfrm>
              <a:custGeom>
                <a:avLst/>
                <a:gdLst/>
                <a:ahLst/>
                <a:cxnLst>
                  <a:cxn ang="0">
                    <a:pos x="wd2" y="hd2"/>
                  </a:cxn>
                  <a:cxn ang="5400000">
                    <a:pos x="wd2" y="hd2"/>
                  </a:cxn>
                  <a:cxn ang="10800000">
                    <a:pos x="wd2" y="hd2"/>
                  </a:cxn>
                  <a:cxn ang="16200000">
                    <a:pos x="wd2" y="hd2"/>
                  </a:cxn>
                </a:cxnLst>
                <a:rect l="0" t="0" r="r" b="b"/>
                <a:pathLst>
                  <a:path w="21600" h="21600" extrusionOk="0">
                    <a:moveTo>
                      <a:pt x="11391" y="21600"/>
                    </a:moveTo>
                    <a:cubicBezTo>
                      <a:pt x="6816" y="18578"/>
                      <a:pt x="3316" y="15811"/>
                      <a:pt x="0" y="12580"/>
                    </a:cubicBezTo>
                    <a:lnTo>
                      <a:pt x="12281" y="0"/>
                    </a:lnTo>
                    <a:cubicBezTo>
                      <a:pt x="15336" y="2678"/>
                      <a:pt x="18391" y="5101"/>
                      <a:pt x="21600" y="7360"/>
                    </a:cubicBezTo>
                    <a:lnTo>
                      <a:pt x="11391" y="21600"/>
                    </a:lnTo>
                    <a:close/>
                  </a:path>
                </a:pathLst>
              </a:custGeom>
              <a:solidFill>
                <a:srgbClr val="B8BABC"/>
              </a:solidFill>
              <a:ln w="12700" cap="flat">
                <a:noFill/>
                <a:miter lim="400000"/>
              </a:ln>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52" name="Shape 55">
                <a:extLst>
                  <a:ext uri="{FF2B5EF4-FFF2-40B4-BE49-F238E27FC236}">
                    <a16:creationId xmlns:a16="http://schemas.microsoft.com/office/drawing/2014/main" id="{E8E37711-1568-8347-972B-D0FD7BD81BAD}"/>
                  </a:ext>
                </a:extLst>
              </p:cNvPr>
              <p:cNvSpPr/>
              <p:nvPr/>
            </p:nvSpPr>
            <p:spPr>
              <a:xfrm>
                <a:off x="5685524" y="3764911"/>
                <a:ext cx="17477" cy="17938"/>
              </a:xfrm>
              <a:custGeom>
                <a:avLst/>
                <a:gdLst/>
                <a:ahLst/>
                <a:cxnLst>
                  <a:cxn ang="0">
                    <a:pos x="wd2" y="hd2"/>
                  </a:cxn>
                  <a:cxn ang="5400000">
                    <a:pos x="wd2" y="hd2"/>
                  </a:cxn>
                  <a:cxn ang="10800000">
                    <a:pos x="wd2" y="hd2"/>
                  </a:cxn>
                  <a:cxn ang="16200000">
                    <a:pos x="wd2" y="hd2"/>
                  </a:cxn>
                </a:cxnLst>
                <a:rect l="0" t="0" r="r" b="b"/>
                <a:pathLst>
                  <a:path w="21600" h="21600" extrusionOk="0">
                    <a:moveTo>
                      <a:pt x="11391" y="21600"/>
                    </a:moveTo>
                    <a:cubicBezTo>
                      <a:pt x="6816" y="18578"/>
                      <a:pt x="3316" y="15811"/>
                      <a:pt x="0" y="12580"/>
                    </a:cubicBezTo>
                    <a:lnTo>
                      <a:pt x="12281" y="0"/>
                    </a:lnTo>
                    <a:cubicBezTo>
                      <a:pt x="15336" y="2678"/>
                      <a:pt x="18391" y="5101"/>
                      <a:pt x="21600" y="7360"/>
                    </a:cubicBezTo>
                    <a:lnTo>
                      <a:pt x="11391" y="21600"/>
                    </a:lnTo>
                    <a:close/>
                  </a:path>
                </a:pathLst>
              </a:custGeom>
              <a:solidFill>
                <a:srgbClr val="B8BABC"/>
              </a:solidFill>
              <a:ln w="12700" cap="flat">
                <a:noFill/>
                <a:miter lim="400000"/>
              </a:ln>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53" name="Shape 56">
                <a:extLst>
                  <a:ext uri="{FF2B5EF4-FFF2-40B4-BE49-F238E27FC236}">
                    <a16:creationId xmlns:a16="http://schemas.microsoft.com/office/drawing/2014/main" id="{A4426391-A966-F840-9B11-C3A48F62D21F}"/>
                  </a:ext>
                </a:extLst>
              </p:cNvPr>
              <p:cNvSpPr/>
              <p:nvPr/>
            </p:nvSpPr>
            <p:spPr>
              <a:xfrm>
                <a:off x="5685524" y="3764911"/>
                <a:ext cx="17477" cy="17938"/>
              </a:xfrm>
              <a:custGeom>
                <a:avLst/>
                <a:gdLst/>
                <a:ahLst/>
                <a:cxnLst>
                  <a:cxn ang="0">
                    <a:pos x="wd2" y="hd2"/>
                  </a:cxn>
                  <a:cxn ang="5400000">
                    <a:pos x="wd2" y="hd2"/>
                  </a:cxn>
                  <a:cxn ang="10800000">
                    <a:pos x="wd2" y="hd2"/>
                  </a:cxn>
                  <a:cxn ang="16200000">
                    <a:pos x="wd2" y="hd2"/>
                  </a:cxn>
                </a:cxnLst>
                <a:rect l="0" t="0" r="r" b="b"/>
                <a:pathLst>
                  <a:path w="21600" h="21600" extrusionOk="0">
                    <a:moveTo>
                      <a:pt x="11391" y="21600"/>
                    </a:moveTo>
                    <a:cubicBezTo>
                      <a:pt x="6816" y="18578"/>
                      <a:pt x="3316" y="15811"/>
                      <a:pt x="0" y="12580"/>
                    </a:cubicBezTo>
                    <a:lnTo>
                      <a:pt x="12281" y="0"/>
                    </a:lnTo>
                    <a:cubicBezTo>
                      <a:pt x="15336" y="2678"/>
                      <a:pt x="18391" y="5101"/>
                      <a:pt x="21600" y="7360"/>
                    </a:cubicBezTo>
                    <a:lnTo>
                      <a:pt x="11391" y="21600"/>
                    </a:lnTo>
                    <a:close/>
                  </a:path>
                </a:pathLst>
              </a:custGeom>
              <a:solidFill>
                <a:srgbClr val="B8BABC"/>
              </a:solidFill>
              <a:ln w="12700" cap="flat">
                <a:noFill/>
                <a:miter lim="400000"/>
              </a:ln>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54" name="Shape 57">
                <a:extLst>
                  <a:ext uri="{FF2B5EF4-FFF2-40B4-BE49-F238E27FC236}">
                    <a16:creationId xmlns:a16="http://schemas.microsoft.com/office/drawing/2014/main" id="{558694DA-4A0C-C14F-9EE1-B149DB7EC118}"/>
                  </a:ext>
                </a:extLst>
              </p:cNvPr>
              <p:cNvSpPr/>
              <p:nvPr/>
            </p:nvSpPr>
            <p:spPr>
              <a:xfrm>
                <a:off x="1348245" y="5138594"/>
                <a:ext cx="562821" cy="981250"/>
              </a:xfrm>
              <a:custGeom>
                <a:avLst/>
                <a:gdLst/>
                <a:ahLst/>
                <a:cxnLst>
                  <a:cxn ang="0">
                    <a:pos x="wd2" y="hd2"/>
                  </a:cxn>
                  <a:cxn ang="5400000">
                    <a:pos x="wd2" y="hd2"/>
                  </a:cxn>
                  <a:cxn ang="10800000">
                    <a:pos x="wd2" y="hd2"/>
                  </a:cxn>
                  <a:cxn ang="16200000">
                    <a:pos x="wd2" y="hd2"/>
                  </a:cxn>
                </a:cxnLst>
                <a:rect l="0" t="0" r="r" b="b"/>
                <a:pathLst>
                  <a:path w="21349" h="21600" extrusionOk="0">
                    <a:moveTo>
                      <a:pt x="8776" y="21600"/>
                    </a:moveTo>
                    <a:cubicBezTo>
                      <a:pt x="8367" y="21600"/>
                      <a:pt x="7951" y="21549"/>
                      <a:pt x="7470" y="21491"/>
                    </a:cubicBezTo>
                    <a:cubicBezTo>
                      <a:pt x="7334" y="21475"/>
                      <a:pt x="7191" y="21458"/>
                      <a:pt x="7040" y="21440"/>
                    </a:cubicBezTo>
                    <a:cubicBezTo>
                      <a:pt x="6745" y="21406"/>
                      <a:pt x="6439" y="21389"/>
                      <a:pt x="6074" y="21389"/>
                    </a:cubicBezTo>
                    <a:cubicBezTo>
                      <a:pt x="5785" y="21389"/>
                      <a:pt x="5497" y="21399"/>
                      <a:pt x="5201" y="21409"/>
                    </a:cubicBezTo>
                    <a:lnTo>
                      <a:pt x="4848" y="21421"/>
                    </a:lnTo>
                    <a:cubicBezTo>
                      <a:pt x="4558" y="21429"/>
                      <a:pt x="4257" y="21459"/>
                      <a:pt x="3938" y="21491"/>
                    </a:cubicBezTo>
                    <a:cubicBezTo>
                      <a:pt x="3556" y="21529"/>
                      <a:pt x="3161" y="21568"/>
                      <a:pt x="2777" y="21569"/>
                    </a:cubicBezTo>
                    <a:cubicBezTo>
                      <a:pt x="2647" y="21569"/>
                      <a:pt x="2519" y="21564"/>
                      <a:pt x="2394" y="21554"/>
                    </a:cubicBezTo>
                    <a:lnTo>
                      <a:pt x="2197" y="21538"/>
                    </a:lnTo>
                    <a:lnTo>
                      <a:pt x="2162" y="21424"/>
                    </a:lnTo>
                    <a:cubicBezTo>
                      <a:pt x="2020" y="20957"/>
                      <a:pt x="2358" y="20538"/>
                      <a:pt x="2684" y="20133"/>
                    </a:cubicBezTo>
                    <a:cubicBezTo>
                      <a:pt x="2833" y="19949"/>
                      <a:pt x="2973" y="19775"/>
                      <a:pt x="3063" y="19603"/>
                    </a:cubicBezTo>
                    <a:cubicBezTo>
                      <a:pt x="3284" y="19180"/>
                      <a:pt x="3345" y="18724"/>
                      <a:pt x="3404" y="18283"/>
                    </a:cubicBezTo>
                    <a:cubicBezTo>
                      <a:pt x="3430" y="18094"/>
                      <a:pt x="3455" y="17906"/>
                      <a:pt x="3492" y="17719"/>
                    </a:cubicBezTo>
                    <a:cubicBezTo>
                      <a:pt x="3503" y="17665"/>
                      <a:pt x="3521" y="17589"/>
                      <a:pt x="3543" y="17499"/>
                    </a:cubicBezTo>
                    <a:cubicBezTo>
                      <a:pt x="3652" y="17055"/>
                      <a:pt x="3983" y="15705"/>
                      <a:pt x="3362" y="15544"/>
                    </a:cubicBezTo>
                    <a:cubicBezTo>
                      <a:pt x="3154" y="15490"/>
                      <a:pt x="2915" y="15477"/>
                      <a:pt x="2661" y="15462"/>
                    </a:cubicBezTo>
                    <a:cubicBezTo>
                      <a:pt x="2305" y="15442"/>
                      <a:pt x="1903" y="15419"/>
                      <a:pt x="1519" y="15279"/>
                    </a:cubicBezTo>
                    <a:cubicBezTo>
                      <a:pt x="832" y="15023"/>
                      <a:pt x="173" y="14454"/>
                      <a:pt x="49" y="14008"/>
                    </a:cubicBezTo>
                    <a:cubicBezTo>
                      <a:pt x="-215" y="13083"/>
                      <a:pt x="633" y="11932"/>
                      <a:pt x="1607" y="11272"/>
                    </a:cubicBezTo>
                    <a:cubicBezTo>
                      <a:pt x="2468" y="10687"/>
                      <a:pt x="2863" y="10174"/>
                      <a:pt x="3409" y="9398"/>
                    </a:cubicBezTo>
                    <a:cubicBezTo>
                      <a:pt x="4048" y="8484"/>
                      <a:pt x="4504" y="7499"/>
                      <a:pt x="4944" y="6547"/>
                    </a:cubicBezTo>
                    <a:lnTo>
                      <a:pt x="5116" y="6177"/>
                    </a:lnTo>
                    <a:cubicBezTo>
                      <a:pt x="5674" y="4987"/>
                      <a:pt x="5452" y="3496"/>
                      <a:pt x="5257" y="2180"/>
                    </a:cubicBezTo>
                    <a:cubicBezTo>
                      <a:pt x="5210" y="1866"/>
                      <a:pt x="5165" y="1560"/>
                      <a:pt x="5131" y="1268"/>
                    </a:cubicBezTo>
                    <a:lnTo>
                      <a:pt x="5121" y="1179"/>
                    </a:lnTo>
                    <a:lnTo>
                      <a:pt x="5245" y="1119"/>
                    </a:lnTo>
                    <a:cubicBezTo>
                      <a:pt x="5431" y="1043"/>
                      <a:pt x="5617" y="962"/>
                      <a:pt x="5805" y="880"/>
                    </a:cubicBezTo>
                    <a:cubicBezTo>
                      <a:pt x="6804" y="448"/>
                      <a:pt x="7837" y="0"/>
                      <a:pt x="9021" y="0"/>
                    </a:cubicBezTo>
                    <a:cubicBezTo>
                      <a:pt x="9162" y="0"/>
                      <a:pt x="9304" y="7"/>
                      <a:pt x="9442" y="20"/>
                    </a:cubicBezTo>
                    <a:lnTo>
                      <a:pt x="9671" y="41"/>
                    </a:lnTo>
                    <a:lnTo>
                      <a:pt x="9672" y="176"/>
                    </a:lnTo>
                    <a:cubicBezTo>
                      <a:pt x="9673" y="240"/>
                      <a:pt x="9670" y="307"/>
                      <a:pt x="9667" y="377"/>
                    </a:cubicBezTo>
                    <a:cubicBezTo>
                      <a:pt x="9656" y="661"/>
                      <a:pt x="9643" y="984"/>
                      <a:pt x="9879" y="1125"/>
                    </a:cubicBezTo>
                    <a:cubicBezTo>
                      <a:pt x="9976" y="1183"/>
                      <a:pt x="10121" y="1212"/>
                      <a:pt x="10323" y="1213"/>
                    </a:cubicBezTo>
                    <a:lnTo>
                      <a:pt x="10323" y="1213"/>
                    </a:lnTo>
                    <a:cubicBezTo>
                      <a:pt x="10648" y="1213"/>
                      <a:pt x="10964" y="1150"/>
                      <a:pt x="11299" y="1083"/>
                    </a:cubicBezTo>
                    <a:cubicBezTo>
                      <a:pt x="11676" y="1008"/>
                      <a:pt x="12066" y="930"/>
                      <a:pt x="12509" y="930"/>
                    </a:cubicBezTo>
                    <a:cubicBezTo>
                      <a:pt x="12610" y="930"/>
                      <a:pt x="12712" y="934"/>
                      <a:pt x="12816" y="943"/>
                    </a:cubicBezTo>
                    <a:cubicBezTo>
                      <a:pt x="13064" y="965"/>
                      <a:pt x="13266" y="994"/>
                      <a:pt x="13447" y="1020"/>
                    </a:cubicBezTo>
                    <a:cubicBezTo>
                      <a:pt x="13670" y="1052"/>
                      <a:pt x="13846" y="1076"/>
                      <a:pt x="14028" y="1076"/>
                    </a:cubicBezTo>
                    <a:cubicBezTo>
                      <a:pt x="14227" y="1076"/>
                      <a:pt x="14429" y="1047"/>
                      <a:pt x="14686" y="981"/>
                    </a:cubicBezTo>
                    <a:cubicBezTo>
                      <a:pt x="15359" y="808"/>
                      <a:pt x="16476" y="607"/>
                      <a:pt x="17416" y="607"/>
                    </a:cubicBezTo>
                    <a:cubicBezTo>
                      <a:pt x="18586" y="607"/>
                      <a:pt x="19271" y="918"/>
                      <a:pt x="19345" y="1483"/>
                    </a:cubicBezTo>
                    <a:cubicBezTo>
                      <a:pt x="19365" y="1630"/>
                      <a:pt x="19350" y="1744"/>
                      <a:pt x="19339" y="1828"/>
                    </a:cubicBezTo>
                    <a:cubicBezTo>
                      <a:pt x="19318" y="1996"/>
                      <a:pt x="19318" y="1996"/>
                      <a:pt x="19806" y="2085"/>
                    </a:cubicBezTo>
                    <a:cubicBezTo>
                      <a:pt x="19875" y="2098"/>
                      <a:pt x="19961" y="2110"/>
                      <a:pt x="20055" y="2123"/>
                    </a:cubicBezTo>
                    <a:cubicBezTo>
                      <a:pt x="20480" y="2183"/>
                      <a:pt x="21062" y="2265"/>
                      <a:pt x="21274" y="2519"/>
                    </a:cubicBezTo>
                    <a:cubicBezTo>
                      <a:pt x="21385" y="2652"/>
                      <a:pt x="21372" y="2807"/>
                      <a:pt x="21236" y="2978"/>
                    </a:cubicBezTo>
                    <a:cubicBezTo>
                      <a:pt x="21067" y="3192"/>
                      <a:pt x="20521" y="3385"/>
                      <a:pt x="19993" y="3571"/>
                    </a:cubicBezTo>
                    <a:cubicBezTo>
                      <a:pt x="19747" y="3658"/>
                      <a:pt x="19515" y="3740"/>
                      <a:pt x="19390" y="3802"/>
                    </a:cubicBezTo>
                    <a:cubicBezTo>
                      <a:pt x="19195" y="3900"/>
                      <a:pt x="18974" y="4000"/>
                      <a:pt x="18747" y="4102"/>
                    </a:cubicBezTo>
                    <a:cubicBezTo>
                      <a:pt x="18305" y="4301"/>
                      <a:pt x="17847" y="4507"/>
                      <a:pt x="17543" y="4725"/>
                    </a:cubicBezTo>
                    <a:cubicBezTo>
                      <a:pt x="17041" y="5084"/>
                      <a:pt x="17131" y="5606"/>
                      <a:pt x="17218" y="6110"/>
                    </a:cubicBezTo>
                    <a:cubicBezTo>
                      <a:pt x="17242" y="6250"/>
                      <a:pt x="17265" y="6387"/>
                      <a:pt x="17276" y="6516"/>
                    </a:cubicBezTo>
                    <a:cubicBezTo>
                      <a:pt x="17282" y="6602"/>
                      <a:pt x="17298" y="6692"/>
                      <a:pt x="17315" y="6785"/>
                    </a:cubicBezTo>
                    <a:cubicBezTo>
                      <a:pt x="17371" y="7103"/>
                      <a:pt x="17436" y="7463"/>
                      <a:pt x="17163" y="7769"/>
                    </a:cubicBezTo>
                    <a:cubicBezTo>
                      <a:pt x="17023" y="7928"/>
                      <a:pt x="16716" y="8047"/>
                      <a:pt x="16420" y="8162"/>
                    </a:cubicBezTo>
                    <a:cubicBezTo>
                      <a:pt x="16159" y="8264"/>
                      <a:pt x="15833" y="8391"/>
                      <a:pt x="15823" y="8485"/>
                    </a:cubicBezTo>
                    <a:cubicBezTo>
                      <a:pt x="15817" y="8536"/>
                      <a:pt x="15825" y="8546"/>
                      <a:pt x="15990" y="8609"/>
                    </a:cubicBezTo>
                    <a:cubicBezTo>
                      <a:pt x="16134" y="8664"/>
                      <a:pt x="16332" y="8739"/>
                      <a:pt x="16422" y="8895"/>
                    </a:cubicBezTo>
                    <a:cubicBezTo>
                      <a:pt x="16607" y="9219"/>
                      <a:pt x="16269" y="9778"/>
                      <a:pt x="15420" y="10559"/>
                    </a:cubicBezTo>
                    <a:lnTo>
                      <a:pt x="15337" y="10635"/>
                    </a:lnTo>
                    <a:cubicBezTo>
                      <a:pt x="15337" y="10635"/>
                      <a:pt x="15025" y="10631"/>
                      <a:pt x="14943" y="10631"/>
                    </a:cubicBezTo>
                    <a:cubicBezTo>
                      <a:pt x="14264" y="10631"/>
                      <a:pt x="13319" y="10672"/>
                      <a:pt x="12603" y="10783"/>
                    </a:cubicBezTo>
                    <a:cubicBezTo>
                      <a:pt x="12749" y="10848"/>
                      <a:pt x="12897" y="10916"/>
                      <a:pt x="13019" y="11005"/>
                    </a:cubicBezTo>
                    <a:cubicBezTo>
                      <a:pt x="13265" y="11187"/>
                      <a:pt x="13344" y="11375"/>
                      <a:pt x="13421" y="11557"/>
                    </a:cubicBezTo>
                    <a:cubicBezTo>
                      <a:pt x="13474" y="11682"/>
                      <a:pt x="13524" y="11801"/>
                      <a:pt x="13629" y="11913"/>
                    </a:cubicBezTo>
                    <a:cubicBezTo>
                      <a:pt x="13759" y="12048"/>
                      <a:pt x="14038" y="12134"/>
                      <a:pt x="14334" y="12224"/>
                    </a:cubicBezTo>
                    <a:cubicBezTo>
                      <a:pt x="14656" y="12323"/>
                      <a:pt x="15021" y="12434"/>
                      <a:pt x="15248" y="12635"/>
                    </a:cubicBezTo>
                    <a:cubicBezTo>
                      <a:pt x="15749" y="13079"/>
                      <a:pt x="15418" y="13673"/>
                      <a:pt x="14315" y="14308"/>
                    </a:cubicBezTo>
                    <a:cubicBezTo>
                      <a:pt x="13435" y="14810"/>
                      <a:pt x="13236" y="15214"/>
                      <a:pt x="13580" y="15798"/>
                    </a:cubicBezTo>
                    <a:cubicBezTo>
                      <a:pt x="13676" y="15964"/>
                      <a:pt x="13998" y="16127"/>
                      <a:pt x="14309" y="16285"/>
                    </a:cubicBezTo>
                    <a:cubicBezTo>
                      <a:pt x="14761" y="16514"/>
                      <a:pt x="15228" y="16751"/>
                      <a:pt x="15211" y="17076"/>
                    </a:cubicBezTo>
                    <a:cubicBezTo>
                      <a:pt x="15191" y="17438"/>
                      <a:pt x="14521" y="17622"/>
                      <a:pt x="14031" y="17755"/>
                    </a:cubicBezTo>
                    <a:cubicBezTo>
                      <a:pt x="13895" y="17793"/>
                      <a:pt x="13769" y="17827"/>
                      <a:pt x="13671" y="17861"/>
                    </a:cubicBezTo>
                    <a:cubicBezTo>
                      <a:pt x="12214" y="18387"/>
                      <a:pt x="11905" y="18590"/>
                      <a:pt x="11959" y="19543"/>
                    </a:cubicBezTo>
                    <a:cubicBezTo>
                      <a:pt x="11967" y="19691"/>
                      <a:pt x="12002" y="19841"/>
                      <a:pt x="12037" y="19987"/>
                    </a:cubicBezTo>
                    <a:cubicBezTo>
                      <a:pt x="12110" y="20291"/>
                      <a:pt x="12185" y="20606"/>
                      <a:pt x="12008" y="20912"/>
                    </a:cubicBezTo>
                    <a:lnTo>
                      <a:pt x="11953" y="21007"/>
                    </a:lnTo>
                    <a:lnTo>
                      <a:pt x="11782" y="21019"/>
                    </a:lnTo>
                    <a:cubicBezTo>
                      <a:pt x="11258" y="21057"/>
                      <a:pt x="10792" y="21154"/>
                      <a:pt x="10314" y="21325"/>
                    </a:cubicBezTo>
                    <a:cubicBezTo>
                      <a:pt x="9781" y="21515"/>
                      <a:pt x="9307" y="21600"/>
                      <a:pt x="8776" y="21600"/>
                    </a:cubicBezTo>
                    <a:close/>
                  </a:path>
                </a:pathLst>
              </a:custGeom>
              <a:solidFill>
                <a:srgbClr val="C9D0D8"/>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255" name="Shape 58">
                <a:extLst>
                  <a:ext uri="{FF2B5EF4-FFF2-40B4-BE49-F238E27FC236}">
                    <a16:creationId xmlns:a16="http://schemas.microsoft.com/office/drawing/2014/main" id="{1FC1B33D-03D1-DE4B-8D5B-AB4FA387F2FA}"/>
                  </a:ext>
                </a:extLst>
              </p:cNvPr>
              <p:cNvSpPr/>
              <p:nvPr/>
            </p:nvSpPr>
            <p:spPr>
              <a:xfrm>
                <a:off x="3942981" y="3052630"/>
                <a:ext cx="20805" cy="20166"/>
              </a:xfrm>
              <a:custGeom>
                <a:avLst/>
                <a:gdLst/>
                <a:ahLst/>
                <a:cxnLst>
                  <a:cxn ang="0">
                    <a:pos x="wd2" y="hd2"/>
                  </a:cxn>
                  <a:cxn ang="5400000">
                    <a:pos x="wd2" y="hd2"/>
                  </a:cxn>
                  <a:cxn ang="10800000">
                    <a:pos x="wd2" y="hd2"/>
                  </a:cxn>
                  <a:cxn ang="16200000">
                    <a:pos x="wd2" y="hd2"/>
                  </a:cxn>
                </a:cxnLst>
                <a:rect l="0" t="0" r="r" b="b"/>
                <a:pathLst>
                  <a:path w="21600" h="21600" extrusionOk="0">
                    <a:moveTo>
                      <a:pt x="0" y="8169"/>
                    </a:moveTo>
                    <a:lnTo>
                      <a:pt x="11355" y="0"/>
                    </a:lnTo>
                    <a:lnTo>
                      <a:pt x="21600" y="11003"/>
                    </a:lnTo>
                    <a:cubicBezTo>
                      <a:pt x="19982" y="13205"/>
                      <a:pt x="18009" y="15234"/>
                      <a:pt x="15907" y="16864"/>
                    </a:cubicBezTo>
                    <a:cubicBezTo>
                      <a:pt x="13237" y="18706"/>
                      <a:pt x="10478" y="20156"/>
                      <a:pt x="7241" y="21600"/>
                    </a:cubicBezTo>
                    <a:lnTo>
                      <a:pt x="0" y="8169"/>
                    </a:lnTo>
                    <a:close/>
                  </a:path>
                </a:pathLst>
              </a:custGeom>
              <a:solidFill>
                <a:srgbClr val="B8BABC"/>
              </a:solidFill>
              <a:ln w="12700" cap="flat">
                <a:noFill/>
                <a:miter lim="400000"/>
              </a:ln>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grpSp>
            <p:nvGrpSpPr>
              <p:cNvPr id="256" name="Group 63">
                <a:extLst>
                  <a:ext uri="{FF2B5EF4-FFF2-40B4-BE49-F238E27FC236}">
                    <a16:creationId xmlns:a16="http://schemas.microsoft.com/office/drawing/2014/main" id="{2A756450-64A8-7A48-A375-62D0DC93B379}"/>
                  </a:ext>
                </a:extLst>
              </p:cNvPr>
              <p:cNvGrpSpPr/>
              <p:nvPr/>
            </p:nvGrpSpPr>
            <p:grpSpPr>
              <a:xfrm>
                <a:off x="1437280" y="4833332"/>
                <a:ext cx="2082789" cy="1487327"/>
                <a:chOff x="0" y="0"/>
                <a:chExt cx="2082788" cy="1487325"/>
              </a:xfrm>
            </p:grpSpPr>
            <p:sp>
              <p:nvSpPr>
                <p:cNvPr id="347" name="Shape 59">
                  <a:extLst>
                    <a:ext uri="{FF2B5EF4-FFF2-40B4-BE49-F238E27FC236}">
                      <a16:creationId xmlns:a16="http://schemas.microsoft.com/office/drawing/2014/main" id="{1D749B37-B145-9B49-AC31-A0EFC0F7F9AF}"/>
                    </a:ext>
                  </a:extLst>
                </p:cNvPr>
                <p:cNvSpPr/>
                <p:nvPr/>
              </p:nvSpPr>
              <p:spPr>
                <a:xfrm>
                  <a:off x="1577192" y="877631"/>
                  <a:ext cx="73159" cy="45308"/>
                </a:xfrm>
                <a:custGeom>
                  <a:avLst/>
                  <a:gdLst/>
                  <a:ahLst/>
                  <a:cxnLst>
                    <a:cxn ang="0">
                      <a:pos x="wd2" y="hd2"/>
                    </a:cxn>
                    <a:cxn ang="5400000">
                      <a:pos x="wd2" y="hd2"/>
                    </a:cxn>
                    <a:cxn ang="10800000">
                      <a:pos x="wd2" y="hd2"/>
                    </a:cxn>
                    <a:cxn ang="16200000">
                      <a:pos x="wd2" y="hd2"/>
                    </a:cxn>
                  </a:cxnLst>
                  <a:rect l="0" t="0" r="r" b="b"/>
                  <a:pathLst>
                    <a:path w="19937" h="18989" extrusionOk="0">
                      <a:moveTo>
                        <a:pt x="19770" y="4157"/>
                      </a:moveTo>
                      <a:cubicBezTo>
                        <a:pt x="20769" y="8494"/>
                        <a:pt x="17191" y="14398"/>
                        <a:pt x="11778" y="17344"/>
                      </a:cubicBezTo>
                      <a:cubicBezTo>
                        <a:pt x="6366" y="20296"/>
                        <a:pt x="1166" y="19166"/>
                        <a:pt x="168" y="14830"/>
                      </a:cubicBezTo>
                      <a:cubicBezTo>
                        <a:pt x="-831" y="10493"/>
                        <a:pt x="2747" y="4589"/>
                        <a:pt x="8163" y="1643"/>
                      </a:cubicBezTo>
                      <a:cubicBezTo>
                        <a:pt x="13576" y="-1304"/>
                        <a:pt x="18772" y="-179"/>
                        <a:pt x="19770" y="4157"/>
                      </a:cubicBezTo>
                      <a:close/>
                    </a:path>
                  </a:pathLst>
                </a:custGeom>
                <a:solidFill>
                  <a:srgbClr val="CDDEEB"/>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348" name="Shape 60">
                  <a:extLst>
                    <a:ext uri="{FF2B5EF4-FFF2-40B4-BE49-F238E27FC236}">
                      <a16:creationId xmlns:a16="http://schemas.microsoft.com/office/drawing/2014/main" id="{05EE6A07-8219-3A4D-B901-78C23AAD03DC}"/>
                    </a:ext>
                  </a:extLst>
                </p:cNvPr>
                <p:cNvSpPr/>
                <p:nvPr/>
              </p:nvSpPr>
              <p:spPr>
                <a:xfrm>
                  <a:off x="2009648" y="699560"/>
                  <a:ext cx="73141" cy="45429"/>
                </a:xfrm>
                <a:custGeom>
                  <a:avLst/>
                  <a:gdLst/>
                  <a:ahLst/>
                  <a:cxnLst>
                    <a:cxn ang="0">
                      <a:pos x="wd2" y="hd2"/>
                    </a:cxn>
                    <a:cxn ang="5400000">
                      <a:pos x="wd2" y="hd2"/>
                    </a:cxn>
                    <a:cxn ang="10800000">
                      <a:pos x="wd2" y="hd2"/>
                    </a:cxn>
                    <a:cxn ang="16200000">
                      <a:pos x="wd2" y="hd2"/>
                    </a:cxn>
                  </a:cxnLst>
                  <a:rect l="0" t="0" r="r" b="b"/>
                  <a:pathLst>
                    <a:path w="19855" h="19128" extrusionOk="0">
                      <a:moveTo>
                        <a:pt x="19664" y="15396"/>
                      </a:moveTo>
                      <a:cubicBezTo>
                        <a:pt x="18604" y="19580"/>
                        <a:pt x="13381" y="20365"/>
                        <a:pt x="8004" y="17143"/>
                      </a:cubicBezTo>
                      <a:cubicBezTo>
                        <a:pt x="2625" y="13922"/>
                        <a:pt x="-872" y="7918"/>
                        <a:pt x="190" y="3728"/>
                      </a:cubicBezTo>
                      <a:cubicBezTo>
                        <a:pt x="1254" y="-456"/>
                        <a:pt x="6475" y="-1235"/>
                        <a:pt x="11853" y="1987"/>
                      </a:cubicBezTo>
                      <a:cubicBezTo>
                        <a:pt x="17231" y="5214"/>
                        <a:pt x="20728" y="11212"/>
                        <a:pt x="19664" y="15396"/>
                      </a:cubicBezTo>
                      <a:close/>
                    </a:path>
                  </a:pathLst>
                </a:custGeom>
                <a:solidFill>
                  <a:srgbClr val="CDDEEB"/>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349" name="Shape 61">
                  <a:extLst>
                    <a:ext uri="{FF2B5EF4-FFF2-40B4-BE49-F238E27FC236}">
                      <a16:creationId xmlns:a16="http://schemas.microsoft.com/office/drawing/2014/main" id="{D93E727A-3A1A-2D47-ACE0-E2C61A80064C}"/>
                    </a:ext>
                  </a:extLst>
                </p:cNvPr>
                <p:cNvSpPr/>
                <p:nvPr/>
              </p:nvSpPr>
              <p:spPr>
                <a:xfrm>
                  <a:off x="1780701" y="724999"/>
                  <a:ext cx="157505" cy="122863"/>
                </a:xfrm>
                <a:custGeom>
                  <a:avLst/>
                  <a:gdLst/>
                  <a:ahLst/>
                  <a:cxnLst>
                    <a:cxn ang="0">
                      <a:pos x="wd2" y="hd2"/>
                    </a:cxn>
                    <a:cxn ang="5400000">
                      <a:pos x="wd2" y="hd2"/>
                    </a:cxn>
                    <a:cxn ang="10800000">
                      <a:pos x="wd2" y="hd2"/>
                    </a:cxn>
                    <a:cxn ang="16200000">
                      <a:pos x="wd2" y="hd2"/>
                    </a:cxn>
                  </a:cxnLst>
                  <a:rect l="0" t="0" r="r" b="b"/>
                  <a:pathLst>
                    <a:path w="18029" h="15504" extrusionOk="0">
                      <a:moveTo>
                        <a:pt x="12696" y="3"/>
                      </a:moveTo>
                      <a:cubicBezTo>
                        <a:pt x="13030" y="-8"/>
                        <a:pt x="13358" y="8"/>
                        <a:pt x="13681" y="55"/>
                      </a:cubicBezTo>
                      <a:cubicBezTo>
                        <a:pt x="13493" y="4613"/>
                        <a:pt x="14468" y="4415"/>
                        <a:pt x="17459" y="7254"/>
                      </a:cubicBezTo>
                      <a:cubicBezTo>
                        <a:pt x="21203" y="10809"/>
                        <a:pt x="5282" y="21592"/>
                        <a:pt x="5361" y="10886"/>
                      </a:cubicBezTo>
                      <a:cubicBezTo>
                        <a:pt x="3633" y="10726"/>
                        <a:pt x="801" y="12541"/>
                        <a:pt x="57" y="9961"/>
                      </a:cubicBezTo>
                      <a:cubicBezTo>
                        <a:pt x="-397" y="8384"/>
                        <a:pt x="1977" y="5798"/>
                        <a:pt x="2861" y="4881"/>
                      </a:cubicBezTo>
                      <a:cubicBezTo>
                        <a:pt x="5292" y="2356"/>
                        <a:pt x="9308" y="114"/>
                        <a:pt x="12696" y="3"/>
                      </a:cubicBezTo>
                      <a:close/>
                    </a:path>
                  </a:pathLst>
                </a:custGeom>
                <a:solidFill>
                  <a:srgbClr val="CDDEEB"/>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350" name="Shape 62">
                  <a:extLst>
                    <a:ext uri="{FF2B5EF4-FFF2-40B4-BE49-F238E27FC236}">
                      <a16:creationId xmlns:a16="http://schemas.microsoft.com/office/drawing/2014/main" id="{B0BCCCD9-C89F-8F4E-8737-1B805C19DCC9}"/>
                    </a:ext>
                  </a:extLst>
                </p:cNvPr>
                <p:cNvSpPr/>
                <p:nvPr/>
              </p:nvSpPr>
              <p:spPr>
                <a:xfrm>
                  <a:off x="-1" y="0"/>
                  <a:ext cx="1914403" cy="1487326"/>
                </a:xfrm>
                <a:custGeom>
                  <a:avLst/>
                  <a:gdLst/>
                  <a:ahLst/>
                  <a:cxnLst>
                    <a:cxn ang="0">
                      <a:pos x="wd2" y="hd2"/>
                    </a:cxn>
                    <a:cxn ang="5400000">
                      <a:pos x="wd2" y="hd2"/>
                    </a:cxn>
                    <a:cxn ang="10800000">
                      <a:pos x="wd2" y="hd2"/>
                    </a:cxn>
                    <a:cxn ang="16200000">
                      <a:pos x="wd2" y="hd2"/>
                    </a:cxn>
                  </a:cxnLst>
                  <a:rect l="0" t="0" r="r" b="b"/>
                  <a:pathLst>
                    <a:path w="21388" h="21600" extrusionOk="0">
                      <a:moveTo>
                        <a:pt x="5422" y="21600"/>
                      </a:moveTo>
                      <a:cubicBezTo>
                        <a:pt x="5032" y="21600"/>
                        <a:pt x="4751" y="21255"/>
                        <a:pt x="4584" y="20965"/>
                      </a:cubicBezTo>
                      <a:cubicBezTo>
                        <a:pt x="4540" y="20887"/>
                        <a:pt x="4487" y="20806"/>
                        <a:pt x="4433" y="20721"/>
                      </a:cubicBezTo>
                      <a:cubicBezTo>
                        <a:pt x="4273" y="20469"/>
                        <a:pt x="4091" y="20184"/>
                        <a:pt x="4031" y="19887"/>
                      </a:cubicBezTo>
                      <a:cubicBezTo>
                        <a:pt x="4004" y="19760"/>
                        <a:pt x="4002" y="19638"/>
                        <a:pt x="4000" y="19530"/>
                      </a:cubicBezTo>
                      <a:cubicBezTo>
                        <a:pt x="3996" y="19330"/>
                        <a:pt x="3993" y="19172"/>
                        <a:pt x="3854" y="19016"/>
                      </a:cubicBezTo>
                      <a:cubicBezTo>
                        <a:pt x="3727" y="18927"/>
                        <a:pt x="3620" y="18830"/>
                        <a:pt x="3517" y="18737"/>
                      </a:cubicBezTo>
                      <a:cubicBezTo>
                        <a:pt x="3311" y="18550"/>
                        <a:pt x="3133" y="18389"/>
                        <a:pt x="2856" y="18329"/>
                      </a:cubicBezTo>
                      <a:cubicBezTo>
                        <a:pt x="2733" y="18302"/>
                        <a:pt x="2627" y="18290"/>
                        <a:pt x="2531" y="18290"/>
                      </a:cubicBezTo>
                      <a:cubicBezTo>
                        <a:pt x="2476" y="18290"/>
                        <a:pt x="2425" y="18294"/>
                        <a:pt x="2375" y="18302"/>
                      </a:cubicBezTo>
                      <a:lnTo>
                        <a:pt x="2248" y="18323"/>
                      </a:lnTo>
                      <a:lnTo>
                        <a:pt x="2288" y="18165"/>
                      </a:lnTo>
                      <a:cubicBezTo>
                        <a:pt x="2329" y="18009"/>
                        <a:pt x="2310" y="17834"/>
                        <a:pt x="2290" y="17649"/>
                      </a:cubicBezTo>
                      <a:cubicBezTo>
                        <a:pt x="2280" y="17548"/>
                        <a:pt x="2268" y="17443"/>
                        <a:pt x="2266" y="17335"/>
                      </a:cubicBezTo>
                      <a:cubicBezTo>
                        <a:pt x="2247" y="16592"/>
                        <a:pt x="2401" y="16400"/>
                        <a:pt x="2847" y="16040"/>
                      </a:cubicBezTo>
                      <a:cubicBezTo>
                        <a:pt x="2880" y="16014"/>
                        <a:pt x="2923" y="15987"/>
                        <a:pt x="2969" y="15959"/>
                      </a:cubicBezTo>
                      <a:cubicBezTo>
                        <a:pt x="3081" y="15890"/>
                        <a:pt x="3221" y="15805"/>
                        <a:pt x="3224" y="15694"/>
                      </a:cubicBezTo>
                      <a:cubicBezTo>
                        <a:pt x="3226" y="15578"/>
                        <a:pt x="3118" y="15455"/>
                        <a:pt x="3013" y="15336"/>
                      </a:cubicBezTo>
                      <a:cubicBezTo>
                        <a:pt x="2906" y="15214"/>
                        <a:pt x="2794" y="15087"/>
                        <a:pt x="2752" y="14925"/>
                      </a:cubicBezTo>
                      <a:cubicBezTo>
                        <a:pt x="2630" y="14461"/>
                        <a:pt x="2704" y="14113"/>
                        <a:pt x="3008" y="13725"/>
                      </a:cubicBezTo>
                      <a:cubicBezTo>
                        <a:pt x="3161" y="13528"/>
                        <a:pt x="3397" y="13156"/>
                        <a:pt x="3261" y="12886"/>
                      </a:cubicBezTo>
                      <a:cubicBezTo>
                        <a:pt x="3217" y="12798"/>
                        <a:pt x="3137" y="12743"/>
                        <a:pt x="3051" y="12685"/>
                      </a:cubicBezTo>
                      <a:cubicBezTo>
                        <a:pt x="2947" y="12613"/>
                        <a:pt x="2840" y="12540"/>
                        <a:pt x="2778" y="12395"/>
                      </a:cubicBezTo>
                      <a:cubicBezTo>
                        <a:pt x="2736" y="12297"/>
                        <a:pt x="2718" y="12201"/>
                        <a:pt x="2701" y="12109"/>
                      </a:cubicBezTo>
                      <a:cubicBezTo>
                        <a:pt x="2681" y="12002"/>
                        <a:pt x="2663" y="11909"/>
                        <a:pt x="2613" y="11825"/>
                      </a:cubicBezTo>
                      <a:cubicBezTo>
                        <a:pt x="2587" y="11784"/>
                        <a:pt x="2550" y="11747"/>
                        <a:pt x="2511" y="11707"/>
                      </a:cubicBezTo>
                      <a:cubicBezTo>
                        <a:pt x="2472" y="11668"/>
                        <a:pt x="2431" y="11628"/>
                        <a:pt x="2397" y="11577"/>
                      </a:cubicBezTo>
                      <a:lnTo>
                        <a:pt x="2322" y="11467"/>
                      </a:lnTo>
                      <a:lnTo>
                        <a:pt x="2426" y="11411"/>
                      </a:lnTo>
                      <a:cubicBezTo>
                        <a:pt x="2660" y="11284"/>
                        <a:pt x="3034" y="11239"/>
                        <a:pt x="3306" y="11239"/>
                      </a:cubicBezTo>
                      <a:cubicBezTo>
                        <a:pt x="3315" y="11239"/>
                        <a:pt x="3325" y="11239"/>
                        <a:pt x="3334" y="11239"/>
                      </a:cubicBezTo>
                      <a:cubicBezTo>
                        <a:pt x="3621" y="10635"/>
                        <a:pt x="3602" y="10421"/>
                        <a:pt x="3589" y="10369"/>
                      </a:cubicBezTo>
                      <a:cubicBezTo>
                        <a:pt x="3580" y="10337"/>
                        <a:pt x="3560" y="10319"/>
                        <a:pt x="3526" y="10290"/>
                      </a:cubicBezTo>
                      <a:cubicBezTo>
                        <a:pt x="3474" y="10245"/>
                        <a:pt x="3395" y="10178"/>
                        <a:pt x="3404" y="10018"/>
                      </a:cubicBezTo>
                      <a:cubicBezTo>
                        <a:pt x="3412" y="9854"/>
                        <a:pt x="3534" y="9748"/>
                        <a:pt x="3651" y="9646"/>
                      </a:cubicBezTo>
                      <a:cubicBezTo>
                        <a:pt x="3718" y="9587"/>
                        <a:pt x="3794" y="9521"/>
                        <a:pt x="3817" y="9464"/>
                      </a:cubicBezTo>
                      <a:cubicBezTo>
                        <a:pt x="3875" y="9318"/>
                        <a:pt x="3859" y="9122"/>
                        <a:pt x="3844" y="8933"/>
                      </a:cubicBezTo>
                      <a:cubicBezTo>
                        <a:pt x="3839" y="8867"/>
                        <a:pt x="3834" y="8804"/>
                        <a:pt x="3832" y="8743"/>
                      </a:cubicBezTo>
                      <a:cubicBezTo>
                        <a:pt x="3829" y="8662"/>
                        <a:pt x="3822" y="8575"/>
                        <a:pt x="3816" y="8487"/>
                      </a:cubicBezTo>
                      <a:cubicBezTo>
                        <a:pt x="3788" y="8129"/>
                        <a:pt x="3757" y="7724"/>
                        <a:pt x="3946" y="7420"/>
                      </a:cubicBezTo>
                      <a:cubicBezTo>
                        <a:pt x="4048" y="7257"/>
                        <a:pt x="4190" y="7114"/>
                        <a:pt x="4328" y="6975"/>
                      </a:cubicBezTo>
                      <a:cubicBezTo>
                        <a:pt x="4392" y="6911"/>
                        <a:pt x="4455" y="6847"/>
                        <a:pt x="4510" y="6784"/>
                      </a:cubicBezTo>
                      <a:cubicBezTo>
                        <a:pt x="4557" y="6732"/>
                        <a:pt x="4631" y="6674"/>
                        <a:pt x="4709" y="6612"/>
                      </a:cubicBezTo>
                      <a:cubicBezTo>
                        <a:pt x="4819" y="6526"/>
                        <a:pt x="4984" y="6395"/>
                        <a:pt x="5013" y="6312"/>
                      </a:cubicBezTo>
                      <a:cubicBezTo>
                        <a:pt x="5032" y="6258"/>
                        <a:pt x="5036" y="6217"/>
                        <a:pt x="5025" y="6187"/>
                      </a:cubicBezTo>
                      <a:cubicBezTo>
                        <a:pt x="4996" y="6109"/>
                        <a:pt x="4862" y="6067"/>
                        <a:pt x="4773" y="6039"/>
                      </a:cubicBezTo>
                      <a:cubicBezTo>
                        <a:pt x="4742" y="6029"/>
                        <a:pt x="4713" y="6020"/>
                        <a:pt x="4690" y="6010"/>
                      </a:cubicBezTo>
                      <a:cubicBezTo>
                        <a:pt x="4461" y="5917"/>
                        <a:pt x="4428" y="5836"/>
                        <a:pt x="4440" y="5625"/>
                      </a:cubicBezTo>
                      <a:cubicBezTo>
                        <a:pt x="4443" y="5571"/>
                        <a:pt x="4447" y="5510"/>
                        <a:pt x="4442" y="5429"/>
                      </a:cubicBezTo>
                      <a:cubicBezTo>
                        <a:pt x="4436" y="5334"/>
                        <a:pt x="4419" y="5045"/>
                        <a:pt x="4034" y="5045"/>
                      </a:cubicBezTo>
                      <a:cubicBezTo>
                        <a:pt x="3782" y="5045"/>
                        <a:pt x="3479" y="5168"/>
                        <a:pt x="3296" y="5273"/>
                      </a:cubicBezTo>
                      <a:cubicBezTo>
                        <a:pt x="3200" y="5329"/>
                        <a:pt x="3117" y="5354"/>
                        <a:pt x="3036" y="5354"/>
                      </a:cubicBezTo>
                      <a:cubicBezTo>
                        <a:pt x="2963" y="5354"/>
                        <a:pt x="2900" y="5334"/>
                        <a:pt x="2827" y="5311"/>
                      </a:cubicBezTo>
                      <a:cubicBezTo>
                        <a:pt x="2777" y="5295"/>
                        <a:pt x="2722" y="5277"/>
                        <a:pt x="2655" y="5264"/>
                      </a:cubicBezTo>
                      <a:cubicBezTo>
                        <a:pt x="2633" y="5260"/>
                        <a:pt x="2611" y="5258"/>
                        <a:pt x="2589" y="5258"/>
                      </a:cubicBezTo>
                      <a:cubicBezTo>
                        <a:pt x="2485" y="5258"/>
                        <a:pt x="2388" y="5301"/>
                        <a:pt x="2285" y="5347"/>
                      </a:cubicBezTo>
                      <a:cubicBezTo>
                        <a:pt x="2178" y="5395"/>
                        <a:pt x="2068" y="5445"/>
                        <a:pt x="1947" y="5445"/>
                      </a:cubicBezTo>
                      <a:cubicBezTo>
                        <a:pt x="1840" y="5443"/>
                        <a:pt x="1758" y="5402"/>
                        <a:pt x="1699" y="5323"/>
                      </a:cubicBezTo>
                      <a:cubicBezTo>
                        <a:pt x="1582" y="5167"/>
                        <a:pt x="1587" y="4907"/>
                        <a:pt x="1591" y="4678"/>
                      </a:cubicBezTo>
                      <a:cubicBezTo>
                        <a:pt x="1591" y="4667"/>
                        <a:pt x="1591" y="4656"/>
                        <a:pt x="1592" y="4645"/>
                      </a:cubicBezTo>
                      <a:cubicBezTo>
                        <a:pt x="1581" y="4644"/>
                        <a:pt x="1571" y="4644"/>
                        <a:pt x="1561" y="4644"/>
                      </a:cubicBezTo>
                      <a:cubicBezTo>
                        <a:pt x="1266" y="4644"/>
                        <a:pt x="984" y="4918"/>
                        <a:pt x="711" y="5183"/>
                      </a:cubicBezTo>
                      <a:cubicBezTo>
                        <a:pt x="654" y="5238"/>
                        <a:pt x="599" y="5292"/>
                        <a:pt x="543" y="5344"/>
                      </a:cubicBezTo>
                      <a:lnTo>
                        <a:pt x="426" y="5452"/>
                      </a:lnTo>
                      <a:lnTo>
                        <a:pt x="416" y="5266"/>
                      </a:lnTo>
                      <a:cubicBezTo>
                        <a:pt x="413" y="5213"/>
                        <a:pt x="410" y="5164"/>
                        <a:pt x="407" y="5118"/>
                      </a:cubicBezTo>
                      <a:cubicBezTo>
                        <a:pt x="388" y="4832"/>
                        <a:pt x="375" y="4643"/>
                        <a:pt x="546" y="4351"/>
                      </a:cubicBezTo>
                      <a:cubicBezTo>
                        <a:pt x="789" y="3936"/>
                        <a:pt x="665" y="3686"/>
                        <a:pt x="440" y="3232"/>
                      </a:cubicBezTo>
                      <a:lnTo>
                        <a:pt x="410" y="3172"/>
                      </a:lnTo>
                      <a:cubicBezTo>
                        <a:pt x="386" y="3123"/>
                        <a:pt x="357" y="3069"/>
                        <a:pt x="327" y="3012"/>
                      </a:cubicBezTo>
                      <a:cubicBezTo>
                        <a:pt x="132" y="2641"/>
                        <a:pt x="-136" y="2132"/>
                        <a:pt x="80" y="1691"/>
                      </a:cubicBezTo>
                      <a:cubicBezTo>
                        <a:pt x="259" y="1320"/>
                        <a:pt x="609" y="1096"/>
                        <a:pt x="1016" y="1092"/>
                      </a:cubicBezTo>
                      <a:cubicBezTo>
                        <a:pt x="1016" y="1092"/>
                        <a:pt x="1017" y="1092"/>
                        <a:pt x="1017" y="1092"/>
                      </a:cubicBezTo>
                      <a:cubicBezTo>
                        <a:pt x="1075" y="1092"/>
                        <a:pt x="1130" y="1097"/>
                        <a:pt x="1188" y="1102"/>
                      </a:cubicBezTo>
                      <a:cubicBezTo>
                        <a:pt x="1252" y="1108"/>
                        <a:pt x="1320" y="1115"/>
                        <a:pt x="1387" y="1115"/>
                      </a:cubicBezTo>
                      <a:cubicBezTo>
                        <a:pt x="1570" y="1115"/>
                        <a:pt x="1677" y="1066"/>
                        <a:pt x="1735" y="958"/>
                      </a:cubicBezTo>
                      <a:cubicBezTo>
                        <a:pt x="1750" y="929"/>
                        <a:pt x="1758" y="880"/>
                        <a:pt x="1766" y="827"/>
                      </a:cubicBezTo>
                      <a:cubicBezTo>
                        <a:pt x="1779" y="753"/>
                        <a:pt x="1792" y="669"/>
                        <a:pt x="1833" y="595"/>
                      </a:cubicBezTo>
                      <a:cubicBezTo>
                        <a:pt x="1925" y="425"/>
                        <a:pt x="2084" y="305"/>
                        <a:pt x="2201" y="217"/>
                      </a:cubicBezTo>
                      <a:cubicBezTo>
                        <a:pt x="2395" y="71"/>
                        <a:pt x="2585" y="0"/>
                        <a:pt x="2784" y="0"/>
                      </a:cubicBezTo>
                      <a:cubicBezTo>
                        <a:pt x="2896" y="0"/>
                        <a:pt x="3012" y="24"/>
                        <a:pt x="3128" y="71"/>
                      </a:cubicBezTo>
                      <a:cubicBezTo>
                        <a:pt x="3250" y="122"/>
                        <a:pt x="3338" y="208"/>
                        <a:pt x="3423" y="291"/>
                      </a:cubicBezTo>
                      <a:cubicBezTo>
                        <a:pt x="3486" y="352"/>
                        <a:pt x="3546" y="410"/>
                        <a:pt x="3616" y="450"/>
                      </a:cubicBezTo>
                      <a:cubicBezTo>
                        <a:pt x="3667" y="479"/>
                        <a:pt x="3735" y="493"/>
                        <a:pt x="3823" y="493"/>
                      </a:cubicBezTo>
                      <a:cubicBezTo>
                        <a:pt x="3887" y="493"/>
                        <a:pt x="3953" y="486"/>
                        <a:pt x="4015" y="480"/>
                      </a:cubicBezTo>
                      <a:cubicBezTo>
                        <a:pt x="4068" y="474"/>
                        <a:pt x="4119" y="469"/>
                        <a:pt x="4166" y="468"/>
                      </a:cubicBezTo>
                      <a:cubicBezTo>
                        <a:pt x="4272" y="465"/>
                        <a:pt x="4376" y="462"/>
                        <a:pt x="4480" y="459"/>
                      </a:cubicBezTo>
                      <a:cubicBezTo>
                        <a:pt x="4680" y="453"/>
                        <a:pt x="4880" y="448"/>
                        <a:pt x="5079" y="448"/>
                      </a:cubicBezTo>
                      <a:cubicBezTo>
                        <a:pt x="5219" y="448"/>
                        <a:pt x="5360" y="451"/>
                        <a:pt x="5501" y="458"/>
                      </a:cubicBezTo>
                      <a:cubicBezTo>
                        <a:pt x="5613" y="464"/>
                        <a:pt x="5726" y="469"/>
                        <a:pt x="5838" y="474"/>
                      </a:cubicBezTo>
                      <a:cubicBezTo>
                        <a:pt x="6229" y="490"/>
                        <a:pt x="6634" y="508"/>
                        <a:pt x="7031" y="585"/>
                      </a:cubicBezTo>
                      <a:cubicBezTo>
                        <a:pt x="7223" y="623"/>
                        <a:pt x="7405" y="687"/>
                        <a:pt x="7581" y="750"/>
                      </a:cubicBezTo>
                      <a:cubicBezTo>
                        <a:pt x="7830" y="838"/>
                        <a:pt x="8065" y="922"/>
                        <a:pt x="8321" y="931"/>
                      </a:cubicBezTo>
                      <a:lnTo>
                        <a:pt x="8353" y="932"/>
                      </a:lnTo>
                      <a:cubicBezTo>
                        <a:pt x="8551" y="932"/>
                        <a:pt x="8762" y="872"/>
                        <a:pt x="8985" y="809"/>
                      </a:cubicBezTo>
                      <a:cubicBezTo>
                        <a:pt x="9212" y="745"/>
                        <a:pt x="9446" y="678"/>
                        <a:pt x="9669" y="678"/>
                      </a:cubicBezTo>
                      <a:cubicBezTo>
                        <a:pt x="9805" y="678"/>
                        <a:pt x="9924" y="703"/>
                        <a:pt x="10034" y="752"/>
                      </a:cubicBezTo>
                      <a:cubicBezTo>
                        <a:pt x="10078" y="772"/>
                        <a:pt x="10119" y="792"/>
                        <a:pt x="10158" y="811"/>
                      </a:cubicBezTo>
                      <a:cubicBezTo>
                        <a:pt x="10295" y="878"/>
                        <a:pt x="10394" y="927"/>
                        <a:pt x="10532" y="927"/>
                      </a:cubicBezTo>
                      <a:cubicBezTo>
                        <a:pt x="10574" y="927"/>
                        <a:pt x="10616" y="922"/>
                        <a:pt x="10663" y="913"/>
                      </a:cubicBezTo>
                      <a:cubicBezTo>
                        <a:pt x="10713" y="904"/>
                        <a:pt x="10760" y="893"/>
                        <a:pt x="10806" y="883"/>
                      </a:cubicBezTo>
                      <a:cubicBezTo>
                        <a:pt x="10919" y="857"/>
                        <a:pt x="11025" y="833"/>
                        <a:pt x="11136" y="833"/>
                      </a:cubicBezTo>
                      <a:cubicBezTo>
                        <a:pt x="11257" y="833"/>
                        <a:pt x="11366" y="861"/>
                        <a:pt x="11478" y="923"/>
                      </a:cubicBezTo>
                      <a:cubicBezTo>
                        <a:pt x="11548" y="961"/>
                        <a:pt x="11614" y="1004"/>
                        <a:pt x="11679" y="1048"/>
                      </a:cubicBezTo>
                      <a:cubicBezTo>
                        <a:pt x="11814" y="1137"/>
                        <a:pt x="11941" y="1221"/>
                        <a:pt x="12093" y="1242"/>
                      </a:cubicBezTo>
                      <a:cubicBezTo>
                        <a:pt x="12115" y="1245"/>
                        <a:pt x="12138" y="1246"/>
                        <a:pt x="12161" y="1246"/>
                      </a:cubicBezTo>
                      <a:cubicBezTo>
                        <a:pt x="12266" y="1246"/>
                        <a:pt x="12380" y="1219"/>
                        <a:pt x="12490" y="1192"/>
                      </a:cubicBezTo>
                      <a:cubicBezTo>
                        <a:pt x="12605" y="1164"/>
                        <a:pt x="12725" y="1135"/>
                        <a:pt x="12841" y="1135"/>
                      </a:cubicBezTo>
                      <a:cubicBezTo>
                        <a:pt x="13064" y="1135"/>
                        <a:pt x="13230" y="1243"/>
                        <a:pt x="13361" y="1474"/>
                      </a:cubicBezTo>
                      <a:cubicBezTo>
                        <a:pt x="13415" y="1568"/>
                        <a:pt x="13440" y="1670"/>
                        <a:pt x="13462" y="1759"/>
                      </a:cubicBezTo>
                      <a:cubicBezTo>
                        <a:pt x="13491" y="1873"/>
                        <a:pt x="13513" y="1962"/>
                        <a:pt x="13582" y="2018"/>
                      </a:cubicBezTo>
                      <a:cubicBezTo>
                        <a:pt x="13716" y="2126"/>
                        <a:pt x="13903" y="2141"/>
                        <a:pt x="14068" y="2141"/>
                      </a:cubicBezTo>
                      <a:cubicBezTo>
                        <a:pt x="14104" y="2141"/>
                        <a:pt x="14259" y="2138"/>
                        <a:pt x="14282" y="2138"/>
                      </a:cubicBezTo>
                      <a:cubicBezTo>
                        <a:pt x="14483" y="2138"/>
                        <a:pt x="14524" y="2178"/>
                        <a:pt x="14634" y="2316"/>
                      </a:cubicBezTo>
                      <a:cubicBezTo>
                        <a:pt x="14656" y="2344"/>
                        <a:pt x="14681" y="2376"/>
                        <a:pt x="14713" y="2414"/>
                      </a:cubicBezTo>
                      <a:cubicBezTo>
                        <a:pt x="14846" y="2571"/>
                        <a:pt x="15057" y="2621"/>
                        <a:pt x="15261" y="2669"/>
                      </a:cubicBezTo>
                      <a:cubicBezTo>
                        <a:pt x="15329" y="2685"/>
                        <a:pt x="15395" y="2701"/>
                        <a:pt x="15455" y="2720"/>
                      </a:cubicBezTo>
                      <a:cubicBezTo>
                        <a:pt x="15769" y="2820"/>
                        <a:pt x="16059" y="2840"/>
                        <a:pt x="16367" y="2862"/>
                      </a:cubicBezTo>
                      <a:cubicBezTo>
                        <a:pt x="16545" y="2875"/>
                        <a:pt x="16730" y="2888"/>
                        <a:pt x="16919" y="2918"/>
                      </a:cubicBezTo>
                      <a:lnTo>
                        <a:pt x="16918" y="2566"/>
                      </a:lnTo>
                      <a:lnTo>
                        <a:pt x="16998" y="2565"/>
                      </a:lnTo>
                      <a:lnTo>
                        <a:pt x="17040" y="2478"/>
                      </a:lnTo>
                      <a:cubicBezTo>
                        <a:pt x="17088" y="2507"/>
                        <a:pt x="17441" y="2601"/>
                        <a:pt x="17574" y="2637"/>
                      </a:cubicBezTo>
                      <a:cubicBezTo>
                        <a:pt x="17635" y="2653"/>
                        <a:pt x="17680" y="2665"/>
                        <a:pt x="17691" y="2669"/>
                      </a:cubicBezTo>
                      <a:cubicBezTo>
                        <a:pt x="18056" y="2777"/>
                        <a:pt x="18401" y="2954"/>
                        <a:pt x="18714" y="3194"/>
                      </a:cubicBezTo>
                      <a:cubicBezTo>
                        <a:pt x="18760" y="3229"/>
                        <a:pt x="18803" y="3267"/>
                        <a:pt x="18845" y="3304"/>
                      </a:cubicBezTo>
                      <a:cubicBezTo>
                        <a:pt x="18936" y="3384"/>
                        <a:pt x="19022" y="3460"/>
                        <a:pt x="19119" y="3491"/>
                      </a:cubicBezTo>
                      <a:cubicBezTo>
                        <a:pt x="19201" y="3517"/>
                        <a:pt x="19284" y="3520"/>
                        <a:pt x="19372" y="3524"/>
                      </a:cubicBezTo>
                      <a:cubicBezTo>
                        <a:pt x="19497" y="3529"/>
                        <a:pt x="19627" y="3534"/>
                        <a:pt x="19763" y="3608"/>
                      </a:cubicBezTo>
                      <a:cubicBezTo>
                        <a:pt x="19950" y="3712"/>
                        <a:pt x="20114" y="3762"/>
                        <a:pt x="20264" y="3762"/>
                      </a:cubicBezTo>
                      <a:cubicBezTo>
                        <a:pt x="20327" y="3762"/>
                        <a:pt x="20389" y="3753"/>
                        <a:pt x="20446" y="3734"/>
                      </a:cubicBezTo>
                      <a:cubicBezTo>
                        <a:pt x="20504" y="3716"/>
                        <a:pt x="20562" y="3687"/>
                        <a:pt x="20623" y="3657"/>
                      </a:cubicBezTo>
                      <a:cubicBezTo>
                        <a:pt x="20730" y="3604"/>
                        <a:pt x="20840" y="3549"/>
                        <a:pt x="20959" y="3549"/>
                      </a:cubicBezTo>
                      <a:cubicBezTo>
                        <a:pt x="21037" y="3549"/>
                        <a:pt x="21109" y="3572"/>
                        <a:pt x="21179" y="3620"/>
                      </a:cubicBezTo>
                      <a:cubicBezTo>
                        <a:pt x="21213" y="3641"/>
                        <a:pt x="21246" y="3667"/>
                        <a:pt x="21278" y="3701"/>
                      </a:cubicBezTo>
                      <a:cubicBezTo>
                        <a:pt x="21464" y="3895"/>
                        <a:pt x="21372" y="4121"/>
                        <a:pt x="21299" y="4303"/>
                      </a:cubicBezTo>
                      <a:cubicBezTo>
                        <a:pt x="21284" y="4340"/>
                        <a:pt x="21268" y="4379"/>
                        <a:pt x="21253" y="4420"/>
                      </a:cubicBezTo>
                      <a:cubicBezTo>
                        <a:pt x="21200" y="4567"/>
                        <a:pt x="21233" y="4692"/>
                        <a:pt x="21271" y="4838"/>
                      </a:cubicBezTo>
                      <a:cubicBezTo>
                        <a:pt x="21308" y="4976"/>
                        <a:pt x="21349" y="5133"/>
                        <a:pt x="21307" y="5311"/>
                      </a:cubicBezTo>
                      <a:cubicBezTo>
                        <a:pt x="21248" y="5570"/>
                        <a:pt x="21000" y="5730"/>
                        <a:pt x="20800" y="5857"/>
                      </a:cubicBezTo>
                      <a:cubicBezTo>
                        <a:pt x="20733" y="5900"/>
                        <a:pt x="20669" y="5941"/>
                        <a:pt x="20624" y="5979"/>
                      </a:cubicBezTo>
                      <a:cubicBezTo>
                        <a:pt x="20466" y="6107"/>
                        <a:pt x="20304" y="6214"/>
                        <a:pt x="20148" y="6317"/>
                      </a:cubicBezTo>
                      <a:cubicBezTo>
                        <a:pt x="20069" y="6369"/>
                        <a:pt x="19990" y="6421"/>
                        <a:pt x="19911" y="6476"/>
                      </a:cubicBezTo>
                      <a:cubicBezTo>
                        <a:pt x="19821" y="6538"/>
                        <a:pt x="19742" y="6622"/>
                        <a:pt x="19658" y="6712"/>
                      </a:cubicBezTo>
                      <a:cubicBezTo>
                        <a:pt x="19564" y="6812"/>
                        <a:pt x="19468" y="6916"/>
                        <a:pt x="19352" y="6988"/>
                      </a:cubicBezTo>
                      <a:cubicBezTo>
                        <a:pt x="19163" y="7104"/>
                        <a:pt x="18954" y="7130"/>
                        <a:pt x="18752" y="7154"/>
                      </a:cubicBezTo>
                      <a:cubicBezTo>
                        <a:pt x="18627" y="7169"/>
                        <a:pt x="18508" y="7184"/>
                        <a:pt x="18395" y="7219"/>
                      </a:cubicBezTo>
                      <a:cubicBezTo>
                        <a:pt x="17803" y="7403"/>
                        <a:pt x="17146" y="7732"/>
                        <a:pt x="17081" y="8104"/>
                      </a:cubicBezTo>
                      <a:cubicBezTo>
                        <a:pt x="17064" y="8201"/>
                        <a:pt x="17059" y="8282"/>
                        <a:pt x="17055" y="8354"/>
                      </a:cubicBezTo>
                      <a:cubicBezTo>
                        <a:pt x="17045" y="8537"/>
                        <a:pt x="17035" y="8696"/>
                        <a:pt x="16838" y="8908"/>
                      </a:cubicBezTo>
                      <a:cubicBezTo>
                        <a:pt x="16400" y="9376"/>
                        <a:pt x="15900" y="10088"/>
                        <a:pt x="15501" y="10813"/>
                      </a:cubicBezTo>
                      <a:cubicBezTo>
                        <a:pt x="15284" y="11206"/>
                        <a:pt x="14954" y="11983"/>
                        <a:pt x="15176" y="12774"/>
                      </a:cubicBezTo>
                      <a:cubicBezTo>
                        <a:pt x="15231" y="12973"/>
                        <a:pt x="15369" y="13264"/>
                        <a:pt x="15493" y="13388"/>
                      </a:cubicBezTo>
                      <a:cubicBezTo>
                        <a:pt x="15525" y="13421"/>
                        <a:pt x="15582" y="13449"/>
                        <a:pt x="15642" y="13479"/>
                      </a:cubicBezTo>
                      <a:cubicBezTo>
                        <a:pt x="15795" y="13556"/>
                        <a:pt x="16004" y="13661"/>
                        <a:pt x="15977" y="13960"/>
                      </a:cubicBezTo>
                      <a:cubicBezTo>
                        <a:pt x="15950" y="14270"/>
                        <a:pt x="15650" y="14386"/>
                        <a:pt x="15409" y="14480"/>
                      </a:cubicBezTo>
                      <a:cubicBezTo>
                        <a:pt x="15328" y="14511"/>
                        <a:pt x="15251" y="14541"/>
                        <a:pt x="15206" y="14571"/>
                      </a:cubicBezTo>
                      <a:cubicBezTo>
                        <a:pt x="14802" y="14842"/>
                        <a:pt x="14485" y="15321"/>
                        <a:pt x="14266" y="15996"/>
                      </a:cubicBezTo>
                      <a:cubicBezTo>
                        <a:pt x="14158" y="16333"/>
                        <a:pt x="14136" y="16678"/>
                        <a:pt x="14136" y="17093"/>
                      </a:cubicBezTo>
                      <a:lnTo>
                        <a:pt x="14136" y="17184"/>
                      </a:lnTo>
                      <a:lnTo>
                        <a:pt x="14067" y="17197"/>
                      </a:lnTo>
                      <a:cubicBezTo>
                        <a:pt x="13963" y="17216"/>
                        <a:pt x="13862" y="17237"/>
                        <a:pt x="13762" y="17258"/>
                      </a:cubicBezTo>
                      <a:cubicBezTo>
                        <a:pt x="13604" y="17290"/>
                        <a:pt x="13448" y="17323"/>
                        <a:pt x="13284" y="17349"/>
                      </a:cubicBezTo>
                      <a:cubicBezTo>
                        <a:pt x="12844" y="17417"/>
                        <a:pt x="12366" y="17885"/>
                        <a:pt x="12218" y="18392"/>
                      </a:cubicBezTo>
                      <a:cubicBezTo>
                        <a:pt x="12190" y="18490"/>
                        <a:pt x="12172" y="18599"/>
                        <a:pt x="12153" y="18716"/>
                      </a:cubicBezTo>
                      <a:cubicBezTo>
                        <a:pt x="12116" y="18942"/>
                        <a:pt x="12078" y="19176"/>
                        <a:pt x="11955" y="19360"/>
                      </a:cubicBezTo>
                      <a:cubicBezTo>
                        <a:pt x="11857" y="19507"/>
                        <a:pt x="11753" y="19578"/>
                        <a:pt x="11636" y="19578"/>
                      </a:cubicBezTo>
                      <a:cubicBezTo>
                        <a:pt x="11526" y="19578"/>
                        <a:pt x="11424" y="19515"/>
                        <a:pt x="11325" y="19453"/>
                      </a:cubicBezTo>
                      <a:cubicBezTo>
                        <a:pt x="11241" y="19401"/>
                        <a:pt x="11154" y="19347"/>
                        <a:pt x="11066" y="19335"/>
                      </a:cubicBezTo>
                      <a:cubicBezTo>
                        <a:pt x="11054" y="19333"/>
                        <a:pt x="11043" y="19332"/>
                        <a:pt x="11033" y="19332"/>
                      </a:cubicBezTo>
                      <a:cubicBezTo>
                        <a:pt x="10931" y="19332"/>
                        <a:pt x="10855" y="19407"/>
                        <a:pt x="10766" y="19494"/>
                      </a:cubicBezTo>
                      <a:cubicBezTo>
                        <a:pt x="10682" y="19575"/>
                        <a:pt x="10588" y="19666"/>
                        <a:pt x="10465" y="19692"/>
                      </a:cubicBezTo>
                      <a:cubicBezTo>
                        <a:pt x="10426" y="19700"/>
                        <a:pt x="10386" y="19704"/>
                        <a:pt x="10345" y="19704"/>
                      </a:cubicBezTo>
                      <a:cubicBezTo>
                        <a:pt x="10226" y="19704"/>
                        <a:pt x="10112" y="19672"/>
                        <a:pt x="10001" y="19641"/>
                      </a:cubicBezTo>
                      <a:cubicBezTo>
                        <a:pt x="9912" y="19616"/>
                        <a:pt x="9828" y="19592"/>
                        <a:pt x="9744" y="19584"/>
                      </a:cubicBezTo>
                      <a:cubicBezTo>
                        <a:pt x="9666" y="19577"/>
                        <a:pt x="9588" y="19569"/>
                        <a:pt x="9510" y="19561"/>
                      </a:cubicBezTo>
                      <a:cubicBezTo>
                        <a:pt x="9265" y="19536"/>
                        <a:pt x="9011" y="19510"/>
                        <a:pt x="8763" y="19510"/>
                      </a:cubicBezTo>
                      <a:cubicBezTo>
                        <a:pt x="8601" y="19510"/>
                        <a:pt x="8455" y="19521"/>
                        <a:pt x="8317" y="19543"/>
                      </a:cubicBezTo>
                      <a:cubicBezTo>
                        <a:pt x="7952" y="19601"/>
                        <a:pt x="7604" y="19806"/>
                        <a:pt x="7267" y="20005"/>
                      </a:cubicBezTo>
                      <a:cubicBezTo>
                        <a:pt x="7171" y="20061"/>
                        <a:pt x="7075" y="20118"/>
                        <a:pt x="6979" y="20171"/>
                      </a:cubicBezTo>
                      <a:cubicBezTo>
                        <a:pt x="6897" y="20217"/>
                        <a:pt x="6807" y="20254"/>
                        <a:pt x="6719" y="20289"/>
                      </a:cubicBezTo>
                      <a:cubicBezTo>
                        <a:pt x="6567" y="20350"/>
                        <a:pt x="6410" y="20414"/>
                        <a:pt x="6293" y="20531"/>
                      </a:cubicBezTo>
                      <a:cubicBezTo>
                        <a:pt x="6184" y="20640"/>
                        <a:pt x="6124" y="20801"/>
                        <a:pt x="6061" y="20972"/>
                      </a:cubicBezTo>
                      <a:cubicBezTo>
                        <a:pt x="5951" y="21264"/>
                        <a:pt x="5828" y="21596"/>
                        <a:pt x="5429" y="21600"/>
                      </a:cubicBezTo>
                      <a:lnTo>
                        <a:pt x="5422" y="21600"/>
                      </a:lnTo>
                      <a:close/>
                    </a:path>
                  </a:pathLst>
                </a:custGeom>
                <a:solidFill>
                  <a:srgbClr val="CDDEEB"/>
                </a:solidFill>
                <a:ln w="6350" cap="flat">
                  <a:solidFill>
                    <a:srgbClr val="FFFFFF"/>
                  </a:solidFill>
                  <a:prstDash val="solid"/>
                  <a:miter lim="400000"/>
                </a:ln>
                <a:effectLst/>
              </p:spPr>
              <p:txBody>
                <a:bodyPr wrap="square" lIns="0" tIns="0" rIns="0" bIns="0" numCol="1" anchor="ctr">
                  <a:noAutofit/>
                </a:bodyPr>
                <a:lstStyle/>
                <a:p>
                  <a:pPr lvl="0"/>
                  <a:endParaRPr sz="2400"/>
                </a:p>
              </p:txBody>
            </p:sp>
          </p:grpSp>
          <p:sp>
            <p:nvSpPr>
              <p:cNvPr id="257" name="Shape 64">
                <a:extLst>
                  <a:ext uri="{FF2B5EF4-FFF2-40B4-BE49-F238E27FC236}">
                    <a16:creationId xmlns:a16="http://schemas.microsoft.com/office/drawing/2014/main" id="{11DDFAFB-5756-C548-AD9F-C1F147E3697D}"/>
                  </a:ext>
                </a:extLst>
              </p:cNvPr>
              <p:cNvSpPr/>
              <p:nvPr/>
            </p:nvSpPr>
            <p:spPr>
              <a:xfrm>
                <a:off x="3396051" y="3027192"/>
                <a:ext cx="598352" cy="538192"/>
              </a:xfrm>
              <a:custGeom>
                <a:avLst/>
                <a:gdLst/>
                <a:ahLst/>
                <a:cxnLst>
                  <a:cxn ang="0">
                    <a:pos x="wd2" y="hd2"/>
                  </a:cxn>
                  <a:cxn ang="5400000">
                    <a:pos x="wd2" y="hd2"/>
                  </a:cxn>
                  <a:cxn ang="10800000">
                    <a:pos x="wd2" y="hd2"/>
                  </a:cxn>
                  <a:cxn ang="16200000">
                    <a:pos x="wd2" y="hd2"/>
                  </a:cxn>
                </a:cxnLst>
                <a:rect l="0" t="0" r="r" b="b"/>
                <a:pathLst>
                  <a:path w="21171" h="21600" extrusionOk="0">
                    <a:moveTo>
                      <a:pt x="15449" y="21600"/>
                    </a:moveTo>
                    <a:cubicBezTo>
                      <a:pt x="15184" y="21097"/>
                      <a:pt x="14748" y="20934"/>
                      <a:pt x="14242" y="20745"/>
                    </a:cubicBezTo>
                    <a:cubicBezTo>
                      <a:pt x="14043" y="20670"/>
                      <a:pt x="13841" y="20594"/>
                      <a:pt x="13644" y="20497"/>
                    </a:cubicBezTo>
                    <a:cubicBezTo>
                      <a:pt x="13094" y="20230"/>
                      <a:pt x="12805" y="19913"/>
                      <a:pt x="12765" y="19530"/>
                    </a:cubicBezTo>
                    <a:cubicBezTo>
                      <a:pt x="12726" y="19156"/>
                      <a:pt x="12928" y="18787"/>
                      <a:pt x="13382" y="18402"/>
                    </a:cubicBezTo>
                    <a:cubicBezTo>
                      <a:pt x="13701" y="18129"/>
                      <a:pt x="13767" y="17980"/>
                      <a:pt x="13766" y="17902"/>
                    </a:cubicBezTo>
                    <a:cubicBezTo>
                      <a:pt x="13764" y="17692"/>
                      <a:pt x="13300" y="17316"/>
                      <a:pt x="13126" y="17174"/>
                    </a:cubicBezTo>
                    <a:cubicBezTo>
                      <a:pt x="12226" y="16445"/>
                      <a:pt x="11250" y="15918"/>
                      <a:pt x="10225" y="15610"/>
                    </a:cubicBezTo>
                    <a:lnTo>
                      <a:pt x="10136" y="15584"/>
                    </a:lnTo>
                    <a:cubicBezTo>
                      <a:pt x="9361" y="15352"/>
                      <a:pt x="8298" y="15035"/>
                      <a:pt x="7386" y="15035"/>
                    </a:cubicBezTo>
                    <a:cubicBezTo>
                      <a:pt x="6973" y="15035"/>
                      <a:pt x="6632" y="15101"/>
                      <a:pt x="6370" y="15233"/>
                    </a:cubicBezTo>
                    <a:cubicBezTo>
                      <a:pt x="6035" y="15402"/>
                      <a:pt x="5786" y="15630"/>
                      <a:pt x="5546" y="15851"/>
                    </a:cubicBezTo>
                    <a:cubicBezTo>
                      <a:pt x="5165" y="16200"/>
                      <a:pt x="4772" y="16560"/>
                      <a:pt x="4124" y="16560"/>
                    </a:cubicBezTo>
                    <a:cubicBezTo>
                      <a:pt x="3991" y="16560"/>
                      <a:pt x="3849" y="16545"/>
                      <a:pt x="3701" y="16514"/>
                    </a:cubicBezTo>
                    <a:cubicBezTo>
                      <a:pt x="3148" y="16399"/>
                      <a:pt x="2636" y="16343"/>
                      <a:pt x="2136" y="16343"/>
                    </a:cubicBezTo>
                    <a:cubicBezTo>
                      <a:pt x="1636" y="16343"/>
                      <a:pt x="1121" y="16399"/>
                      <a:pt x="561" y="16514"/>
                    </a:cubicBezTo>
                    <a:cubicBezTo>
                      <a:pt x="428" y="16543"/>
                      <a:pt x="293" y="16573"/>
                      <a:pt x="154" y="16612"/>
                    </a:cubicBezTo>
                    <a:lnTo>
                      <a:pt x="0" y="16061"/>
                    </a:lnTo>
                    <a:cubicBezTo>
                      <a:pt x="247" y="15952"/>
                      <a:pt x="430" y="15826"/>
                      <a:pt x="574" y="15662"/>
                    </a:cubicBezTo>
                    <a:cubicBezTo>
                      <a:pt x="768" y="15437"/>
                      <a:pt x="910" y="15132"/>
                      <a:pt x="1061" y="14809"/>
                    </a:cubicBezTo>
                    <a:cubicBezTo>
                      <a:pt x="1203" y="14504"/>
                      <a:pt x="1350" y="14189"/>
                      <a:pt x="1554" y="13918"/>
                    </a:cubicBezTo>
                    <a:cubicBezTo>
                      <a:pt x="1972" y="13362"/>
                      <a:pt x="2476" y="12972"/>
                      <a:pt x="2963" y="12594"/>
                    </a:cubicBezTo>
                    <a:lnTo>
                      <a:pt x="3214" y="12398"/>
                    </a:lnTo>
                    <a:cubicBezTo>
                      <a:pt x="4040" y="11742"/>
                      <a:pt x="4693" y="10841"/>
                      <a:pt x="5325" y="9970"/>
                    </a:cubicBezTo>
                    <a:cubicBezTo>
                      <a:pt x="5536" y="9679"/>
                      <a:pt x="5746" y="9389"/>
                      <a:pt x="5962" y="9107"/>
                    </a:cubicBezTo>
                    <a:cubicBezTo>
                      <a:pt x="6678" y="8171"/>
                      <a:pt x="7658" y="6889"/>
                      <a:pt x="7645" y="5599"/>
                    </a:cubicBezTo>
                    <a:cubicBezTo>
                      <a:pt x="7644" y="5419"/>
                      <a:pt x="7616" y="5177"/>
                      <a:pt x="7587" y="4922"/>
                    </a:cubicBezTo>
                    <a:cubicBezTo>
                      <a:pt x="7475" y="3929"/>
                      <a:pt x="7322" y="2570"/>
                      <a:pt x="8308" y="2136"/>
                    </a:cubicBezTo>
                    <a:cubicBezTo>
                      <a:pt x="8475" y="2062"/>
                      <a:pt x="8631" y="2025"/>
                      <a:pt x="8773" y="2025"/>
                    </a:cubicBezTo>
                    <a:cubicBezTo>
                      <a:pt x="9602" y="2025"/>
                      <a:pt x="9685" y="3136"/>
                      <a:pt x="9729" y="3732"/>
                    </a:cubicBezTo>
                    <a:cubicBezTo>
                      <a:pt x="9908" y="5991"/>
                      <a:pt x="10351" y="6559"/>
                      <a:pt x="10532" y="6699"/>
                    </a:cubicBezTo>
                    <a:cubicBezTo>
                      <a:pt x="10613" y="6762"/>
                      <a:pt x="10688" y="6793"/>
                      <a:pt x="10755" y="6793"/>
                    </a:cubicBezTo>
                    <a:cubicBezTo>
                      <a:pt x="11029" y="6793"/>
                      <a:pt x="11286" y="6253"/>
                      <a:pt x="11367" y="5753"/>
                    </a:cubicBezTo>
                    <a:cubicBezTo>
                      <a:pt x="11450" y="5255"/>
                      <a:pt x="11361" y="4792"/>
                      <a:pt x="11266" y="4301"/>
                    </a:cubicBezTo>
                    <a:cubicBezTo>
                      <a:pt x="11107" y="3473"/>
                      <a:pt x="10926" y="2535"/>
                      <a:pt x="11803" y="1602"/>
                    </a:cubicBezTo>
                    <a:cubicBezTo>
                      <a:pt x="12475" y="885"/>
                      <a:pt x="13425" y="725"/>
                      <a:pt x="14264" y="584"/>
                    </a:cubicBezTo>
                    <a:lnTo>
                      <a:pt x="14593" y="527"/>
                    </a:lnTo>
                    <a:cubicBezTo>
                      <a:pt x="14916" y="469"/>
                      <a:pt x="15239" y="398"/>
                      <a:pt x="15561" y="327"/>
                    </a:cubicBezTo>
                    <a:cubicBezTo>
                      <a:pt x="16286" y="166"/>
                      <a:pt x="17036" y="0"/>
                      <a:pt x="17776" y="0"/>
                    </a:cubicBezTo>
                    <a:cubicBezTo>
                      <a:pt x="18616" y="0"/>
                      <a:pt x="19345" y="218"/>
                      <a:pt x="20003" y="667"/>
                    </a:cubicBezTo>
                    <a:cubicBezTo>
                      <a:pt x="21600" y="1760"/>
                      <a:pt x="21228" y="3600"/>
                      <a:pt x="20808" y="4890"/>
                    </a:cubicBezTo>
                    <a:cubicBezTo>
                      <a:pt x="20541" y="5710"/>
                      <a:pt x="20308" y="6114"/>
                      <a:pt x="19557" y="6493"/>
                    </a:cubicBezTo>
                    <a:cubicBezTo>
                      <a:pt x="19479" y="6533"/>
                      <a:pt x="19384" y="6570"/>
                      <a:pt x="19282" y="6610"/>
                    </a:cubicBezTo>
                    <a:cubicBezTo>
                      <a:pt x="18846" y="6779"/>
                      <a:pt x="18651" y="6897"/>
                      <a:pt x="18655" y="7143"/>
                    </a:cubicBezTo>
                    <a:cubicBezTo>
                      <a:pt x="18658" y="7317"/>
                      <a:pt x="18678" y="7355"/>
                      <a:pt x="18877" y="7355"/>
                    </a:cubicBezTo>
                    <a:cubicBezTo>
                      <a:pt x="18975" y="7355"/>
                      <a:pt x="19082" y="7340"/>
                      <a:pt x="19190" y="7327"/>
                    </a:cubicBezTo>
                    <a:cubicBezTo>
                      <a:pt x="19319" y="7311"/>
                      <a:pt x="19449" y="7295"/>
                      <a:pt x="19570" y="7295"/>
                    </a:cubicBezTo>
                    <a:cubicBezTo>
                      <a:pt x="19832" y="7295"/>
                      <a:pt x="20026" y="7371"/>
                      <a:pt x="20162" y="7527"/>
                    </a:cubicBezTo>
                    <a:cubicBezTo>
                      <a:pt x="20302" y="7686"/>
                      <a:pt x="20372" y="7922"/>
                      <a:pt x="20370" y="8227"/>
                    </a:cubicBezTo>
                    <a:cubicBezTo>
                      <a:pt x="20370" y="8686"/>
                      <a:pt x="20098" y="8928"/>
                      <a:pt x="19899" y="9106"/>
                    </a:cubicBezTo>
                    <a:cubicBezTo>
                      <a:pt x="19802" y="9192"/>
                      <a:pt x="19711" y="9273"/>
                      <a:pt x="19656" y="9366"/>
                    </a:cubicBezTo>
                    <a:cubicBezTo>
                      <a:pt x="19509" y="9611"/>
                      <a:pt x="19419" y="9910"/>
                      <a:pt x="19324" y="10226"/>
                    </a:cubicBezTo>
                    <a:cubicBezTo>
                      <a:pt x="19194" y="10660"/>
                      <a:pt x="19059" y="11108"/>
                      <a:pt x="18763" y="11454"/>
                    </a:cubicBezTo>
                    <a:cubicBezTo>
                      <a:pt x="18216" y="12091"/>
                      <a:pt x="17446" y="12144"/>
                      <a:pt x="16768" y="12145"/>
                    </a:cubicBezTo>
                    <a:lnTo>
                      <a:pt x="15638" y="12148"/>
                    </a:lnTo>
                    <a:cubicBezTo>
                      <a:pt x="15184" y="12148"/>
                      <a:pt x="14865" y="12148"/>
                      <a:pt x="14639" y="12142"/>
                    </a:cubicBezTo>
                    <a:cubicBezTo>
                      <a:pt x="14859" y="12824"/>
                      <a:pt x="15112" y="13449"/>
                      <a:pt x="15437" y="14119"/>
                    </a:cubicBezTo>
                    <a:cubicBezTo>
                      <a:pt x="15859" y="14985"/>
                      <a:pt x="15605" y="15816"/>
                      <a:pt x="15382" y="16549"/>
                    </a:cubicBezTo>
                    <a:cubicBezTo>
                      <a:pt x="15333" y="16708"/>
                      <a:pt x="15284" y="16867"/>
                      <a:pt x="15242" y="17027"/>
                    </a:cubicBezTo>
                    <a:cubicBezTo>
                      <a:pt x="14885" y="18374"/>
                      <a:pt x="15335" y="19788"/>
                      <a:pt x="15827" y="21120"/>
                    </a:cubicBezTo>
                    <a:lnTo>
                      <a:pt x="15906" y="21347"/>
                    </a:lnTo>
                    <a:lnTo>
                      <a:pt x="15449" y="21600"/>
                    </a:lnTo>
                    <a:close/>
                  </a:path>
                </a:pathLst>
              </a:custGeom>
              <a:solidFill>
                <a:srgbClr val="C9D0D8"/>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258" name="Shape 65">
                <a:extLst>
                  <a:ext uri="{FF2B5EF4-FFF2-40B4-BE49-F238E27FC236}">
                    <a16:creationId xmlns:a16="http://schemas.microsoft.com/office/drawing/2014/main" id="{FAC4B18E-F72C-EA46-8678-310ACD037FE0}"/>
                  </a:ext>
                </a:extLst>
              </p:cNvPr>
              <p:cNvSpPr/>
              <p:nvPr/>
            </p:nvSpPr>
            <p:spPr>
              <a:xfrm>
                <a:off x="3294297" y="3396052"/>
                <a:ext cx="555931" cy="381356"/>
              </a:xfrm>
              <a:custGeom>
                <a:avLst/>
                <a:gdLst/>
                <a:ahLst/>
                <a:cxnLst>
                  <a:cxn ang="0">
                    <a:pos x="wd2" y="hd2"/>
                  </a:cxn>
                  <a:cxn ang="5400000">
                    <a:pos x="wd2" y="hd2"/>
                  </a:cxn>
                  <a:cxn ang="10800000">
                    <a:pos x="wd2" y="hd2"/>
                  </a:cxn>
                  <a:cxn ang="16200000">
                    <a:pos x="wd2" y="hd2"/>
                  </a:cxn>
                </a:cxnLst>
                <a:rect l="0" t="0" r="r" b="b"/>
                <a:pathLst>
                  <a:path w="20999" h="21600" extrusionOk="0">
                    <a:moveTo>
                      <a:pt x="18274" y="21600"/>
                    </a:moveTo>
                    <a:cubicBezTo>
                      <a:pt x="17465" y="21592"/>
                      <a:pt x="16530" y="21520"/>
                      <a:pt x="15657" y="20750"/>
                    </a:cubicBezTo>
                    <a:cubicBezTo>
                      <a:pt x="15241" y="20387"/>
                      <a:pt x="14887" y="19900"/>
                      <a:pt x="14544" y="19428"/>
                    </a:cubicBezTo>
                    <a:cubicBezTo>
                      <a:pt x="14304" y="19098"/>
                      <a:pt x="14077" y="18786"/>
                      <a:pt x="13832" y="18515"/>
                    </a:cubicBezTo>
                    <a:cubicBezTo>
                      <a:pt x="13178" y="17793"/>
                      <a:pt x="12475" y="17428"/>
                      <a:pt x="11796" y="17075"/>
                    </a:cubicBezTo>
                    <a:cubicBezTo>
                      <a:pt x="10925" y="16623"/>
                      <a:pt x="10026" y="16155"/>
                      <a:pt x="9230" y="14955"/>
                    </a:cubicBezTo>
                    <a:cubicBezTo>
                      <a:pt x="8464" y="13798"/>
                      <a:pt x="7661" y="12915"/>
                      <a:pt x="6630" y="12092"/>
                    </a:cubicBezTo>
                    <a:cubicBezTo>
                      <a:pt x="5789" y="11421"/>
                      <a:pt x="4902" y="10831"/>
                      <a:pt x="4045" y="10260"/>
                    </a:cubicBezTo>
                    <a:cubicBezTo>
                      <a:pt x="3141" y="9659"/>
                      <a:pt x="2207" y="9036"/>
                      <a:pt x="1306" y="8309"/>
                    </a:cubicBezTo>
                    <a:cubicBezTo>
                      <a:pt x="1207" y="8228"/>
                      <a:pt x="1113" y="8158"/>
                      <a:pt x="1022" y="8090"/>
                    </a:cubicBezTo>
                    <a:cubicBezTo>
                      <a:pt x="593" y="7769"/>
                      <a:pt x="149" y="7437"/>
                      <a:pt x="6" y="6475"/>
                    </a:cubicBezTo>
                    <a:cubicBezTo>
                      <a:pt x="-6" y="6382"/>
                      <a:pt x="-2" y="6330"/>
                      <a:pt x="23" y="5990"/>
                    </a:cubicBezTo>
                    <a:cubicBezTo>
                      <a:pt x="42" y="5732"/>
                      <a:pt x="93" y="5049"/>
                      <a:pt x="77" y="4898"/>
                    </a:cubicBezTo>
                    <a:cubicBezTo>
                      <a:pt x="89" y="5011"/>
                      <a:pt x="183" y="5173"/>
                      <a:pt x="322" y="5173"/>
                    </a:cubicBezTo>
                    <a:lnTo>
                      <a:pt x="179" y="4415"/>
                    </a:lnTo>
                    <a:cubicBezTo>
                      <a:pt x="1417" y="3294"/>
                      <a:pt x="2849" y="2472"/>
                      <a:pt x="4211" y="2101"/>
                    </a:cubicBezTo>
                    <a:cubicBezTo>
                      <a:pt x="4841" y="1930"/>
                      <a:pt x="5423" y="1846"/>
                      <a:pt x="5990" y="1846"/>
                    </a:cubicBezTo>
                    <a:cubicBezTo>
                      <a:pt x="6557" y="1846"/>
                      <a:pt x="7136" y="1930"/>
                      <a:pt x="7759" y="2101"/>
                    </a:cubicBezTo>
                    <a:cubicBezTo>
                      <a:pt x="7884" y="2135"/>
                      <a:pt x="8003" y="2153"/>
                      <a:pt x="8112" y="2153"/>
                    </a:cubicBezTo>
                    <a:cubicBezTo>
                      <a:pt x="8612" y="2153"/>
                      <a:pt x="8910" y="1791"/>
                      <a:pt x="9287" y="1334"/>
                    </a:cubicBezTo>
                    <a:cubicBezTo>
                      <a:pt x="9558" y="1005"/>
                      <a:pt x="9865" y="633"/>
                      <a:pt x="10289" y="350"/>
                    </a:cubicBezTo>
                    <a:cubicBezTo>
                      <a:pt x="10638" y="117"/>
                      <a:pt x="11077" y="0"/>
                      <a:pt x="11594" y="0"/>
                    </a:cubicBezTo>
                    <a:cubicBezTo>
                      <a:pt x="12638" y="0"/>
                      <a:pt x="13812" y="464"/>
                      <a:pt x="14669" y="802"/>
                    </a:cubicBezTo>
                    <a:lnTo>
                      <a:pt x="14764" y="840"/>
                    </a:lnTo>
                    <a:cubicBezTo>
                      <a:pt x="15923" y="1300"/>
                      <a:pt x="17024" y="2085"/>
                      <a:pt x="18038" y="3172"/>
                    </a:cubicBezTo>
                    <a:cubicBezTo>
                      <a:pt x="18612" y="3787"/>
                      <a:pt x="18945" y="4259"/>
                      <a:pt x="18950" y="4854"/>
                    </a:cubicBezTo>
                    <a:cubicBezTo>
                      <a:pt x="18955" y="5428"/>
                      <a:pt x="18636" y="5868"/>
                      <a:pt x="18323" y="6222"/>
                    </a:cubicBezTo>
                    <a:cubicBezTo>
                      <a:pt x="17898" y="6698"/>
                      <a:pt x="17870" y="6969"/>
                      <a:pt x="17878" y="7064"/>
                    </a:cubicBezTo>
                    <a:cubicBezTo>
                      <a:pt x="17886" y="7165"/>
                      <a:pt x="17962" y="7436"/>
                      <a:pt x="18491" y="7775"/>
                    </a:cubicBezTo>
                    <a:cubicBezTo>
                      <a:pt x="18687" y="7903"/>
                      <a:pt x="18886" y="8001"/>
                      <a:pt x="19082" y="8098"/>
                    </a:cubicBezTo>
                    <a:cubicBezTo>
                      <a:pt x="19748" y="8428"/>
                      <a:pt x="20437" y="8768"/>
                      <a:pt x="20802" y="10051"/>
                    </a:cubicBezTo>
                    <a:cubicBezTo>
                      <a:pt x="21594" y="12857"/>
                      <a:pt x="19819" y="14279"/>
                      <a:pt x="18523" y="15317"/>
                    </a:cubicBezTo>
                    <a:cubicBezTo>
                      <a:pt x="18312" y="15486"/>
                      <a:pt x="18108" y="15649"/>
                      <a:pt x="17922" y="15812"/>
                    </a:cubicBezTo>
                    <a:cubicBezTo>
                      <a:pt x="17877" y="17129"/>
                      <a:pt x="17941" y="20241"/>
                      <a:pt x="18735" y="20825"/>
                    </a:cubicBezTo>
                    <a:lnTo>
                      <a:pt x="18615" y="21600"/>
                    </a:lnTo>
                    <a:lnTo>
                      <a:pt x="18274" y="21600"/>
                    </a:lnTo>
                    <a:close/>
                  </a:path>
                </a:pathLst>
              </a:custGeom>
              <a:solidFill>
                <a:srgbClr val="CDDEEB"/>
              </a:solidFill>
              <a:ln w="6350" cap="flat">
                <a:solidFill>
                  <a:srgbClr val="FFFFFF"/>
                </a:solidFill>
                <a:prstDash val="solid"/>
                <a:miter lim="400000"/>
              </a:ln>
              <a:effectLst/>
            </p:spPr>
            <p:txBody>
              <a:bodyPr wrap="square" lIns="0" tIns="0" rIns="0" bIns="0" numCol="1" anchor="ctr">
                <a:noAutofit/>
              </a:bodyPr>
              <a:lstStyle/>
              <a:p>
                <a:pPr lvl="0"/>
                <a:endParaRPr sz="2400"/>
              </a:p>
            </p:txBody>
          </p:sp>
          <p:grpSp>
            <p:nvGrpSpPr>
              <p:cNvPr id="259" name="Group 69">
                <a:extLst>
                  <a:ext uri="{FF2B5EF4-FFF2-40B4-BE49-F238E27FC236}">
                    <a16:creationId xmlns:a16="http://schemas.microsoft.com/office/drawing/2014/main" id="{81DEF1C0-8355-7045-BA67-F137A0979899}"/>
                  </a:ext>
                </a:extLst>
              </p:cNvPr>
              <p:cNvGrpSpPr/>
              <p:nvPr/>
            </p:nvGrpSpPr>
            <p:grpSpPr>
              <a:xfrm>
                <a:off x="4108331" y="2264034"/>
                <a:ext cx="626446" cy="569262"/>
                <a:chOff x="0" y="0"/>
                <a:chExt cx="626445" cy="569261"/>
              </a:xfrm>
            </p:grpSpPr>
            <p:sp>
              <p:nvSpPr>
                <p:cNvPr id="344" name="Shape 66">
                  <a:extLst>
                    <a:ext uri="{FF2B5EF4-FFF2-40B4-BE49-F238E27FC236}">
                      <a16:creationId xmlns:a16="http://schemas.microsoft.com/office/drawing/2014/main" id="{6AEEB47C-5384-BA4D-8041-336B5E40A841}"/>
                    </a:ext>
                  </a:extLst>
                </p:cNvPr>
                <p:cNvSpPr/>
                <p:nvPr/>
              </p:nvSpPr>
              <p:spPr>
                <a:xfrm>
                  <a:off x="419737" y="292543"/>
                  <a:ext cx="206709" cy="271809"/>
                </a:xfrm>
                <a:custGeom>
                  <a:avLst/>
                  <a:gdLst/>
                  <a:ahLst/>
                  <a:cxnLst>
                    <a:cxn ang="0">
                      <a:pos x="wd2" y="hd2"/>
                    </a:cxn>
                    <a:cxn ang="5400000">
                      <a:pos x="wd2" y="hd2"/>
                    </a:cxn>
                    <a:cxn ang="10800000">
                      <a:pos x="wd2" y="hd2"/>
                    </a:cxn>
                    <a:cxn ang="16200000">
                      <a:pos x="wd2" y="hd2"/>
                    </a:cxn>
                  </a:cxnLst>
                  <a:rect l="0" t="0" r="r" b="b"/>
                  <a:pathLst>
                    <a:path w="19851" h="20854" extrusionOk="0">
                      <a:moveTo>
                        <a:pt x="17414" y="72"/>
                      </a:moveTo>
                      <a:cubicBezTo>
                        <a:pt x="17590" y="116"/>
                        <a:pt x="17765" y="181"/>
                        <a:pt x="17936" y="270"/>
                      </a:cubicBezTo>
                      <a:cubicBezTo>
                        <a:pt x="19908" y="1294"/>
                        <a:pt x="20427" y="4442"/>
                        <a:pt x="19167" y="5891"/>
                      </a:cubicBezTo>
                      <a:cubicBezTo>
                        <a:pt x="18260" y="6932"/>
                        <a:pt x="15809" y="7418"/>
                        <a:pt x="16090" y="8999"/>
                      </a:cubicBezTo>
                      <a:cubicBezTo>
                        <a:pt x="16233" y="9795"/>
                        <a:pt x="18143" y="9709"/>
                        <a:pt x="18302" y="10649"/>
                      </a:cubicBezTo>
                      <a:cubicBezTo>
                        <a:pt x="18596" y="12372"/>
                        <a:pt x="15953" y="11557"/>
                        <a:pt x="15255" y="12628"/>
                      </a:cubicBezTo>
                      <a:cubicBezTo>
                        <a:pt x="14569" y="13683"/>
                        <a:pt x="16043" y="15503"/>
                        <a:pt x="15744" y="16647"/>
                      </a:cubicBezTo>
                      <a:cubicBezTo>
                        <a:pt x="15429" y="17855"/>
                        <a:pt x="14209" y="18434"/>
                        <a:pt x="13071" y="19189"/>
                      </a:cubicBezTo>
                      <a:cubicBezTo>
                        <a:pt x="10135" y="21136"/>
                        <a:pt x="7699" y="21163"/>
                        <a:pt x="4037" y="20351"/>
                      </a:cubicBezTo>
                      <a:cubicBezTo>
                        <a:pt x="2718" y="20058"/>
                        <a:pt x="1222" y="19667"/>
                        <a:pt x="541" y="18627"/>
                      </a:cubicBezTo>
                      <a:cubicBezTo>
                        <a:pt x="83" y="17929"/>
                        <a:pt x="-56" y="15800"/>
                        <a:pt x="733" y="15205"/>
                      </a:cubicBezTo>
                      <a:cubicBezTo>
                        <a:pt x="1523" y="14610"/>
                        <a:pt x="3254" y="15769"/>
                        <a:pt x="4203" y="16083"/>
                      </a:cubicBezTo>
                      <a:cubicBezTo>
                        <a:pt x="5893" y="16642"/>
                        <a:pt x="7478" y="17062"/>
                        <a:pt x="8233" y="15302"/>
                      </a:cubicBezTo>
                      <a:cubicBezTo>
                        <a:pt x="9568" y="12189"/>
                        <a:pt x="5569" y="12301"/>
                        <a:pt x="3459" y="11574"/>
                      </a:cubicBezTo>
                      <a:cubicBezTo>
                        <a:pt x="2107" y="11108"/>
                        <a:pt x="1510" y="10104"/>
                        <a:pt x="888" y="9075"/>
                      </a:cubicBezTo>
                      <a:cubicBezTo>
                        <a:pt x="-1173" y="5665"/>
                        <a:pt x="578" y="5941"/>
                        <a:pt x="3829" y="4543"/>
                      </a:cubicBezTo>
                      <a:cubicBezTo>
                        <a:pt x="4965" y="4055"/>
                        <a:pt x="5742" y="3147"/>
                        <a:pt x="6899" y="2715"/>
                      </a:cubicBezTo>
                      <a:cubicBezTo>
                        <a:pt x="8273" y="2201"/>
                        <a:pt x="9782" y="2517"/>
                        <a:pt x="11209" y="2255"/>
                      </a:cubicBezTo>
                      <a:cubicBezTo>
                        <a:pt x="13088" y="1911"/>
                        <a:pt x="15373" y="-437"/>
                        <a:pt x="17414" y="72"/>
                      </a:cubicBezTo>
                      <a:close/>
                    </a:path>
                  </a:pathLst>
                </a:custGeom>
                <a:solidFill>
                  <a:srgbClr val="C9D0D8"/>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345" name="Shape 67">
                  <a:extLst>
                    <a:ext uri="{FF2B5EF4-FFF2-40B4-BE49-F238E27FC236}">
                      <a16:creationId xmlns:a16="http://schemas.microsoft.com/office/drawing/2014/main" id="{B28DCCB8-0E9A-AF4B-AE1F-3D67354F611C}"/>
                    </a:ext>
                  </a:extLst>
                </p:cNvPr>
                <p:cNvSpPr/>
                <p:nvPr/>
              </p:nvSpPr>
              <p:spPr>
                <a:xfrm>
                  <a:off x="267105" y="381579"/>
                  <a:ext cx="130293" cy="153006"/>
                </a:xfrm>
                <a:custGeom>
                  <a:avLst/>
                  <a:gdLst/>
                  <a:ahLst/>
                  <a:cxnLst>
                    <a:cxn ang="0">
                      <a:pos x="wd2" y="hd2"/>
                    </a:cxn>
                    <a:cxn ang="5400000">
                      <a:pos x="wd2" y="hd2"/>
                    </a:cxn>
                    <a:cxn ang="10800000">
                      <a:pos x="wd2" y="hd2"/>
                    </a:cxn>
                    <a:cxn ang="16200000">
                      <a:pos x="wd2" y="hd2"/>
                    </a:cxn>
                  </a:cxnLst>
                  <a:rect l="0" t="0" r="r" b="b"/>
                  <a:pathLst>
                    <a:path w="19929" h="21242" extrusionOk="0">
                      <a:moveTo>
                        <a:pt x="6442" y="769"/>
                      </a:moveTo>
                      <a:cubicBezTo>
                        <a:pt x="9155" y="135"/>
                        <a:pt x="12175" y="-10"/>
                        <a:pt x="14327" y="0"/>
                      </a:cubicBezTo>
                      <a:cubicBezTo>
                        <a:pt x="18427" y="21"/>
                        <a:pt x="19452" y="6235"/>
                        <a:pt x="19768" y="8882"/>
                      </a:cubicBezTo>
                      <a:cubicBezTo>
                        <a:pt x="20088" y="11560"/>
                        <a:pt x="19894" y="14403"/>
                        <a:pt x="19512" y="17057"/>
                      </a:cubicBezTo>
                      <a:cubicBezTo>
                        <a:pt x="19407" y="17779"/>
                        <a:pt x="19370" y="20229"/>
                        <a:pt x="18755" y="20739"/>
                      </a:cubicBezTo>
                      <a:cubicBezTo>
                        <a:pt x="18168" y="21229"/>
                        <a:pt x="15559" y="21590"/>
                        <a:pt x="15097" y="20686"/>
                      </a:cubicBezTo>
                      <a:cubicBezTo>
                        <a:pt x="14127" y="18784"/>
                        <a:pt x="14152" y="15264"/>
                        <a:pt x="12295" y="13930"/>
                      </a:cubicBezTo>
                      <a:cubicBezTo>
                        <a:pt x="8635" y="11304"/>
                        <a:pt x="2841" y="14120"/>
                        <a:pt x="647" y="9066"/>
                      </a:cubicBezTo>
                      <a:cubicBezTo>
                        <a:pt x="-1512" y="4091"/>
                        <a:pt x="2066" y="1793"/>
                        <a:pt x="6442" y="769"/>
                      </a:cubicBezTo>
                      <a:close/>
                    </a:path>
                  </a:pathLst>
                </a:custGeom>
                <a:solidFill>
                  <a:srgbClr val="C9D0D8"/>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346" name="Shape 68">
                  <a:extLst>
                    <a:ext uri="{FF2B5EF4-FFF2-40B4-BE49-F238E27FC236}">
                      <a16:creationId xmlns:a16="http://schemas.microsoft.com/office/drawing/2014/main" id="{4C344545-E772-1B43-BEC8-5915AF2E4676}"/>
                    </a:ext>
                  </a:extLst>
                </p:cNvPr>
                <p:cNvSpPr/>
                <p:nvPr/>
              </p:nvSpPr>
              <p:spPr>
                <a:xfrm>
                  <a:off x="-1" y="0"/>
                  <a:ext cx="388972" cy="569262"/>
                </a:xfrm>
                <a:custGeom>
                  <a:avLst/>
                  <a:gdLst/>
                  <a:ahLst/>
                  <a:cxnLst>
                    <a:cxn ang="0">
                      <a:pos x="wd2" y="hd2"/>
                    </a:cxn>
                    <a:cxn ang="5400000">
                      <a:pos x="wd2" y="hd2"/>
                    </a:cxn>
                    <a:cxn ang="10800000">
                      <a:pos x="wd2" y="hd2"/>
                    </a:cxn>
                    <a:cxn ang="16200000">
                      <a:pos x="wd2" y="hd2"/>
                    </a:cxn>
                  </a:cxnLst>
                  <a:rect l="0" t="0" r="r" b="b"/>
                  <a:pathLst>
                    <a:path w="20797" h="21600" extrusionOk="0">
                      <a:moveTo>
                        <a:pt x="14142" y="21044"/>
                      </a:moveTo>
                      <a:cubicBezTo>
                        <a:pt x="13971" y="20693"/>
                        <a:pt x="13641" y="20562"/>
                        <a:pt x="12924" y="20562"/>
                      </a:cubicBezTo>
                      <a:cubicBezTo>
                        <a:pt x="12674" y="20562"/>
                        <a:pt x="12412" y="20578"/>
                        <a:pt x="12152" y="20593"/>
                      </a:cubicBezTo>
                      <a:cubicBezTo>
                        <a:pt x="11873" y="20610"/>
                        <a:pt x="11595" y="20626"/>
                        <a:pt x="11332" y="20626"/>
                      </a:cubicBezTo>
                      <a:lnTo>
                        <a:pt x="11233" y="20625"/>
                      </a:lnTo>
                      <a:cubicBezTo>
                        <a:pt x="9741" y="20607"/>
                        <a:pt x="7998" y="20523"/>
                        <a:pt x="6396" y="20033"/>
                      </a:cubicBezTo>
                      <a:cubicBezTo>
                        <a:pt x="5876" y="19871"/>
                        <a:pt x="5353" y="19684"/>
                        <a:pt x="4848" y="19502"/>
                      </a:cubicBezTo>
                      <a:cubicBezTo>
                        <a:pt x="4184" y="19265"/>
                        <a:pt x="3497" y="19019"/>
                        <a:pt x="2833" y="18836"/>
                      </a:cubicBezTo>
                      <a:lnTo>
                        <a:pt x="2696" y="18798"/>
                      </a:lnTo>
                      <a:lnTo>
                        <a:pt x="2573" y="18628"/>
                      </a:lnTo>
                      <a:lnTo>
                        <a:pt x="2589" y="18519"/>
                      </a:lnTo>
                      <a:cubicBezTo>
                        <a:pt x="2644" y="18118"/>
                        <a:pt x="3011" y="17762"/>
                        <a:pt x="3367" y="17418"/>
                      </a:cubicBezTo>
                      <a:cubicBezTo>
                        <a:pt x="3683" y="17112"/>
                        <a:pt x="4010" y="16796"/>
                        <a:pt x="3939" y="16580"/>
                      </a:cubicBezTo>
                      <a:cubicBezTo>
                        <a:pt x="3896" y="16448"/>
                        <a:pt x="3696" y="16314"/>
                        <a:pt x="3343" y="16183"/>
                      </a:cubicBezTo>
                      <a:cubicBezTo>
                        <a:pt x="3104" y="16092"/>
                        <a:pt x="2833" y="16024"/>
                        <a:pt x="2546" y="15953"/>
                      </a:cubicBezTo>
                      <a:cubicBezTo>
                        <a:pt x="1802" y="15768"/>
                        <a:pt x="959" y="15559"/>
                        <a:pt x="628" y="14876"/>
                      </a:cubicBezTo>
                      <a:cubicBezTo>
                        <a:pt x="342" y="14293"/>
                        <a:pt x="629" y="13712"/>
                        <a:pt x="906" y="13151"/>
                      </a:cubicBezTo>
                      <a:cubicBezTo>
                        <a:pt x="1098" y="12762"/>
                        <a:pt x="1280" y="12395"/>
                        <a:pt x="1254" y="12061"/>
                      </a:cubicBezTo>
                      <a:cubicBezTo>
                        <a:pt x="1215" y="11572"/>
                        <a:pt x="949" y="11112"/>
                        <a:pt x="666" y="10625"/>
                      </a:cubicBezTo>
                      <a:cubicBezTo>
                        <a:pt x="399" y="10164"/>
                        <a:pt x="123" y="9688"/>
                        <a:pt x="39" y="9167"/>
                      </a:cubicBezTo>
                      <a:cubicBezTo>
                        <a:pt x="-491" y="5934"/>
                        <a:pt x="4591" y="4253"/>
                        <a:pt x="8136" y="3913"/>
                      </a:cubicBezTo>
                      <a:cubicBezTo>
                        <a:pt x="10186" y="3720"/>
                        <a:pt x="11345" y="3323"/>
                        <a:pt x="12731" y="2340"/>
                      </a:cubicBezTo>
                      <a:cubicBezTo>
                        <a:pt x="13661" y="1673"/>
                        <a:pt x="14641" y="1190"/>
                        <a:pt x="15641" y="904"/>
                      </a:cubicBezTo>
                      <a:cubicBezTo>
                        <a:pt x="15915" y="825"/>
                        <a:pt x="16196" y="732"/>
                        <a:pt x="16480" y="638"/>
                      </a:cubicBezTo>
                      <a:cubicBezTo>
                        <a:pt x="17220" y="393"/>
                        <a:pt x="17986" y="139"/>
                        <a:pt x="18808" y="61"/>
                      </a:cubicBezTo>
                      <a:lnTo>
                        <a:pt x="19456" y="0"/>
                      </a:lnTo>
                      <a:lnTo>
                        <a:pt x="19218" y="432"/>
                      </a:lnTo>
                      <a:cubicBezTo>
                        <a:pt x="19099" y="647"/>
                        <a:pt x="18878" y="805"/>
                        <a:pt x="18683" y="945"/>
                      </a:cubicBezTo>
                      <a:cubicBezTo>
                        <a:pt x="18495" y="1080"/>
                        <a:pt x="18333" y="1196"/>
                        <a:pt x="18299" y="1324"/>
                      </a:cubicBezTo>
                      <a:cubicBezTo>
                        <a:pt x="18251" y="1492"/>
                        <a:pt x="18350" y="1670"/>
                        <a:pt x="18465" y="1877"/>
                      </a:cubicBezTo>
                      <a:cubicBezTo>
                        <a:pt x="18556" y="2041"/>
                        <a:pt x="18651" y="2211"/>
                        <a:pt x="18689" y="2403"/>
                      </a:cubicBezTo>
                      <a:cubicBezTo>
                        <a:pt x="18897" y="3408"/>
                        <a:pt x="18269" y="4043"/>
                        <a:pt x="17662" y="4657"/>
                      </a:cubicBezTo>
                      <a:cubicBezTo>
                        <a:pt x="17293" y="5032"/>
                        <a:pt x="16943" y="5386"/>
                        <a:pt x="16776" y="5824"/>
                      </a:cubicBezTo>
                      <a:cubicBezTo>
                        <a:pt x="16365" y="6897"/>
                        <a:pt x="16564" y="7470"/>
                        <a:pt x="17465" y="7802"/>
                      </a:cubicBezTo>
                      <a:cubicBezTo>
                        <a:pt x="17756" y="7909"/>
                        <a:pt x="18087" y="7996"/>
                        <a:pt x="18438" y="8088"/>
                      </a:cubicBezTo>
                      <a:cubicBezTo>
                        <a:pt x="19628" y="8400"/>
                        <a:pt x="21109" y="8789"/>
                        <a:pt x="20740" y="10194"/>
                      </a:cubicBezTo>
                      <a:cubicBezTo>
                        <a:pt x="20590" y="10771"/>
                        <a:pt x="19849" y="11625"/>
                        <a:pt x="18738" y="11625"/>
                      </a:cubicBezTo>
                      <a:cubicBezTo>
                        <a:pt x="18229" y="11610"/>
                        <a:pt x="17877" y="11455"/>
                        <a:pt x="17566" y="11318"/>
                      </a:cubicBezTo>
                      <a:cubicBezTo>
                        <a:pt x="17313" y="11206"/>
                        <a:pt x="17095" y="11109"/>
                        <a:pt x="16880" y="11109"/>
                      </a:cubicBezTo>
                      <a:cubicBezTo>
                        <a:pt x="16776" y="11109"/>
                        <a:pt x="16667" y="11132"/>
                        <a:pt x="16548" y="11179"/>
                      </a:cubicBezTo>
                      <a:cubicBezTo>
                        <a:pt x="16541" y="11341"/>
                        <a:pt x="16545" y="11492"/>
                        <a:pt x="16548" y="11634"/>
                      </a:cubicBezTo>
                      <a:cubicBezTo>
                        <a:pt x="16564" y="12260"/>
                        <a:pt x="16580" y="12851"/>
                        <a:pt x="15569" y="13397"/>
                      </a:cubicBezTo>
                      <a:lnTo>
                        <a:pt x="15292" y="13547"/>
                      </a:lnTo>
                      <a:cubicBezTo>
                        <a:pt x="14507" y="13968"/>
                        <a:pt x="14074" y="14201"/>
                        <a:pt x="13587" y="14840"/>
                      </a:cubicBezTo>
                      <a:cubicBezTo>
                        <a:pt x="13487" y="14972"/>
                        <a:pt x="13355" y="15096"/>
                        <a:pt x="13228" y="15216"/>
                      </a:cubicBezTo>
                      <a:cubicBezTo>
                        <a:pt x="13067" y="15368"/>
                        <a:pt x="12899" y="15526"/>
                        <a:pt x="12841" y="15663"/>
                      </a:cubicBezTo>
                      <a:cubicBezTo>
                        <a:pt x="12768" y="15838"/>
                        <a:pt x="12783" y="16044"/>
                        <a:pt x="12798" y="16262"/>
                      </a:cubicBezTo>
                      <a:cubicBezTo>
                        <a:pt x="12817" y="16522"/>
                        <a:pt x="12838" y="16816"/>
                        <a:pt x="12704" y="17111"/>
                      </a:cubicBezTo>
                      <a:cubicBezTo>
                        <a:pt x="12610" y="17314"/>
                        <a:pt x="12421" y="17484"/>
                        <a:pt x="12254" y="17634"/>
                      </a:cubicBezTo>
                      <a:cubicBezTo>
                        <a:pt x="12097" y="17775"/>
                        <a:pt x="11948" y="17909"/>
                        <a:pt x="11922" y="18028"/>
                      </a:cubicBezTo>
                      <a:cubicBezTo>
                        <a:pt x="11904" y="18114"/>
                        <a:pt x="11897" y="18230"/>
                        <a:pt x="11968" y="18290"/>
                      </a:cubicBezTo>
                      <a:cubicBezTo>
                        <a:pt x="12115" y="18414"/>
                        <a:pt x="12632" y="18424"/>
                        <a:pt x="13089" y="18433"/>
                      </a:cubicBezTo>
                      <a:cubicBezTo>
                        <a:pt x="13804" y="18447"/>
                        <a:pt x="14614" y="18463"/>
                        <a:pt x="15036" y="18879"/>
                      </a:cubicBezTo>
                      <a:cubicBezTo>
                        <a:pt x="15512" y="19345"/>
                        <a:pt x="15247" y="20032"/>
                        <a:pt x="15033" y="20585"/>
                      </a:cubicBezTo>
                      <a:cubicBezTo>
                        <a:pt x="14975" y="20737"/>
                        <a:pt x="14919" y="20881"/>
                        <a:pt x="14885" y="21007"/>
                      </a:cubicBezTo>
                      <a:lnTo>
                        <a:pt x="14613" y="21600"/>
                      </a:lnTo>
                      <a:lnTo>
                        <a:pt x="14142" y="21044"/>
                      </a:lnTo>
                      <a:close/>
                    </a:path>
                  </a:pathLst>
                </a:custGeom>
                <a:solidFill>
                  <a:srgbClr val="C9D0D8"/>
                </a:solidFill>
                <a:ln w="6350" cap="flat">
                  <a:solidFill>
                    <a:srgbClr val="FFFFFF"/>
                  </a:solidFill>
                  <a:prstDash val="solid"/>
                  <a:miter lim="400000"/>
                </a:ln>
                <a:effectLst/>
              </p:spPr>
              <p:txBody>
                <a:bodyPr wrap="square" lIns="0" tIns="0" rIns="0" bIns="0" numCol="1" anchor="ctr">
                  <a:noAutofit/>
                </a:bodyPr>
                <a:lstStyle/>
                <a:p>
                  <a:pPr lvl="0"/>
                  <a:endParaRPr sz="2400"/>
                </a:p>
              </p:txBody>
            </p:sp>
          </p:grpSp>
          <p:grpSp>
            <p:nvGrpSpPr>
              <p:cNvPr id="260" name="Group 75">
                <a:extLst>
                  <a:ext uri="{FF2B5EF4-FFF2-40B4-BE49-F238E27FC236}">
                    <a16:creationId xmlns:a16="http://schemas.microsoft.com/office/drawing/2014/main" id="{B3F37DCB-ADFA-3D45-8949-58A949D27E5B}"/>
                  </a:ext>
                </a:extLst>
              </p:cNvPr>
              <p:cNvGrpSpPr/>
              <p:nvPr/>
            </p:nvGrpSpPr>
            <p:grpSpPr>
              <a:xfrm>
                <a:off x="1806139" y="2098683"/>
                <a:ext cx="1393813" cy="1566606"/>
                <a:chOff x="0" y="0"/>
                <a:chExt cx="1393811" cy="1566605"/>
              </a:xfrm>
            </p:grpSpPr>
            <p:sp>
              <p:nvSpPr>
                <p:cNvPr id="339" name="Shape 70">
                  <a:extLst>
                    <a:ext uri="{FF2B5EF4-FFF2-40B4-BE49-F238E27FC236}">
                      <a16:creationId xmlns:a16="http://schemas.microsoft.com/office/drawing/2014/main" id="{59D0C77C-252D-9B4E-A1DF-182448CA98A1}"/>
                    </a:ext>
                  </a:extLst>
                </p:cNvPr>
                <p:cNvSpPr/>
                <p:nvPr/>
              </p:nvSpPr>
              <p:spPr>
                <a:xfrm>
                  <a:off x="267104" y="-1"/>
                  <a:ext cx="1126708" cy="1566607"/>
                </a:xfrm>
                <a:custGeom>
                  <a:avLst/>
                  <a:gdLst/>
                  <a:ahLst/>
                  <a:cxnLst>
                    <a:cxn ang="0">
                      <a:pos x="wd2" y="hd2"/>
                    </a:cxn>
                    <a:cxn ang="5400000">
                      <a:pos x="wd2" y="hd2"/>
                    </a:cxn>
                    <a:cxn ang="10800000">
                      <a:pos x="wd2" y="hd2"/>
                    </a:cxn>
                    <a:cxn ang="16200000">
                      <a:pos x="wd2" y="hd2"/>
                    </a:cxn>
                  </a:cxnLst>
                  <a:rect l="0" t="0" r="r" b="b"/>
                  <a:pathLst>
                    <a:path w="21592" h="21380" extrusionOk="0">
                      <a:moveTo>
                        <a:pt x="21568" y="14879"/>
                      </a:moveTo>
                      <a:cubicBezTo>
                        <a:pt x="21594" y="14962"/>
                        <a:pt x="21600" y="15047"/>
                        <a:pt x="21578" y="15132"/>
                      </a:cubicBezTo>
                      <a:cubicBezTo>
                        <a:pt x="21439" y="15663"/>
                        <a:pt x="21231" y="15989"/>
                        <a:pt x="20656" y="16361"/>
                      </a:cubicBezTo>
                      <a:cubicBezTo>
                        <a:pt x="20181" y="16670"/>
                        <a:pt x="19633" y="16902"/>
                        <a:pt x="19206" y="17247"/>
                      </a:cubicBezTo>
                      <a:cubicBezTo>
                        <a:pt x="18893" y="17501"/>
                        <a:pt x="18674" y="17652"/>
                        <a:pt x="18184" y="17719"/>
                      </a:cubicBezTo>
                      <a:cubicBezTo>
                        <a:pt x="18694" y="17785"/>
                        <a:pt x="19201" y="17863"/>
                        <a:pt x="19710" y="17934"/>
                      </a:cubicBezTo>
                      <a:cubicBezTo>
                        <a:pt x="19940" y="17966"/>
                        <a:pt x="20736" y="17870"/>
                        <a:pt x="20749" y="18190"/>
                      </a:cubicBezTo>
                      <a:cubicBezTo>
                        <a:pt x="20755" y="18338"/>
                        <a:pt x="19723" y="18740"/>
                        <a:pt x="19531" y="18834"/>
                      </a:cubicBezTo>
                      <a:cubicBezTo>
                        <a:pt x="17955" y="19610"/>
                        <a:pt x="15503" y="19295"/>
                        <a:pt x="13664" y="19295"/>
                      </a:cubicBezTo>
                      <a:cubicBezTo>
                        <a:pt x="13158" y="19295"/>
                        <a:pt x="13605" y="19935"/>
                        <a:pt x="12833" y="19906"/>
                      </a:cubicBezTo>
                      <a:cubicBezTo>
                        <a:pt x="12306" y="19887"/>
                        <a:pt x="11828" y="19620"/>
                        <a:pt x="11304" y="19615"/>
                      </a:cubicBezTo>
                      <a:cubicBezTo>
                        <a:pt x="10805" y="19609"/>
                        <a:pt x="10596" y="19909"/>
                        <a:pt x="10144" y="19986"/>
                      </a:cubicBezTo>
                      <a:cubicBezTo>
                        <a:pt x="9622" y="20075"/>
                        <a:pt x="9346" y="19790"/>
                        <a:pt x="8917" y="19653"/>
                      </a:cubicBezTo>
                      <a:cubicBezTo>
                        <a:pt x="8125" y="19400"/>
                        <a:pt x="7086" y="19483"/>
                        <a:pt x="6612" y="20032"/>
                      </a:cubicBezTo>
                      <a:cubicBezTo>
                        <a:pt x="6377" y="20303"/>
                        <a:pt x="6257" y="20805"/>
                        <a:pt x="5737" y="20868"/>
                      </a:cubicBezTo>
                      <a:cubicBezTo>
                        <a:pt x="5443" y="20904"/>
                        <a:pt x="5098" y="20746"/>
                        <a:pt x="4824" y="20691"/>
                      </a:cubicBezTo>
                      <a:cubicBezTo>
                        <a:pt x="3995" y="20525"/>
                        <a:pt x="3470" y="20588"/>
                        <a:pt x="2796" y="20922"/>
                      </a:cubicBezTo>
                      <a:cubicBezTo>
                        <a:pt x="2326" y="21155"/>
                        <a:pt x="2163" y="21509"/>
                        <a:pt x="1544" y="21331"/>
                      </a:cubicBezTo>
                      <a:cubicBezTo>
                        <a:pt x="1039" y="21186"/>
                        <a:pt x="500" y="21329"/>
                        <a:pt x="0" y="21216"/>
                      </a:cubicBezTo>
                      <a:cubicBezTo>
                        <a:pt x="328" y="20937"/>
                        <a:pt x="633" y="20910"/>
                        <a:pt x="1082" y="20809"/>
                      </a:cubicBezTo>
                      <a:cubicBezTo>
                        <a:pt x="1579" y="20697"/>
                        <a:pt x="2014" y="20465"/>
                        <a:pt x="2398" y="20220"/>
                      </a:cubicBezTo>
                      <a:cubicBezTo>
                        <a:pt x="2748" y="19997"/>
                        <a:pt x="3413" y="19788"/>
                        <a:pt x="3621" y="19497"/>
                      </a:cubicBezTo>
                      <a:cubicBezTo>
                        <a:pt x="3769" y="19291"/>
                        <a:pt x="3652" y="19153"/>
                        <a:pt x="3944" y="19008"/>
                      </a:cubicBezTo>
                      <a:cubicBezTo>
                        <a:pt x="4225" y="18868"/>
                        <a:pt x="4401" y="18885"/>
                        <a:pt x="4634" y="18679"/>
                      </a:cubicBezTo>
                      <a:cubicBezTo>
                        <a:pt x="5072" y="18293"/>
                        <a:pt x="5636" y="18249"/>
                        <a:pt x="6289" y="18293"/>
                      </a:cubicBezTo>
                      <a:cubicBezTo>
                        <a:pt x="6570" y="18311"/>
                        <a:pt x="6886" y="18374"/>
                        <a:pt x="7165" y="18340"/>
                      </a:cubicBezTo>
                      <a:cubicBezTo>
                        <a:pt x="7929" y="18248"/>
                        <a:pt x="8477" y="17932"/>
                        <a:pt x="8864" y="17484"/>
                      </a:cubicBezTo>
                      <a:cubicBezTo>
                        <a:pt x="8054" y="17741"/>
                        <a:pt x="7577" y="18029"/>
                        <a:pt x="6677" y="17795"/>
                      </a:cubicBezTo>
                      <a:cubicBezTo>
                        <a:pt x="6465" y="17740"/>
                        <a:pt x="6362" y="17750"/>
                        <a:pt x="6249" y="17590"/>
                      </a:cubicBezTo>
                      <a:cubicBezTo>
                        <a:pt x="6215" y="17543"/>
                        <a:pt x="6109" y="17241"/>
                        <a:pt x="6283" y="17234"/>
                      </a:cubicBezTo>
                      <a:cubicBezTo>
                        <a:pt x="5838" y="17252"/>
                        <a:pt x="5377" y="17683"/>
                        <a:pt x="4908" y="17473"/>
                      </a:cubicBezTo>
                      <a:cubicBezTo>
                        <a:pt x="4481" y="17282"/>
                        <a:pt x="4508" y="17051"/>
                        <a:pt x="3874" y="17188"/>
                      </a:cubicBezTo>
                      <a:cubicBezTo>
                        <a:pt x="3499" y="17268"/>
                        <a:pt x="3129" y="17483"/>
                        <a:pt x="2735" y="17296"/>
                      </a:cubicBezTo>
                      <a:cubicBezTo>
                        <a:pt x="2387" y="17131"/>
                        <a:pt x="2402" y="16516"/>
                        <a:pt x="2700" y="16325"/>
                      </a:cubicBezTo>
                      <a:cubicBezTo>
                        <a:pt x="2884" y="16207"/>
                        <a:pt x="3253" y="16226"/>
                        <a:pt x="3481" y="16183"/>
                      </a:cubicBezTo>
                      <a:cubicBezTo>
                        <a:pt x="4289" y="16032"/>
                        <a:pt x="4782" y="15764"/>
                        <a:pt x="5238" y="15285"/>
                      </a:cubicBezTo>
                      <a:cubicBezTo>
                        <a:pt x="5468" y="15044"/>
                        <a:pt x="5888" y="14820"/>
                        <a:pt x="5782" y="14486"/>
                      </a:cubicBezTo>
                      <a:cubicBezTo>
                        <a:pt x="5621" y="13975"/>
                        <a:pt x="4277" y="13739"/>
                        <a:pt x="4589" y="13060"/>
                      </a:cubicBezTo>
                      <a:cubicBezTo>
                        <a:pt x="4735" y="12742"/>
                        <a:pt x="5166" y="12882"/>
                        <a:pt x="5529" y="12931"/>
                      </a:cubicBezTo>
                      <a:cubicBezTo>
                        <a:pt x="6296" y="13035"/>
                        <a:pt x="6971" y="12966"/>
                        <a:pt x="7736" y="12902"/>
                      </a:cubicBezTo>
                      <a:cubicBezTo>
                        <a:pt x="8254" y="12859"/>
                        <a:pt x="8530" y="12953"/>
                        <a:pt x="8620" y="12545"/>
                      </a:cubicBezTo>
                      <a:cubicBezTo>
                        <a:pt x="8678" y="12281"/>
                        <a:pt x="8632" y="11918"/>
                        <a:pt x="8782" y="11670"/>
                      </a:cubicBezTo>
                      <a:cubicBezTo>
                        <a:pt x="8976" y="11347"/>
                        <a:pt x="9544" y="11320"/>
                        <a:pt x="9392" y="10888"/>
                      </a:cubicBezTo>
                      <a:cubicBezTo>
                        <a:pt x="8881" y="10805"/>
                        <a:pt x="8407" y="11203"/>
                        <a:pt x="8028" y="10935"/>
                      </a:cubicBezTo>
                      <a:cubicBezTo>
                        <a:pt x="7077" y="10262"/>
                        <a:pt x="7934" y="9533"/>
                        <a:pt x="8544" y="8998"/>
                      </a:cubicBezTo>
                      <a:cubicBezTo>
                        <a:pt x="8373" y="9148"/>
                        <a:pt x="7505" y="9234"/>
                        <a:pt x="7238" y="9284"/>
                      </a:cubicBezTo>
                      <a:cubicBezTo>
                        <a:pt x="7046" y="9319"/>
                        <a:pt x="6862" y="9363"/>
                        <a:pt x="6660" y="9386"/>
                      </a:cubicBezTo>
                      <a:cubicBezTo>
                        <a:pt x="6298" y="9428"/>
                        <a:pt x="5923" y="9226"/>
                        <a:pt x="5594" y="9269"/>
                      </a:cubicBezTo>
                      <a:cubicBezTo>
                        <a:pt x="5343" y="9303"/>
                        <a:pt x="5418" y="9415"/>
                        <a:pt x="5243" y="9482"/>
                      </a:cubicBezTo>
                      <a:cubicBezTo>
                        <a:pt x="5005" y="9573"/>
                        <a:pt x="5080" y="9540"/>
                        <a:pt x="4763" y="9438"/>
                      </a:cubicBezTo>
                      <a:cubicBezTo>
                        <a:pt x="4703" y="9419"/>
                        <a:pt x="4006" y="9221"/>
                        <a:pt x="4001" y="9297"/>
                      </a:cubicBezTo>
                      <a:cubicBezTo>
                        <a:pt x="3990" y="9447"/>
                        <a:pt x="3999" y="9602"/>
                        <a:pt x="3989" y="9751"/>
                      </a:cubicBezTo>
                      <a:cubicBezTo>
                        <a:pt x="3555" y="9702"/>
                        <a:pt x="3226" y="9136"/>
                        <a:pt x="3369" y="8875"/>
                      </a:cubicBezTo>
                      <a:cubicBezTo>
                        <a:pt x="3622" y="8408"/>
                        <a:pt x="4520" y="8404"/>
                        <a:pt x="4863" y="8024"/>
                      </a:cubicBezTo>
                      <a:cubicBezTo>
                        <a:pt x="5178" y="7674"/>
                        <a:pt x="4521" y="6780"/>
                        <a:pt x="3972" y="6686"/>
                      </a:cubicBezTo>
                      <a:cubicBezTo>
                        <a:pt x="3547" y="6614"/>
                        <a:pt x="3122" y="6829"/>
                        <a:pt x="3189" y="7147"/>
                      </a:cubicBezTo>
                      <a:cubicBezTo>
                        <a:pt x="3547" y="7230"/>
                        <a:pt x="4052" y="7840"/>
                        <a:pt x="3411" y="7864"/>
                      </a:cubicBezTo>
                      <a:cubicBezTo>
                        <a:pt x="3170" y="7873"/>
                        <a:pt x="3094" y="7629"/>
                        <a:pt x="2842" y="7656"/>
                      </a:cubicBezTo>
                      <a:cubicBezTo>
                        <a:pt x="2609" y="7682"/>
                        <a:pt x="2465" y="7967"/>
                        <a:pt x="2403" y="8101"/>
                      </a:cubicBezTo>
                      <a:cubicBezTo>
                        <a:pt x="1352" y="8289"/>
                        <a:pt x="2537" y="7070"/>
                        <a:pt x="2260" y="6779"/>
                      </a:cubicBezTo>
                      <a:cubicBezTo>
                        <a:pt x="1919" y="6420"/>
                        <a:pt x="1155" y="7464"/>
                        <a:pt x="536" y="7288"/>
                      </a:cubicBezTo>
                      <a:cubicBezTo>
                        <a:pt x="278" y="7214"/>
                        <a:pt x="244" y="6963"/>
                        <a:pt x="345" y="6802"/>
                      </a:cubicBezTo>
                      <a:cubicBezTo>
                        <a:pt x="489" y="6571"/>
                        <a:pt x="767" y="6576"/>
                        <a:pt x="1060" y="6511"/>
                      </a:cubicBezTo>
                      <a:cubicBezTo>
                        <a:pt x="1683" y="6374"/>
                        <a:pt x="2741" y="6087"/>
                        <a:pt x="2616" y="5483"/>
                      </a:cubicBezTo>
                      <a:cubicBezTo>
                        <a:pt x="2556" y="5543"/>
                        <a:pt x="2490" y="5576"/>
                        <a:pt x="2444" y="5642"/>
                      </a:cubicBezTo>
                      <a:cubicBezTo>
                        <a:pt x="1949" y="5720"/>
                        <a:pt x="1506" y="5636"/>
                        <a:pt x="994" y="5643"/>
                      </a:cubicBezTo>
                      <a:cubicBezTo>
                        <a:pt x="828" y="5305"/>
                        <a:pt x="761" y="5223"/>
                        <a:pt x="1045" y="4884"/>
                      </a:cubicBezTo>
                      <a:cubicBezTo>
                        <a:pt x="1251" y="4639"/>
                        <a:pt x="1437" y="4677"/>
                        <a:pt x="1763" y="4556"/>
                      </a:cubicBezTo>
                      <a:cubicBezTo>
                        <a:pt x="2511" y="4276"/>
                        <a:pt x="2254" y="3663"/>
                        <a:pt x="2402" y="3174"/>
                      </a:cubicBezTo>
                      <a:cubicBezTo>
                        <a:pt x="2446" y="3029"/>
                        <a:pt x="2543" y="2947"/>
                        <a:pt x="2594" y="2837"/>
                      </a:cubicBezTo>
                      <a:cubicBezTo>
                        <a:pt x="2688" y="2635"/>
                        <a:pt x="2542" y="2440"/>
                        <a:pt x="2639" y="2239"/>
                      </a:cubicBezTo>
                      <a:cubicBezTo>
                        <a:pt x="2764" y="1978"/>
                        <a:pt x="3376" y="1869"/>
                        <a:pt x="3616" y="1665"/>
                      </a:cubicBezTo>
                      <a:cubicBezTo>
                        <a:pt x="3939" y="1392"/>
                        <a:pt x="4105" y="1025"/>
                        <a:pt x="4396" y="733"/>
                      </a:cubicBezTo>
                      <a:cubicBezTo>
                        <a:pt x="4665" y="462"/>
                        <a:pt x="4846" y="24"/>
                        <a:pt x="5399" y="88"/>
                      </a:cubicBezTo>
                      <a:cubicBezTo>
                        <a:pt x="5919" y="148"/>
                        <a:pt x="6398" y="201"/>
                        <a:pt x="6937" y="232"/>
                      </a:cubicBezTo>
                      <a:cubicBezTo>
                        <a:pt x="7448" y="261"/>
                        <a:pt x="7879" y="256"/>
                        <a:pt x="8364" y="133"/>
                      </a:cubicBezTo>
                      <a:cubicBezTo>
                        <a:pt x="8784" y="26"/>
                        <a:pt x="9370" y="-91"/>
                        <a:pt x="9772" y="107"/>
                      </a:cubicBezTo>
                      <a:cubicBezTo>
                        <a:pt x="10204" y="319"/>
                        <a:pt x="10069" y="667"/>
                        <a:pt x="9697" y="839"/>
                      </a:cubicBezTo>
                      <a:cubicBezTo>
                        <a:pt x="8895" y="1210"/>
                        <a:pt x="7701" y="1539"/>
                        <a:pt x="7396" y="2242"/>
                      </a:cubicBezTo>
                      <a:cubicBezTo>
                        <a:pt x="7250" y="2577"/>
                        <a:pt x="7479" y="2542"/>
                        <a:pt x="7890" y="2476"/>
                      </a:cubicBezTo>
                      <a:cubicBezTo>
                        <a:pt x="8464" y="2384"/>
                        <a:pt x="9022" y="2265"/>
                        <a:pt x="9618" y="2268"/>
                      </a:cubicBezTo>
                      <a:cubicBezTo>
                        <a:pt x="10215" y="2271"/>
                        <a:pt x="10812" y="2268"/>
                        <a:pt x="11408" y="2268"/>
                      </a:cubicBezTo>
                      <a:cubicBezTo>
                        <a:pt x="11767" y="2268"/>
                        <a:pt x="12687" y="2261"/>
                        <a:pt x="12918" y="2476"/>
                      </a:cubicBezTo>
                      <a:cubicBezTo>
                        <a:pt x="13217" y="2756"/>
                        <a:pt x="12772" y="3196"/>
                        <a:pt x="12529" y="3401"/>
                      </a:cubicBezTo>
                      <a:cubicBezTo>
                        <a:pt x="11964" y="3879"/>
                        <a:pt x="11772" y="4454"/>
                        <a:pt x="11084" y="4887"/>
                      </a:cubicBezTo>
                      <a:cubicBezTo>
                        <a:pt x="10740" y="5104"/>
                        <a:pt x="10319" y="5237"/>
                        <a:pt x="9959" y="5432"/>
                      </a:cubicBezTo>
                      <a:cubicBezTo>
                        <a:pt x="9861" y="5485"/>
                        <a:pt x="10317" y="6064"/>
                        <a:pt x="10381" y="6115"/>
                      </a:cubicBezTo>
                      <a:cubicBezTo>
                        <a:pt x="10570" y="6265"/>
                        <a:pt x="10865" y="6351"/>
                        <a:pt x="11101" y="6465"/>
                      </a:cubicBezTo>
                      <a:cubicBezTo>
                        <a:pt x="11625" y="6719"/>
                        <a:pt x="12147" y="6973"/>
                        <a:pt x="12671" y="7220"/>
                      </a:cubicBezTo>
                      <a:cubicBezTo>
                        <a:pt x="13283" y="7509"/>
                        <a:pt x="13116" y="8042"/>
                        <a:pt x="13293" y="8501"/>
                      </a:cubicBezTo>
                      <a:cubicBezTo>
                        <a:pt x="13452" y="8910"/>
                        <a:pt x="13642" y="9633"/>
                        <a:pt x="14191" y="9842"/>
                      </a:cubicBezTo>
                      <a:cubicBezTo>
                        <a:pt x="14844" y="10091"/>
                        <a:pt x="15520" y="10138"/>
                        <a:pt x="16054" y="10558"/>
                      </a:cubicBezTo>
                      <a:cubicBezTo>
                        <a:pt x="16979" y="11287"/>
                        <a:pt x="17461" y="12288"/>
                        <a:pt x="17752" y="13231"/>
                      </a:cubicBezTo>
                      <a:cubicBezTo>
                        <a:pt x="17833" y="13491"/>
                        <a:pt x="17361" y="13921"/>
                        <a:pt x="17663" y="14097"/>
                      </a:cubicBezTo>
                      <a:cubicBezTo>
                        <a:pt x="18013" y="14300"/>
                        <a:pt x="18400" y="13993"/>
                        <a:pt x="18731" y="13942"/>
                      </a:cubicBezTo>
                      <a:cubicBezTo>
                        <a:pt x="19837" y="13771"/>
                        <a:pt x="21282" y="13963"/>
                        <a:pt x="21568" y="14879"/>
                      </a:cubicBezTo>
                      <a:close/>
                    </a:path>
                  </a:pathLst>
                </a:custGeom>
                <a:solidFill>
                  <a:srgbClr val="C0CADA"/>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340" name="Shape 71">
                  <a:extLst>
                    <a:ext uri="{FF2B5EF4-FFF2-40B4-BE49-F238E27FC236}">
                      <a16:creationId xmlns:a16="http://schemas.microsoft.com/office/drawing/2014/main" id="{A2370468-F89A-0345-B555-15A23F63C115}"/>
                    </a:ext>
                  </a:extLst>
                </p:cNvPr>
                <p:cNvSpPr/>
                <p:nvPr/>
              </p:nvSpPr>
              <p:spPr>
                <a:xfrm>
                  <a:off x="496052" y="763157"/>
                  <a:ext cx="42444" cy="53494"/>
                </a:xfrm>
                <a:custGeom>
                  <a:avLst/>
                  <a:gdLst/>
                  <a:ahLst/>
                  <a:cxnLst>
                    <a:cxn ang="0">
                      <a:pos x="wd2" y="hd2"/>
                    </a:cxn>
                    <a:cxn ang="5400000">
                      <a:pos x="wd2" y="hd2"/>
                    </a:cxn>
                    <a:cxn ang="10800000">
                      <a:pos x="wd2" y="hd2"/>
                    </a:cxn>
                    <a:cxn ang="16200000">
                      <a:pos x="wd2" y="hd2"/>
                    </a:cxn>
                  </a:cxnLst>
                  <a:rect l="0" t="0" r="r" b="b"/>
                  <a:pathLst>
                    <a:path w="19201" h="19200" extrusionOk="0">
                      <a:moveTo>
                        <a:pt x="3579" y="6477"/>
                      </a:moveTo>
                      <a:cubicBezTo>
                        <a:pt x="-554" y="11490"/>
                        <a:pt x="-1200" y="16952"/>
                        <a:pt x="2124" y="18675"/>
                      </a:cubicBezTo>
                      <a:cubicBezTo>
                        <a:pt x="5447" y="20400"/>
                        <a:pt x="11488" y="17734"/>
                        <a:pt x="15621" y="12723"/>
                      </a:cubicBezTo>
                      <a:cubicBezTo>
                        <a:pt x="19754" y="7712"/>
                        <a:pt x="20400" y="2251"/>
                        <a:pt x="17079" y="525"/>
                      </a:cubicBezTo>
                      <a:cubicBezTo>
                        <a:pt x="13753" y="-1200"/>
                        <a:pt x="7709" y="1466"/>
                        <a:pt x="3579" y="6477"/>
                      </a:cubicBezTo>
                      <a:close/>
                    </a:path>
                  </a:pathLst>
                </a:custGeom>
                <a:solidFill>
                  <a:srgbClr val="C0CADA"/>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341" name="Shape 72">
                  <a:extLst>
                    <a:ext uri="{FF2B5EF4-FFF2-40B4-BE49-F238E27FC236}">
                      <a16:creationId xmlns:a16="http://schemas.microsoft.com/office/drawing/2014/main" id="{7F8168E1-D336-FB46-A36E-2A16DDB9D770}"/>
                    </a:ext>
                  </a:extLst>
                </p:cNvPr>
                <p:cNvSpPr/>
                <p:nvPr/>
              </p:nvSpPr>
              <p:spPr>
                <a:xfrm>
                  <a:off x="165350" y="25438"/>
                  <a:ext cx="196271" cy="266865"/>
                </a:xfrm>
                <a:custGeom>
                  <a:avLst/>
                  <a:gdLst/>
                  <a:ahLst/>
                  <a:cxnLst>
                    <a:cxn ang="0">
                      <a:pos x="wd2" y="hd2"/>
                    </a:cxn>
                    <a:cxn ang="5400000">
                      <a:pos x="wd2" y="hd2"/>
                    </a:cxn>
                    <a:cxn ang="10800000">
                      <a:pos x="wd2" y="hd2"/>
                    </a:cxn>
                    <a:cxn ang="16200000">
                      <a:pos x="wd2" y="hd2"/>
                    </a:cxn>
                  </a:cxnLst>
                  <a:rect l="0" t="0" r="r" b="b"/>
                  <a:pathLst>
                    <a:path w="20463" h="21600" extrusionOk="0">
                      <a:moveTo>
                        <a:pt x="20463" y="0"/>
                      </a:moveTo>
                      <a:cubicBezTo>
                        <a:pt x="19423" y="5707"/>
                        <a:pt x="15161" y="7304"/>
                        <a:pt x="9208" y="9525"/>
                      </a:cubicBezTo>
                      <a:cubicBezTo>
                        <a:pt x="2545" y="12010"/>
                        <a:pt x="3695" y="17306"/>
                        <a:pt x="830" y="21600"/>
                      </a:cubicBezTo>
                      <a:cubicBezTo>
                        <a:pt x="-28" y="17203"/>
                        <a:pt x="-1137" y="14046"/>
                        <a:pt x="2779" y="10474"/>
                      </a:cubicBezTo>
                      <a:cubicBezTo>
                        <a:pt x="5731" y="7781"/>
                        <a:pt x="7075" y="4198"/>
                        <a:pt x="11078" y="2284"/>
                      </a:cubicBezTo>
                      <a:cubicBezTo>
                        <a:pt x="13414" y="1167"/>
                        <a:pt x="16176" y="550"/>
                        <a:pt x="18805" y="0"/>
                      </a:cubicBezTo>
                    </a:path>
                  </a:pathLst>
                </a:custGeom>
                <a:solidFill>
                  <a:srgbClr val="C0CADA"/>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342" name="Shape 73">
                  <a:extLst>
                    <a:ext uri="{FF2B5EF4-FFF2-40B4-BE49-F238E27FC236}">
                      <a16:creationId xmlns:a16="http://schemas.microsoft.com/office/drawing/2014/main" id="{475D8E39-21FF-9D4C-BAD0-D3D1B1D08292}"/>
                    </a:ext>
                  </a:extLst>
                </p:cNvPr>
                <p:cNvSpPr/>
                <p:nvPr/>
              </p:nvSpPr>
              <p:spPr>
                <a:xfrm>
                  <a:off x="254385" y="178070"/>
                  <a:ext cx="93714" cy="91905"/>
                </a:xfrm>
                <a:custGeom>
                  <a:avLst/>
                  <a:gdLst/>
                  <a:ahLst/>
                  <a:cxnLst>
                    <a:cxn ang="0">
                      <a:pos x="wd2" y="hd2"/>
                    </a:cxn>
                    <a:cxn ang="5400000">
                      <a:pos x="wd2" y="hd2"/>
                    </a:cxn>
                    <a:cxn ang="10800000">
                      <a:pos x="wd2" y="hd2"/>
                    </a:cxn>
                    <a:cxn ang="16200000">
                      <a:pos x="wd2" y="hd2"/>
                    </a:cxn>
                  </a:cxnLst>
                  <a:rect l="0" t="0" r="r" b="b"/>
                  <a:pathLst>
                    <a:path w="20398" h="20920" extrusionOk="0">
                      <a:moveTo>
                        <a:pt x="20175" y="20196"/>
                      </a:moveTo>
                      <a:cubicBezTo>
                        <a:pt x="20170" y="13617"/>
                        <a:pt x="21600" y="4636"/>
                        <a:pt x="17288" y="57"/>
                      </a:cubicBezTo>
                      <a:cubicBezTo>
                        <a:pt x="13141" y="-680"/>
                        <a:pt x="2423" y="5996"/>
                        <a:pt x="0" y="8598"/>
                      </a:cubicBezTo>
                      <a:cubicBezTo>
                        <a:pt x="2209" y="11216"/>
                        <a:pt x="6711" y="12780"/>
                        <a:pt x="9477" y="15086"/>
                      </a:cubicBezTo>
                      <a:cubicBezTo>
                        <a:pt x="12372" y="17497"/>
                        <a:pt x="14492" y="19916"/>
                        <a:pt x="18099" y="20920"/>
                      </a:cubicBezTo>
                    </a:path>
                  </a:pathLst>
                </a:custGeom>
                <a:solidFill>
                  <a:srgbClr val="C0CADA"/>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343" name="Shape 74">
                  <a:extLst>
                    <a:ext uri="{FF2B5EF4-FFF2-40B4-BE49-F238E27FC236}">
                      <a16:creationId xmlns:a16="http://schemas.microsoft.com/office/drawing/2014/main" id="{D52869AE-AD24-2D44-A85E-86F173E4DE14}"/>
                    </a:ext>
                  </a:extLst>
                </p:cNvPr>
                <p:cNvSpPr/>
                <p:nvPr/>
              </p:nvSpPr>
              <p:spPr>
                <a:xfrm>
                  <a:off x="0" y="597807"/>
                  <a:ext cx="382526" cy="241271"/>
                </a:xfrm>
                <a:custGeom>
                  <a:avLst/>
                  <a:gdLst/>
                  <a:ahLst/>
                  <a:cxnLst>
                    <a:cxn ang="0">
                      <a:pos x="wd2" y="hd2"/>
                    </a:cxn>
                    <a:cxn ang="5400000">
                      <a:pos x="wd2" y="hd2"/>
                    </a:cxn>
                    <a:cxn ang="10800000">
                      <a:pos x="wd2" y="hd2"/>
                    </a:cxn>
                    <a:cxn ang="16200000">
                      <a:pos x="wd2" y="hd2"/>
                    </a:cxn>
                  </a:cxnLst>
                  <a:rect l="0" t="0" r="r" b="b"/>
                  <a:pathLst>
                    <a:path w="21299" h="21600" extrusionOk="0">
                      <a:moveTo>
                        <a:pt x="14628" y="21600"/>
                      </a:moveTo>
                      <a:cubicBezTo>
                        <a:pt x="12686" y="21600"/>
                        <a:pt x="11215" y="19763"/>
                        <a:pt x="10479" y="16425"/>
                      </a:cubicBezTo>
                      <a:cubicBezTo>
                        <a:pt x="10169" y="15855"/>
                        <a:pt x="9945" y="15855"/>
                        <a:pt x="9869" y="15855"/>
                      </a:cubicBezTo>
                      <a:cubicBezTo>
                        <a:pt x="9464" y="15855"/>
                        <a:pt x="8960" y="16530"/>
                        <a:pt x="8427" y="17246"/>
                      </a:cubicBezTo>
                      <a:cubicBezTo>
                        <a:pt x="7704" y="18215"/>
                        <a:pt x="6885" y="19313"/>
                        <a:pt x="5887" y="19313"/>
                      </a:cubicBezTo>
                      <a:cubicBezTo>
                        <a:pt x="5758" y="19313"/>
                        <a:pt x="5627" y="19295"/>
                        <a:pt x="5493" y="19255"/>
                      </a:cubicBezTo>
                      <a:cubicBezTo>
                        <a:pt x="3791" y="18752"/>
                        <a:pt x="1612" y="16322"/>
                        <a:pt x="489" y="14264"/>
                      </a:cubicBezTo>
                      <a:lnTo>
                        <a:pt x="0" y="13368"/>
                      </a:lnTo>
                      <a:lnTo>
                        <a:pt x="733" y="13199"/>
                      </a:lnTo>
                      <a:cubicBezTo>
                        <a:pt x="1574" y="13005"/>
                        <a:pt x="2272" y="11766"/>
                        <a:pt x="2946" y="10568"/>
                      </a:cubicBezTo>
                      <a:cubicBezTo>
                        <a:pt x="3338" y="9870"/>
                        <a:pt x="3743" y="9150"/>
                        <a:pt x="4186" y="8615"/>
                      </a:cubicBezTo>
                      <a:cubicBezTo>
                        <a:pt x="5123" y="7486"/>
                        <a:pt x="6153" y="6535"/>
                        <a:pt x="7148" y="5616"/>
                      </a:cubicBezTo>
                      <a:cubicBezTo>
                        <a:pt x="7414" y="5371"/>
                        <a:pt x="7680" y="5126"/>
                        <a:pt x="7942" y="4878"/>
                      </a:cubicBezTo>
                      <a:cubicBezTo>
                        <a:pt x="8226" y="4611"/>
                        <a:pt x="8506" y="4341"/>
                        <a:pt x="8786" y="4072"/>
                      </a:cubicBezTo>
                      <a:cubicBezTo>
                        <a:pt x="10963" y="1978"/>
                        <a:pt x="13020" y="0"/>
                        <a:pt x="15545" y="0"/>
                      </a:cubicBezTo>
                      <a:cubicBezTo>
                        <a:pt x="16134" y="0"/>
                        <a:pt x="16734" y="113"/>
                        <a:pt x="17329" y="335"/>
                      </a:cubicBezTo>
                      <a:lnTo>
                        <a:pt x="17640" y="451"/>
                      </a:lnTo>
                      <a:lnTo>
                        <a:pt x="17640" y="1249"/>
                      </a:lnTo>
                      <a:cubicBezTo>
                        <a:pt x="17725" y="2689"/>
                        <a:pt x="18189" y="3657"/>
                        <a:pt x="18681" y="4681"/>
                      </a:cubicBezTo>
                      <a:cubicBezTo>
                        <a:pt x="19093" y="5537"/>
                        <a:pt x="19517" y="6421"/>
                        <a:pt x="19742" y="7637"/>
                      </a:cubicBezTo>
                      <a:cubicBezTo>
                        <a:pt x="21111" y="9229"/>
                        <a:pt x="21600" y="11478"/>
                        <a:pt x="21118" y="13995"/>
                      </a:cubicBezTo>
                      <a:cubicBezTo>
                        <a:pt x="20343" y="18047"/>
                        <a:pt x="17310" y="21600"/>
                        <a:pt x="14628" y="21600"/>
                      </a:cubicBezTo>
                      <a:close/>
                    </a:path>
                  </a:pathLst>
                </a:custGeom>
                <a:solidFill>
                  <a:srgbClr val="C0CADA"/>
                </a:solidFill>
                <a:ln w="6350" cap="flat">
                  <a:solidFill>
                    <a:srgbClr val="FFFFFF"/>
                  </a:solidFill>
                  <a:prstDash val="solid"/>
                  <a:miter lim="400000"/>
                </a:ln>
                <a:effectLst/>
              </p:spPr>
              <p:txBody>
                <a:bodyPr wrap="square" lIns="0" tIns="0" rIns="0" bIns="0" numCol="1" anchor="ctr">
                  <a:noAutofit/>
                </a:bodyPr>
                <a:lstStyle/>
                <a:p>
                  <a:pPr lvl="0"/>
                  <a:endParaRPr sz="2400"/>
                </a:p>
              </p:txBody>
            </p:sp>
          </p:grpSp>
          <p:sp>
            <p:nvSpPr>
              <p:cNvPr id="261" name="Shape 76">
                <a:extLst>
                  <a:ext uri="{FF2B5EF4-FFF2-40B4-BE49-F238E27FC236}">
                    <a16:creationId xmlns:a16="http://schemas.microsoft.com/office/drawing/2014/main" id="{592454C3-3E3D-3B4E-BC61-F3CAF5832366}"/>
                  </a:ext>
                </a:extLst>
              </p:cNvPr>
              <p:cNvSpPr/>
              <p:nvPr/>
            </p:nvSpPr>
            <p:spPr>
              <a:xfrm>
                <a:off x="5685524" y="3764911"/>
                <a:ext cx="17477" cy="17938"/>
              </a:xfrm>
              <a:custGeom>
                <a:avLst/>
                <a:gdLst/>
                <a:ahLst/>
                <a:cxnLst>
                  <a:cxn ang="0">
                    <a:pos x="wd2" y="hd2"/>
                  </a:cxn>
                  <a:cxn ang="5400000">
                    <a:pos x="wd2" y="hd2"/>
                  </a:cxn>
                  <a:cxn ang="10800000">
                    <a:pos x="wd2" y="hd2"/>
                  </a:cxn>
                  <a:cxn ang="16200000">
                    <a:pos x="wd2" y="hd2"/>
                  </a:cxn>
                </a:cxnLst>
                <a:rect l="0" t="0" r="r" b="b"/>
                <a:pathLst>
                  <a:path w="21600" h="21600" extrusionOk="0">
                    <a:moveTo>
                      <a:pt x="11391" y="21600"/>
                    </a:moveTo>
                    <a:cubicBezTo>
                      <a:pt x="6816" y="18578"/>
                      <a:pt x="3316" y="15811"/>
                      <a:pt x="0" y="12580"/>
                    </a:cubicBezTo>
                    <a:lnTo>
                      <a:pt x="12281" y="0"/>
                    </a:lnTo>
                    <a:cubicBezTo>
                      <a:pt x="15336" y="2678"/>
                      <a:pt x="18391" y="5101"/>
                      <a:pt x="21600" y="7360"/>
                    </a:cubicBezTo>
                    <a:lnTo>
                      <a:pt x="11391" y="21600"/>
                    </a:lnTo>
                    <a:close/>
                  </a:path>
                </a:pathLst>
              </a:custGeom>
              <a:solidFill>
                <a:srgbClr val="B8BABC"/>
              </a:solidFill>
              <a:ln w="12700" cap="flat">
                <a:noFill/>
                <a:miter lim="400000"/>
              </a:ln>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62" name="Shape 77">
                <a:extLst>
                  <a:ext uri="{FF2B5EF4-FFF2-40B4-BE49-F238E27FC236}">
                    <a16:creationId xmlns:a16="http://schemas.microsoft.com/office/drawing/2014/main" id="{98208E7A-A071-A648-A3C2-6C8663265B22}"/>
                  </a:ext>
                </a:extLst>
              </p:cNvPr>
              <p:cNvSpPr/>
              <p:nvPr/>
            </p:nvSpPr>
            <p:spPr>
              <a:xfrm>
                <a:off x="3841227" y="4095612"/>
                <a:ext cx="628991" cy="344230"/>
              </a:xfrm>
              <a:custGeom>
                <a:avLst/>
                <a:gdLst/>
                <a:ahLst/>
                <a:cxnLst>
                  <a:cxn ang="0">
                    <a:pos x="wd2" y="hd2"/>
                  </a:cxn>
                  <a:cxn ang="5400000">
                    <a:pos x="wd2" y="hd2"/>
                  </a:cxn>
                  <a:cxn ang="10800000">
                    <a:pos x="wd2" y="hd2"/>
                  </a:cxn>
                  <a:cxn ang="16200000">
                    <a:pos x="wd2" y="hd2"/>
                  </a:cxn>
                </a:cxnLst>
                <a:rect l="0" t="0" r="r" b="b"/>
                <a:pathLst>
                  <a:path w="21599" h="21600" extrusionOk="0">
                    <a:moveTo>
                      <a:pt x="5545" y="21595"/>
                    </a:moveTo>
                    <a:cubicBezTo>
                      <a:pt x="5466" y="21578"/>
                      <a:pt x="5178" y="21560"/>
                      <a:pt x="4239" y="21560"/>
                    </a:cubicBezTo>
                    <a:lnTo>
                      <a:pt x="2682" y="21570"/>
                    </a:lnTo>
                    <a:lnTo>
                      <a:pt x="3089" y="20798"/>
                    </a:lnTo>
                    <a:cubicBezTo>
                      <a:pt x="3146" y="20690"/>
                      <a:pt x="3222" y="20496"/>
                      <a:pt x="3230" y="20044"/>
                    </a:cubicBezTo>
                    <a:cubicBezTo>
                      <a:pt x="3259" y="18671"/>
                      <a:pt x="2636" y="17465"/>
                      <a:pt x="1959" y="16366"/>
                    </a:cubicBezTo>
                    <a:cubicBezTo>
                      <a:pt x="990" y="14797"/>
                      <a:pt x="-1" y="12915"/>
                      <a:pt x="0" y="10860"/>
                    </a:cubicBezTo>
                    <a:cubicBezTo>
                      <a:pt x="1" y="9796"/>
                      <a:pt x="275" y="8816"/>
                      <a:pt x="815" y="7946"/>
                    </a:cubicBezTo>
                    <a:cubicBezTo>
                      <a:pt x="1091" y="7500"/>
                      <a:pt x="1425" y="7266"/>
                      <a:pt x="1748" y="7040"/>
                    </a:cubicBezTo>
                    <a:cubicBezTo>
                      <a:pt x="2059" y="6821"/>
                      <a:pt x="2353" y="6616"/>
                      <a:pt x="2555" y="6243"/>
                    </a:cubicBezTo>
                    <a:cubicBezTo>
                      <a:pt x="2790" y="5807"/>
                      <a:pt x="2798" y="5229"/>
                      <a:pt x="2807" y="4559"/>
                    </a:cubicBezTo>
                    <a:cubicBezTo>
                      <a:pt x="2817" y="3863"/>
                      <a:pt x="2828" y="3075"/>
                      <a:pt x="3143" y="2455"/>
                    </a:cubicBezTo>
                    <a:cubicBezTo>
                      <a:pt x="3346" y="2061"/>
                      <a:pt x="3590" y="1861"/>
                      <a:pt x="3869" y="1861"/>
                    </a:cubicBezTo>
                    <a:cubicBezTo>
                      <a:pt x="4116" y="1861"/>
                      <a:pt x="4352" y="2011"/>
                      <a:pt x="4580" y="2156"/>
                    </a:cubicBezTo>
                    <a:cubicBezTo>
                      <a:pt x="4767" y="2274"/>
                      <a:pt x="4943" y="2387"/>
                      <a:pt x="5100" y="2399"/>
                    </a:cubicBezTo>
                    <a:cubicBezTo>
                      <a:pt x="5135" y="2402"/>
                      <a:pt x="5167" y="2404"/>
                      <a:pt x="5198" y="2404"/>
                    </a:cubicBezTo>
                    <a:cubicBezTo>
                      <a:pt x="5520" y="2404"/>
                      <a:pt x="5602" y="2267"/>
                      <a:pt x="5906" y="1761"/>
                    </a:cubicBezTo>
                    <a:lnTo>
                      <a:pt x="6024" y="1564"/>
                    </a:lnTo>
                    <a:cubicBezTo>
                      <a:pt x="6126" y="1397"/>
                      <a:pt x="6208" y="1196"/>
                      <a:pt x="6267" y="966"/>
                    </a:cubicBezTo>
                    <a:lnTo>
                      <a:pt x="6387" y="502"/>
                    </a:lnTo>
                    <a:lnTo>
                      <a:pt x="6624" y="777"/>
                    </a:lnTo>
                    <a:cubicBezTo>
                      <a:pt x="6679" y="841"/>
                      <a:pt x="6876" y="918"/>
                      <a:pt x="7500" y="918"/>
                    </a:cubicBezTo>
                    <a:lnTo>
                      <a:pt x="7765" y="917"/>
                    </a:lnTo>
                    <a:cubicBezTo>
                      <a:pt x="7890" y="917"/>
                      <a:pt x="7999" y="920"/>
                      <a:pt x="8077" y="931"/>
                    </a:cubicBezTo>
                    <a:cubicBezTo>
                      <a:pt x="8220" y="949"/>
                      <a:pt x="8361" y="958"/>
                      <a:pt x="8500" y="958"/>
                    </a:cubicBezTo>
                    <a:cubicBezTo>
                      <a:pt x="9232" y="958"/>
                      <a:pt x="9918" y="724"/>
                      <a:pt x="10644" y="477"/>
                    </a:cubicBezTo>
                    <a:cubicBezTo>
                      <a:pt x="11027" y="347"/>
                      <a:pt x="11423" y="211"/>
                      <a:pt x="11830" y="112"/>
                    </a:cubicBezTo>
                    <a:cubicBezTo>
                      <a:pt x="12138" y="37"/>
                      <a:pt x="12484" y="0"/>
                      <a:pt x="12859" y="0"/>
                    </a:cubicBezTo>
                    <a:cubicBezTo>
                      <a:pt x="13880" y="0"/>
                      <a:pt x="15309" y="302"/>
                      <a:pt x="16261" y="1151"/>
                    </a:cubicBezTo>
                    <a:cubicBezTo>
                      <a:pt x="16570" y="1429"/>
                      <a:pt x="16783" y="1546"/>
                      <a:pt x="16974" y="1546"/>
                    </a:cubicBezTo>
                    <a:cubicBezTo>
                      <a:pt x="17023" y="1546"/>
                      <a:pt x="17071" y="1539"/>
                      <a:pt x="17119" y="1525"/>
                    </a:cubicBezTo>
                    <a:lnTo>
                      <a:pt x="17581" y="1397"/>
                    </a:lnTo>
                    <a:lnTo>
                      <a:pt x="17380" y="2167"/>
                    </a:lnTo>
                    <a:cubicBezTo>
                      <a:pt x="17380" y="2168"/>
                      <a:pt x="16534" y="5419"/>
                      <a:pt x="16369" y="6080"/>
                    </a:cubicBezTo>
                    <a:cubicBezTo>
                      <a:pt x="16372" y="6094"/>
                      <a:pt x="16401" y="6265"/>
                      <a:pt x="16541" y="6532"/>
                    </a:cubicBezTo>
                    <a:cubicBezTo>
                      <a:pt x="16794" y="7012"/>
                      <a:pt x="17212" y="7434"/>
                      <a:pt x="17436" y="7434"/>
                    </a:cubicBezTo>
                    <a:cubicBezTo>
                      <a:pt x="17833" y="7434"/>
                      <a:pt x="18028" y="7896"/>
                      <a:pt x="18185" y="8266"/>
                    </a:cubicBezTo>
                    <a:cubicBezTo>
                      <a:pt x="18299" y="8535"/>
                      <a:pt x="18407" y="8790"/>
                      <a:pt x="18594" y="8928"/>
                    </a:cubicBezTo>
                    <a:cubicBezTo>
                      <a:pt x="18872" y="9136"/>
                      <a:pt x="19068" y="9224"/>
                      <a:pt x="19252" y="9224"/>
                    </a:cubicBezTo>
                    <a:cubicBezTo>
                      <a:pt x="19402" y="9224"/>
                      <a:pt x="19547" y="9164"/>
                      <a:pt x="19710" y="9036"/>
                    </a:cubicBezTo>
                    <a:cubicBezTo>
                      <a:pt x="19825" y="8944"/>
                      <a:pt x="19946" y="8750"/>
                      <a:pt x="20074" y="8545"/>
                    </a:cubicBezTo>
                    <a:cubicBezTo>
                      <a:pt x="20312" y="8164"/>
                      <a:pt x="20581" y="7733"/>
                      <a:pt x="20954" y="7733"/>
                    </a:cubicBezTo>
                    <a:cubicBezTo>
                      <a:pt x="20997" y="7733"/>
                      <a:pt x="21041" y="7738"/>
                      <a:pt x="21085" y="7751"/>
                    </a:cubicBezTo>
                    <a:lnTo>
                      <a:pt x="21279" y="7804"/>
                    </a:lnTo>
                    <a:lnTo>
                      <a:pt x="21599" y="15097"/>
                    </a:lnTo>
                    <a:lnTo>
                      <a:pt x="21077" y="13733"/>
                    </a:lnTo>
                    <a:cubicBezTo>
                      <a:pt x="20938" y="13372"/>
                      <a:pt x="20570" y="12627"/>
                      <a:pt x="20314" y="12627"/>
                    </a:cubicBezTo>
                    <a:cubicBezTo>
                      <a:pt x="20268" y="12627"/>
                      <a:pt x="20204" y="12650"/>
                      <a:pt x="20126" y="12825"/>
                    </a:cubicBezTo>
                    <a:cubicBezTo>
                      <a:pt x="19860" y="13424"/>
                      <a:pt x="19912" y="13947"/>
                      <a:pt x="20034" y="14895"/>
                    </a:cubicBezTo>
                    <a:cubicBezTo>
                      <a:pt x="20094" y="15363"/>
                      <a:pt x="20163" y="15892"/>
                      <a:pt x="20181" y="16506"/>
                    </a:cubicBezTo>
                    <a:cubicBezTo>
                      <a:pt x="20199" y="17150"/>
                      <a:pt x="20140" y="17595"/>
                      <a:pt x="19998" y="17866"/>
                    </a:cubicBezTo>
                    <a:cubicBezTo>
                      <a:pt x="19906" y="18044"/>
                      <a:pt x="19784" y="18137"/>
                      <a:pt x="19646" y="18137"/>
                    </a:cubicBezTo>
                    <a:cubicBezTo>
                      <a:pt x="19352" y="18137"/>
                      <a:pt x="18988" y="17698"/>
                      <a:pt x="18562" y="16833"/>
                    </a:cubicBezTo>
                    <a:cubicBezTo>
                      <a:pt x="18357" y="16417"/>
                      <a:pt x="18143" y="16196"/>
                      <a:pt x="17946" y="16196"/>
                    </a:cubicBezTo>
                    <a:cubicBezTo>
                      <a:pt x="17735" y="16196"/>
                      <a:pt x="17598" y="16437"/>
                      <a:pt x="17567" y="16521"/>
                    </a:cubicBezTo>
                    <a:cubicBezTo>
                      <a:pt x="17494" y="16722"/>
                      <a:pt x="17371" y="16836"/>
                      <a:pt x="17222" y="16836"/>
                    </a:cubicBezTo>
                    <a:cubicBezTo>
                      <a:pt x="16850" y="16836"/>
                      <a:pt x="16290" y="16072"/>
                      <a:pt x="15920" y="15058"/>
                    </a:cubicBezTo>
                    <a:cubicBezTo>
                      <a:pt x="15881" y="14951"/>
                      <a:pt x="15851" y="14892"/>
                      <a:pt x="15832" y="14861"/>
                    </a:cubicBezTo>
                    <a:cubicBezTo>
                      <a:pt x="15756" y="15030"/>
                      <a:pt x="15644" y="15606"/>
                      <a:pt x="15644" y="16267"/>
                    </a:cubicBezTo>
                    <a:cubicBezTo>
                      <a:pt x="15644" y="17171"/>
                      <a:pt x="15309" y="17390"/>
                      <a:pt x="15108" y="17520"/>
                    </a:cubicBezTo>
                    <a:cubicBezTo>
                      <a:pt x="14955" y="17620"/>
                      <a:pt x="14873" y="17680"/>
                      <a:pt x="14821" y="17881"/>
                    </a:cubicBezTo>
                    <a:lnTo>
                      <a:pt x="14783" y="18029"/>
                    </a:lnTo>
                    <a:cubicBezTo>
                      <a:pt x="14629" y="18616"/>
                      <a:pt x="14220" y="20177"/>
                      <a:pt x="14317" y="20627"/>
                    </a:cubicBezTo>
                    <a:cubicBezTo>
                      <a:pt x="14338" y="20722"/>
                      <a:pt x="14407" y="21031"/>
                      <a:pt x="14309" y="21298"/>
                    </a:cubicBezTo>
                    <a:cubicBezTo>
                      <a:pt x="14253" y="21451"/>
                      <a:pt x="14157" y="21539"/>
                      <a:pt x="14047" y="21539"/>
                    </a:cubicBezTo>
                    <a:cubicBezTo>
                      <a:pt x="13947" y="21539"/>
                      <a:pt x="13839" y="21470"/>
                      <a:pt x="13715" y="21389"/>
                    </a:cubicBezTo>
                    <a:cubicBezTo>
                      <a:pt x="13623" y="21328"/>
                      <a:pt x="13496" y="21245"/>
                      <a:pt x="13431" y="21245"/>
                    </a:cubicBezTo>
                    <a:cubicBezTo>
                      <a:pt x="13141" y="21245"/>
                      <a:pt x="12993" y="20725"/>
                      <a:pt x="12850" y="20223"/>
                    </a:cubicBezTo>
                    <a:cubicBezTo>
                      <a:pt x="12791" y="20015"/>
                      <a:pt x="12653" y="19531"/>
                      <a:pt x="12582" y="19504"/>
                    </a:cubicBezTo>
                    <a:cubicBezTo>
                      <a:pt x="12050" y="19305"/>
                      <a:pt x="10711" y="17779"/>
                      <a:pt x="10711" y="15358"/>
                    </a:cubicBezTo>
                    <a:cubicBezTo>
                      <a:pt x="10711" y="15295"/>
                      <a:pt x="10708" y="14740"/>
                      <a:pt x="10605" y="14740"/>
                    </a:cubicBezTo>
                    <a:cubicBezTo>
                      <a:pt x="10366" y="14740"/>
                      <a:pt x="9830" y="15637"/>
                      <a:pt x="9744" y="16485"/>
                    </a:cubicBezTo>
                    <a:cubicBezTo>
                      <a:pt x="9614" y="17799"/>
                      <a:pt x="8431" y="21596"/>
                      <a:pt x="7649" y="21596"/>
                    </a:cubicBezTo>
                    <a:cubicBezTo>
                      <a:pt x="7649" y="21596"/>
                      <a:pt x="7649" y="21596"/>
                      <a:pt x="7649" y="21596"/>
                    </a:cubicBezTo>
                    <a:cubicBezTo>
                      <a:pt x="7562" y="21596"/>
                      <a:pt x="7480" y="21556"/>
                      <a:pt x="7408" y="21476"/>
                    </a:cubicBezTo>
                    <a:cubicBezTo>
                      <a:pt x="7196" y="21239"/>
                      <a:pt x="7013" y="20955"/>
                      <a:pt x="6851" y="20704"/>
                    </a:cubicBezTo>
                    <a:cubicBezTo>
                      <a:pt x="6713" y="20489"/>
                      <a:pt x="6503" y="20164"/>
                      <a:pt x="6429" y="20164"/>
                    </a:cubicBezTo>
                    <a:cubicBezTo>
                      <a:pt x="6405" y="20197"/>
                      <a:pt x="6333" y="20434"/>
                      <a:pt x="6290" y="20576"/>
                    </a:cubicBezTo>
                    <a:cubicBezTo>
                      <a:pt x="6159" y="21008"/>
                      <a:pt x="5979" y="21600"/>
                      <a:pt x="5606" y="21600"/>
                    </a:cubicBezTo>
                    <a:lnTo>
                      <a:pt x="5593" y="21600"/>
                    </a:lnTo>
                    <a:lnTo>
                      <a:pt x="5545" y="21595"/>
                    </a:lnTo>
                    <a:close/>
                  </a:path>
                </a:pathLst>
              </a:custGeom>
              <a:solidFill>
                <a:srgbClr val="CDDEEB"/>
              </a:solidFill>
              <a:ln w="6350" cap="flat">
                <a:solidFill>
                  <a:srgbClr val="FFFFFF"/>
                </a:solidFill>
                <a:prstDash val="solid"/>
                <a:miter lim="400000"/>
              </a:ln>
              <a:effectLst/>
            </p:spPr>
            <p:txBody>
              <a:bodyPr wrap="square" lIns="0" tIns="0" rIns="0" bIns="0" numCol="1" anchor="ctr">
                <a:noAutofit/>
              </a:bodyPr>
              <a:lstStyle/>
              <a:p>
                <a:pPr lvl="0"/>
                <a:endParaRPr sz="2400"/>
              </a:p>
            </p:txBody>
          </p:sp>
          <p:grpSp>
            <p:nvGrpSpPr>
              <p:cNvPr id="263" name="Group 80">
                <a:extLst>
                  <a:ext uri="{FF2B5EF4-FFF2-40B4-BE49-F238E27FC236}">
                    <a16:creationId xmlns:a16="http://schemas.microsoft.com/office/drawing/2014/main" id="{4E338002-6DCD-4047-888A-3ECA26210A11}"/>
                  </a:ext>
                </a:extLst>
              </p:cNvPr>
              <p:cNvGrpSpPr/>
              <p:nvPr/>
            </p:nvGrpSpPr>
            <p:grpSpPr>
              <a:xfrm>
                <a:off x="2200437" y="3472367"/>
                <a:ext cx="2130070" cy="1820598"/>
                <a:chOff x="0" y="0"/>
                <a:chExt cx="2130068" cy="1820596"/>
              </a:xfrm>
            </p:grpSpPr>
            <p:sp>
              <p:nvSpPr>
                <p:cNvPr id="337" name="Shape 78">
                  <a:extLst>
                    <a:ext uri="{FF2B5EF4-FFF2-40B4-BE49-F238E27FC236}">
                      <a16:creationId xmlns:a16="http://schemas.microsoft.com/office/drawing/2014/main" id="{AB664C9E-2148-3744-B36E-D969049871D6}"/>
                    </a:ext>
                  </a:extLst>
                </p:cNvPr>
                <p:cNvSpPr/>
                <p:nvPr/>
              </p:nvSpPr>
              <p:spPr>
                <a:xfrm>
                  <a:off x="1984209" y="1513595"/>
                  <a:ext cx="145860" cy="307002"/>
                </a:xfrm>
                <a:custGeom>
                  <a:avLst/>
                  <a:gdLst/>
                  <a:ahLst/>
                  <a:cxnLst>
                    <a:cxn ang="0">
                      <a:pos x="wd2" y="hd2"/>
                    </a:cxn>
                    <a:cxn ang="5400000">
                      <a:pos x="wd2" y="hd2"/>
                    </a:cxn>
                    <a:cxn ang="10800000">
                      <a:pos x="wd2" y="hd2"/>
                    </a:cxn>
                    <a:cxn ang="16200000">
                      <a:pos x="wd2" y="hd2"/>
                    </a:cxn>
                  </a:cxnLst>
                  <a:rect l="0" t="0" r="r" b="b"/>
                  <a:pathLst>
                    <a:path w="20182" h="19348" extrusionOk="0">
                      <a:moveTo>
                        <a:pt x="17756" y="487"/>
                      </a:moveTo>
                      <a:cubicBezTo>
                        <a:pt x="17142" y="3455"/>
                        <a:pt x="19561" y="5678"/>
                        <a:pt x="20137" y="8551"/>
                      </a:cubicBezTo>
                      <a:cubicBezTo>
                        <a:pt x="20487" y="10298"/>
                        <a:pt x="18743" y="10594"/>
                        <a:pt x="17181" y="11978"/>
                      </a:cubicBezTo>
                      <a:cubicBezTo>
                        <a:pt x="15827" y="13178"/>
                        <a:pt x="16781" y="14478"/>
                        <a:pt x="16085" y="15731"/>
                      </a:cubicBezTo>
                      <a:cubicBezTo>
                        <a:pt x="15398" y="16968"/>
                        <a:pt x="13251" y="18330"/>
                        <a:pt x="11587" y="19348"/>
                      </a:cubicBezTo>
                      <a:cubicBezTo>
                        <a:pt x="4937" y="16840"/>
                        <a:pt x="2116" y="14667"/>
                        <a:pt x="939" y="10762"/>
                      </a:cubicBezTo>
                      <a:cubicBezTo>
                        <a:pt x="461" y="9181"/>
                        <a:pt x="-1113" y="6816"/>
                        <a:pt x="1337" y="5426"/>
                      </a:cubicBezTo>
                      <a:cubicBezTo>
                        <a:pt x="3753" y="4056"/>
                        <a:pt x="8353" y="4391"/>
                        <a:pt x="11544" y="3707"/>
                      </a:cubicBezTo>
                      <a:cubicBezTo>
                        <a:pt x="13195" y="3353"/>
                        <a:pt x="17973" y="-2252"/>
                        <a:pt x="18342" y="1022"/>
                      </a:cubicBezTo>
                    </a:path>
                  </a:pathLst>
                </a:custGeom>
                <a:solidFill>
                  <a:srgbClr val="C9D0D8"/>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338" name="Shape 79">
                  <a:extLst>
                    <a:ext uri="{FF2B5EF4-FFF2-40B4-BE49-F238E27FC236}">
                      <a16:creationId xmlns:a16="http://schemas.microsoft.com/office/drawing/2014/main" id="{01BE7377-297F-1345-9E88-2F6599BA2469}"/>
                    </a:ext>
                  </a:extLst>
                </p:cNvPr>
                <p:cNvSpPr/>
                <p:nvPr/>
              </p:nvSpPr>
              <p:spPr>
                <a:xfrm>
                  <a:off x="-1" y="0"/>
                  <a:ext cx="1938223" cy="1635858"/>
                </a:xfrm>
                <a:custGeom>
                  <a:avLst/>
                  <a:gdLst/>
                  <a:ahLst/>
                  <a:cxnLst>
                    <a:cxn ang="0">
                      <a:pos x="wd2" y="hd2"/>
                    </a:cxn>
                    <a:cxn ang="5400000">
                      <a:pos x="wd2" y="hd2"/>
                    </a:cxn>
                    <a:cxn ang="10800000">
                      <a:pos x="wd2" y="hd2"/>
                    </a:cxn>
                    <a:cxn ang="16200000">
                      <a:pos x="wd2" y="hd2"/>
                    </a:cxn>
                  </a:cxnLst>
                  <a:rect l="0" t="0" r="r" b="b"/>
                  <a:pathLst>
                    <a:path w="21526" h="21600" extrusionOk="0">
                      <a:moveTo>
                        <a:pt x="11794" y="21600"/>
                      </a:moveTo>
                      <a:cubicBezTo>
                        <a:pt x="11623" y="21600"/>
                        <a:pt x="11440" y="21549"/>
                        <a:pt x="11234" y="21445"/>
                      </a:cubicBezTo>
                      <a:cubicBezTo>
                        <a:pt x="11126" y="21392"/>
                        <a:pt x="11017" y="21388"/>
                        <a:pt x="10902" y="21384"/>
                      </a:cubicBezTo>
                      <a:cubicBezTo>
                        <a:pt x="10811" y="21380"/>
                        <a:pt x="10716" y="21377"/>
                        <a:pt x="10618" y="21348"/>
                      </a:cubicBezTo>
                      <a:cubicBezTo>
                        <a:pt x="10493" y="21312"/>
                        <a:pt x="10392" y="21230"/>
                        <a:pt x="10294" y="21151"/>
                      </a:cubicBezTo>
                      <a:cubicBezTo>
                        <a:pt x="10255" y="21119"/>
                        <a:pt x="10215" y="21086"/>
                        <a:pt x="10173" y="21057"/>
                      </a:cubicBezTo>
                      <a:cubicBezTo>
                        <a:pt x="9871" y="20846"/>
                        <a:pt x="9552" y="20697"/>
                        <a:pt x="9198" y="20601"/>
                      </a:cubicBezTo>
                      <a:cubicBezTo>
                        <a:pt x="9186" y="20597"/>
                        <a:pt x="9145" y="20587"/>
                        <a:pt x="9088" y="20573"/>
                      </a:cubicBezTo>
                      <a:cubicBezTo>
                        <a:pt x="8863" y="20518"/>
                        <a:pt x="8720" y="20482"/>
                        <a:pt x="8628" y="20455"/>
                      </a:cubicBezTo>
                      <a:lnTo>
                        <a:pt x="8630" y="20862"/>
                      </a:lnTo>
                      <a:lnTo>
                        <a:pt x="8538" y="20846"/>
                      </a:lnTo>
                      <a:cubicBezTo>
                        <a:pt x="8325" y="20809"/>
                        <a:pt x="8114" y="20795"/>
                        <a:pt x="7911" y="20782"/>
                      </a:cubicBezTo>
                      <a:cubicBezTo>
                        <a:pt x="7612" y="20762"/>
                        <a:pt x="7302" y="20742"/>
                        <a:pt x="6977" y="20647"/>
                      </a:cubicBezTo>
                      <a:cubicBezTo>
                        <a:pt x="6919" y="20631"/>
                        <a:pt x="6856" y="20617"/>
                        <a:pt x="6792" y="20603"/>
                      </a:cubicBezTo>
                      <a:cubicBezTo>
                        <a:pt x="6578" y="20557"/>
                        <a:pt x="6335" y="20504"/>
                        <a:pt x="6169" y="20325"/>
                      </a:cubicBezTo>
                      <a:cubicBezTo>
                        <a:pt x="6136" y="20289"/>
                        <a:pt x="6109" y="20258"/>
                        <a:pt x="6086" y="20232"/>
                      </a:cubicBezTo>
                      <a:cubicBezTo>
                        <a:pt x="5995" y="20128"/>
                        <a:pt x="5992" y="20123"/>
                        <a:pt x="5847" y="20123"/>
                      </a:cubicBezTo>
                      <a:cubicBezTo>
                        <a:pt x="5847" y="20123"/>
                        <a:pt x="5671" y="20126"/>
                        <a:pt x="5635" y="20126"/>
                      </a:cubicBezTo>
                      <a:cubicBezTo>
                        <a:pt x="5449" y="20126"/>
                        <a:pt x="5235" y="20109"/>
                        <a:pt x="5068" y="19986"/>
                      </a:cubicBezTo>
                      <a:cubicBezTo>
                        <a:pt x="4949" y="19898"/>
                        <a:pt x="4913" y="19765"/>
                        <a:pt x="4881" y="19647"/>
                      </a:cubicBezTo>
                      <a:cubicBezTo>
                        <a:pt x="4860" y="19573"/>
                        <a:pt x="4841" y="19503"/>
                        <a:pt x="4804" y="19442"/>
                      </a:cubicBezTo>
                      <a:cubicBezTo>
                        <a:pt x="4705" y="19283"/>
                        <a:pt x="4585" y="19211"/>
                        <a:pt x="4416" y="19211"/>
                      </a:cubicBezTo>
                      <a:cubicBezTo>
                        <a:pt x="4391" y="19211"/>
                        <a:pt x="4366" y="19213"/>
                        <a:pt x="4341" y="19215"/>
                      </a:cubicBezTo>
                      <a:lnTo>
                        <a:pt x="4301" y="19034"/>
                      </a:lnTo>
                      <a:lnTo>
                        <a:pt x="4351" y="19007"/>
                      </a:lnTo>
                      <a:cubicBezTo>
                        <a:pt x="4512" y="18920"/>
                        <a:pt x="4665" y="18837"/>
                        <a:pt x="4758" y="18682"/>
                      </a:cubicBezTo>
                      <a:cubicBezTo>
                        <a:pt x="4882" y="18476"/>
                        <a:pt x="4970" y="18155"/>
                        <a:pt x="5047" y="17872"/>
                      </a:cubicBezTo>
                      <a:cubicBezTo>
                        <a:pt x="5070" y="17789"/>
                        <a:pt x="5092" y="17709"/>
                        <a:pt x="5113" y="17636"/>
                      </a:cubicBezTo>
                      <a:cubicBezTo>
                        <a:pt x="5286" y="17047"/>
                        <a:pt x="5395" y="16440"/>
                        <a:pt x="5479" y="15923"/>
                      </a:cubicBezTo>
                      <a:cubicBezTo>
                        <a:pt x="5552" y="15473"/>
                        <a:pt x="5587" y="15036"/>
                        <a:pt x="5624" y="14573"/>
                      </a:cubicBezTo>
                      <a:lnTo>
                        <a:pt x="5650" y="14257"/>
                      </a:lnTo>
                      <a:lnTo>
                        <a:pt x="5663" y="14115"/>
                      </a:lnTo>
                      <a:cubicBezTo>
                        <a:pt x="5720" y="13491"/>
                        <a:pt x="5871" y="11835"/>
                        <a:pt x="5269" y="11716"/>
                      </a:cubicBezTo>
                      <a:lnTo>
                        <a:pt x="5242" y="11710"/>
                      </a:lnTo>
                      <a:lnTo>
                        <a:pt x="5224" y="11687"/>
                      </a:lnTo>
                      <a:cubicBezTo>
                        <a:pt x="5174" y="11624"/>
                        <a:pt x="5106" y="11587"/>
                        <a:pt x="5033" y="11547"/>
                      </a:cubicBezTo>
                      <a:cubicBezTo>
                        <a:pt x="4947" y="11499"/>
                        <a:pt x="4858" y="11450"/>
                        <a:pt x="4786" y="11354"/>
                      </a:cubicBezTo>
                      <a:cubicBezTo>
                        <a:pt x="4668" y="11198"/>
                        <a:pt x="4579" y="10994"/>
                        <a:pt x="4493" y="10797"/>
                      </a:cubicBezTo>
                      <a:cubicBezTo>
                        <a:pt x="4454" y="10710"/>
                        <a:pt x="4417" y="10625"/>
                        <a:pt x="4378" y="10547"/>
                      </a:cubicBezTo>
                      <a:cubicBezTo>
                        <a:pt x="4319" y="10430"/>
                        <a:pt x="4267" y="10303"/>
                        <a:pt x="4217" y="10180"/>
                      </a:cubicBezTo>
                      <a:cubicBezTo>
                        <a:pt x="4129" y="9967"/>
                        <a:pt x="4039" y="9747"/>
                        <a:pt x="3912" y="9580"/>
                      </a:cubicBezTo>
                      <a:cubicBezTo>
                        <a:pt x="3876" y="9533"/>
                        <a:pt x="3843" y="9494"/>
                        <a:pt x="3813" y="9457"/>
                      </a:cubicBezTo>
                      <a:cubicBezTo>
                        <a:pt x="3708" y="9330"/>
                        <a:pt x="3625" y="9229"/>
                        <a:pt x="3553" y="9002"/>
                      </a:cubicBezTo>
                      <a:cubicBezTo>
                        <a:pt x="3442" y="8658"/>
                        <a:pt x="3242" y="8598"/>
                        <a:pt x="2965" y="8515"/>
                      </a:cubicBezTo>
                      <a:cubicBezTo>
                        <a:pt x="2853" y="8481"/>
                        <a:pt x="2736" y="8446"/>
                        <a:pt x="2616" y="8388"/>
                      </a:cubicBezTo>
                      <a:cubicBezTo>
                        <a:pt x="2248" y="8210"/>
                        <a:pt x="1785" y="8143"/>
                        <a:pt x="1423" y="8104"/>
                      </a:cubicBezTo>
                      <a:cubicBezTo>
                        <a:pt x="1362" y="8098"/>
                        <a:pt x="1300" y="8094"/>
                        <a:pt x="1236" y="8091"/>
                      </a:cubicBezTo>
                      <a:cubicBezTo>
                        <a:pt x="963" y="8075"/>
                        <a:pt x="653" y="8057"/>
                        <a:pt x="412" y="7840"/>
                      </a:cubicBezTo>
                      <a:cubicBezTo>
                        <a:pt x="106" y="7565"/>
                        <a:pt x="-60" y="6815"/>
                        <a:pt x="20" y="6393"/>
                      </a:cubicBezTo>
                      <a:cubicBezTo>
                        <a:pt x="127" y="5827"/>
                        <a:pt x="590" y="5751"/>
                        <a:pt x="1029" y="5751"/>
                      </a:cubicBezTo>
                      <a:cubicBezTo>
                        <a:pt x="1101" y="5751"/>
                        <a:pt x="1172" y="5753"/>
                        <a:pt x="1242" y="5755"/>
                      </a:cubicBezTo>
                      <a:cubicBezTo>
                        <a:pt x="1306" y="5757"/>
                        <a:pt x="1369" y="5758"/>
                        <a:pt x="1429" y="5758"/>
                      </a:cubicBezTo>
                      <a:cubicBezTo>
                        <a:pt x="1517" y="5758"/>
                        <a:pt x="1583" y="5755"/>
                        <a:pt x="1638" y="5747"/>
                      </a:cubicBezTo>
                      <a:cubicBezTo>
                        <a:pt x="1768" y="5727"/>
                        <a:pt x="1881" y="5669"/>
                        <a:pt x="2001" y="5608"/>
                      </a:cubicBezTo>
                      <a:cubicBezTo>
                        <a:pt x="2087" y="5564"/>
                        <a:pt x="2176" y="5518"/>
                        <a:pt x="2274" y="5486"/>
                      </a:cubicBezTo>
                      <a:cubicBezTo>
                        <a:pt x="2352" y="5460"/>
                        <a:pt x="2439" y="5446"/>
                        <a:pt x="2531" y="5446"/>
                      </a:cubicBezTo>
                      <a:cubicBezTo>
                        <a:pt x="2719" y="5446"/>
                        <a:pt x="2928" y="5504"/>
                        <a:pt x="3106" y="5604"/>
                      </a:cubicBezTo>
                      <a:cubicBezTo>
                        <a:pt x="3171" y="5640"/>
                        <a:pt x="3247" y="5732"/>
                        <a:pt x="3335" y="5839"/>
                      </a:cubicBezTo>
                      <a:cubicBezTo>
                        <a:pt x="3406" y="5925"/>
                        <a:pt x="3538" y="6084"/>
                        <a:pt x="3584" y="6088"/>
                      </a:cubicBezTo>
                      <a:cubicBezTo>
                        <a:pt x="3687" y="6068"/>
                        <a:pt x="3791" y="6045"/>
                        <a:pt x="3895" y="6022"/>
                      </a:cubicBezTo>
                      <a:cubicBezTo>
                        <a:pt x="4116" y="5973"/>
                        <a:pt x="4343" y="5922"/>
                        <a:pt x="4577" y="5906"/>
                      </a:cubicBezTo>
                      <a:cubicBezTo>
                        <a:pt x="4596" y="5904"/>
                        <a:pt x="4617" y="5904"/>
                        <a:pt x="4638" y="5904"/>
                      </a:cubicBezTo>
                      <a:cubicBezTo>
                        <a:pt x="4683" y="5904"/>
                        <a:pt x="4732" y="5906"/>
                        <a:pt x="4783" y="5909"/>
                      </a:cubicBezTo>
                      <a:cubicBezTo>
                        <a:pt x="4835" y="5911"/>
                        <a:pt x="4890" y="5914"/>
                        <a:pt x="4944" y="5914"/>
                      </a:cubicBezTo>
                      <a:cubicBezTo>
                        <a:pt x="5040" y="5914"/>
                        <a:pt x="5177" y="5906"/>
                        <a:pt x="5261" y="5839"/>
                      </a:cubicBezTo>
                      <a:cubicBezTo>
                        <a:pt x="5543" y="5617"/>
                        <a:pt x="5364" y="4844"/>
                        <a:pt x="5194" y="4510"/>
                      </a:cubicBezTo>
                      <a:cubicBezTo>
                        <a:pt x="5154" y="4432"/>
                        <a:pt x="5106" y="4353"/>
                        <a:pt x="5060" y="4277"/>
                      </a:cubicBezTo>
                      <a:cubicBezTo>
                        <a:pt x="4889" y="3996"/>
                        <a:pt x="4696" y="3677"/>
                        <a:pt x="4830" y="3256"/>
                      </a:cubicBezTo>
                      <a:lnTo>
                        <a:pt x="4849" y="3197"/>
                      </a:lnTo>
                      <a:cubicBezTo>
                        <a:pt x="4849" y="3197"/>
                        <a:pt x="4975" y="3192"/>
                        <a:pt x="5013" y="3190"/>
                      </a:cubicBezTo>
                      <a:cubicBezTo>
                        <a:pt x="5083" y="3186"/>
                        <a:pt x="5156" y="3183"/>
                        <a:pt x="5228" y="3183"/>
                      </a:cubicBezTo>
                      <a:cubicBezTo>
                        <a:pt x="5412" y="3183"/>
                        <a:pt x="5648" y="3204"/>
                        <a:pt x="5841" y="3371"/>
                      </a:cubicBezTo>
                      <a:cubicBezTo>
                        <a:pt x="5961" y="3476"/>
                        <a:pt x="6036" y="3591"/>
                        <a:pt x="6102" y="3691"/>
                      </a:cubicBezTo>
                      <a:cubicBezTo>
                        <a:pt x="6192" y="3829"/>
                        <a:pt x="6271" y="3948"/>
                        <a:pt x="6451" y="4033"/>
                      </a:cubicBezTo>
                      <a:cubicBezTo>
                        <a:pt x="6683" y="4141"/>
                        <a:pt x="7272" y="4393"/>
                        <a:pt x="7724" y="4393"/>
                      </a:cubicBezTo>
                      <a:cubicBezTo>
                        <a:pt x="7746" y="4393"/>
                        <a:pt x="7768" y="4392"/>
                        <a:pt x="7789" y="4391"/>
                      </a:cubicBezTo>
                      <a:cubicBezTo>
                        <a:pt x="8083" y="4372"/>
                        <a:pt x="8096" y="4220"/>
                        <a:pt x="8122" y="3944"/>
                      </a:cubicBezTo>
                      <a:cubicBezTo>
                        <a:pt x="8131" y="3839"/>
                        <a:pt x="8142" y="3719"/>
                        <a:pt x="8173" y="3600"/>
                      </a:cubicBezTo>
                      <a:cubicBezTo>
                        <a:pt x="8280" y="3189"/>
                        <a:pt x="8883" y="2996"/>
                        <a:pt x="9243" y="2880"/>
                      </a:cubicBezTo>
                      <a:lnTo>
                        <a:pt x="9338" y="2849"/>
                      </a:lnTo>
                      <a:cubicBezTo>
                        <a:pt x="9385" y="2833"/>
                        <a:pt x="9436" y="2818"/>
                        <a:pt x="9490" y="2801"/>
                      </a:cubicBezTo>
                      <a:cubicBezTo>
                        <a:pt x="9800" y="2704"/>
                        <a:pt x="10185" y="2583"/>
                        <a:pt x="10369" y="2334"/>
                      </a:cubicBezTo>
                      <a:cubicBezTo>
                        <a:pt x="10515" y="2135"/>
                        <a:pt x="10516" y="1827"/>
                        <a:pt x="10518" y="1528"/>
                      </a:cubicBezTo>
                      <a:cubicBezTo>
                        <a:pt x="10518" y="1433"/>
                        <a:pt x="10518" y="1340"/>
                        <a:pt x="10523" y="1255"/>
                      </a:cubicBezTo>
                      <a:cubicBezTo>
                        <a:pt x="10551" y="779"/>
                        <a:pt x="10660" y="280"/>
                        <a:pt x="11268" y="196"/>
                      </a:cubicBezTo>
                      <a:cubicBezTo>
                        <a:pt x="11540" y="158"/>
                        <a:pt x="11816" y="103"/>
                        <a:pt x="12083" y="50"/>
                      </a:cubicBezTo>
                      <a:lnTo>
                        <a:pt x="12338" y="0"/>
                      </a:lnTo>
                      <a:lnTo>
                        <a:pt x="12374" y="0"/>
                      </a:lnTo>
                      <a:lnTo>
                        <a:pt x="12414" y="32"/>
                      </a:lnTo>
                      <a:cubicBezTo>
                        <a:pt x="12446" y="75"/>
                        <a:pt x="12448" y="131"/>
                        <a:pt x="12422" y="401"/>
                      </a:cubicBezTo>
                      <a:cubicBezTo>
                        <a:pt x="12420" y="427"/>
                        <a:pt x="12418" y="450"/>
                        <a:pt x="12417" y="463"/>
                      </a:cubicBezTo>
                      <a:cubicBezTo>
                        <a:pt x="12442" y="583"/>
                        <a:pt x="12504" y="625"/>
                        <a:pt x="12629" y="699"/>
                      </a:cubicBezTo>
                      <a:cubicBezTo>
                        <a:pt x="12657" y="715"/>
                        <a:pt x="12686" y="733"/>
                        <a:pt x="12717" y="753"/>
                      </a:cubicBezTo>
                      <a:cubicBezTo>
                        <a:pt x="12976" y="919"/>
                        <a:pt x="13248" y="1062"/>
                        <a:pt x="13511" y="1201"/>
                      </a:cubicBezTo>
                      <a:cubicBezTo>
                        <a:pt x="13765" y="1335"/>
                        <a:pt x="14029" y="1474"/>
                        <a:pt x="14281" y="1634"/>
                      </a:cubicBezTo>
                      <a:lnTo>
                        <a:pt x="14314" y="1655"/>
                      </a:lnTo>
                      <a:cubicBezTo>
                        <a:pt x="14345" y="1676"/>
                        <a:pt x="14376" y="1696"/>
                        <a:pt x="14406" y="1717"/>
                      </a:cubicBezTo>
                      <a:cubicBezTo>
                        <a:pt x="14438" y="1739"/>
                        <a:pt x="14470" y="1761"/>
                        <a:pt x="14503" y="1785"/>
                      </a:cubicBezTo>
                      <a:cubicBezTo>
                        <a:pt x="14713" y="1940"/>
                        <a:pt x="14898" y="2115"/>
                        <a:pt x="15084" y="2336"/>
                      </a:cubicBezTo>
                      <a:cubicBezTo>
                        <a:pt x="15292" y="2585"/>
                        <a:pt x="15528" y="2682"/>
                        <a:pt x="15777" y="2784"/>
                      </a:cubicBezTo>
                      <a:cubicBezTo>
                        <a:pt x="15898" y="2834"/>
                        <a:pt x="16023" y="2885"/>
                        <a:pt x="16148" y="2955"/>
                      </a:cubicBezTo>
                      <a:lnTo>
                        <a:pt x="16157" y="2959"/>
                      </a:lnTo>
                      <a:lnTo>
                        <a:pt x="16166" y="2966"/>
                      </a:lnTo>
                      <a:lnTo>
                        <a:pt x="16412" y="3141"/>
                      </a:lnTo>
                      <a:cubicBezTo>
                        <a:pt x="16497" y="3215"/>
                        <a:pt x="16570" y="3295"/>
                        <a:pt x="16641" y="3372"/>
                      </a:cubicBezTo>
                      <a:cubicBezTo>
                        <a:pt x="16740" y="3480"/>
                        <a:pt x="16833" y="3582"/>
                        <a:pt x="16941" y="3656"/>
                      </a:cubicBezTo>
                      <a:cubicBezTo>
                        <a:pt x="17164" y="3812"/>
                        <a:pt x="17403" y="3827"/>
                        <a:pt x="17630" y="3828"/>
                      </a:cubicBezTo>
                      <a:lnTo>
                        <a:pt x="17874" y="3827"/>
                      </a:lnTo>
                      <a:cubicBezTo>
                        <a:pt x="18042" y="3827"/>
                        <a:pt x="18221" y="3835"/>
                        <a:pt x="18396" y="3892"/>
                      </a:cubicBezTo>
                      <a:cubicBezTo>
                        <a:pt x="18629" y="3967"/>
                        <a:pt x="18818" y="4140"/>
                        <a:pt x="19001" y="4307"/>
                      </a:cubicBezTo>
                      <a:cubicBezTo>
                        <a:pt x="19182" y="4473"/>
                        <a:pt x="19352" y="4629"/>
                        <a:pt x="19560" y="4696"/>
                      </a:cubicBezTo>
                      <a:cubicBezTo>
                        <a:pt x="19760" y="4761"/>
                        <a:pt x="19972" y="4804"/>
                        <a:pt x="20249" y="4834"/>
                      </a:cubicBezTo>
                      <a:cubicBezTo>
                        <a:pt x="20284" y="4839"/>
                        <a:pt x="20340" y="4840"/>
                        <a:pt x="20409" y="4843"/>
                      </a:cubicBezTo>
                      <a:cubicBezTo>
                        <a:pt x="20816" y="4857"/>
                        <a:pt x="21498" y="4882"/>
                        <a:pt x="21525" y="5317"/>
                      </a:cubicBezTo>
                      <a:cubicBezTo>
                        <a:pt x="21540" y="5577"/>
                        <a:pt x="21301" y="5770"/>
                        <a:pt x="21126" y="5911"/>
                      </a:cubicBezTo>
                      <a:cubicBezTo>
                        <a:pt x="21081" y="5948"/>
                        <a:pt x="21040" y="5981"/>
                        <a:pt x="21010" y="6010"/>
                      </a:cubicBezTo>
                      <a:cubicBezTo>
                        <a:pt x="20842" y="6175"/>
                        <a:pt x="20830" y="6305"/>
                        <a:pt x="20810" y="6501"/>
                      </a:cubicBezTo>
                      <a:cubicBezTo>
                        <a:pt x="20800" y="6606"/>
                        <a:pt x="20789" y="6724"/>
                        <a:pt x="20751" y="6864"/>
                      </a:cubicBezTo>
                      <a:cubicBezTo>
                        <a:pt x="20708" y="7027"/>
                        <a:pt x="20649" y="7144"/>
                        <a:pt x="20597" y="7247"/>
                      </a:cubicBezTo>
                      <a:cubicBezTo>
                        <a:pt x="20518" y="7405"/>
                        <a:pt x="20455" y="7529"/>
                        <a:pt x="20470" y="7778"/>
                      </a:cubicBezTo>
                      <a:cubicBezTo>
                        <a:pt x="20472" y="7816"/>
                        <a:pt x="20476" y="7858"/>
                        <a:pt x="20479" y="7901"/>
                      </a:cubicBezTo>
                      <a:cubicBezTo>
                        <a:pt x="20505" y="8204"/>
                        <a:pt x="20536" y="8581"/>
                        <a:pt x="20316" y="8814"/>
                      </a:cubicBezTo>
                      <a:lnTo>
                        <a:pt x="20279" y="8854"/>
                      </a:lnTo>
                      <a:cubicBezTo>
                        <a:pt x="20172" y="8970"/>
                        <a:pt x="20108" y="9039"/>
                        <a:pt x="19942" y="9039"/>
                      </a:cubicBezTo>
                      <a:cubicBezTo>
                        <a:pt x="19930" y="9039"/>
                        <a:pt x="19917" y="9039"/>
                        <a:pt x="19903" y="9038"/>
                      </a:cubicBezTo>
                      <a:cubicBezTo>
                        <a:pt x="19829" y="9034"/>
                        <a:pt x="19758" y="9005"/>
                        <a:pt x="19689" y="8977"/>
                      </a:cubicBezTo>
                      <a:cubicBezTo>
                        <a:pt x="19625" y="8950"/>
                        <a:pt x="19565" y="8925"/>
                        <a:pt x="19512" y="8925"/>
                      </a:cubicBezTo>
                      <a:cubicBezTo>
                        <a:pt x="19466" y="8925"/>
                        <a:pt x="19429" y="8945"/>
                        <a:pt x="19394" y="8990"/>
                      </a:cubicBezTo>
                      <a:cubicBezTo>
                        <a:pt x="19334" y="9067"/>
                        <a:pt x="19331" y="9179"/>
                        <a:pt x="19329" y="9307"/>
                      </a:cubicBezTo>
                      <a:cubicBezTo>
                        <a:pt x="19325" y="9466"/>
                        <a:pt x="19321" y="9645"/>
                        <a:pt x="19201" y="9791"/>
                      </a:cubicBezTo>
                      <a:cubicBezTo>
                        <a:pt x="19111" y="9899"/>
                        <a:pt x="18995" y="9951"/>
                        <a:pt x="18883" y="10002"/>
                      </a:cubicBezTo>
                      <a:cubicBezTo>
                        <a:pt x="18788" y="10046"/>
                        <a:pt x="18698" y="10087"/>
                        <a:pt x="18630" y="10158"/>
                      </a:cubicBezTo>
                      <a:cubicBezTo>
                        <a:pt x="18490" y="10306"/>
                        <a:pt x="18421" y="10459"/>
                        <a:pt x="18421" y="10629"/>
                      </a:cubicBezTo>
                      <a:cubicBezTo>
                        <a:pt x="18421" y="10988"/>
                        <a:pt x="18730" y="11360"/>
                        <a:pt x="19001" y="11645"/>
                      </a:cubicBezTo>
                      <a:cubicBezTo>
                        <a:pt x="19249" y="11907"/>
                        <a:pt x="19477" y="12200"/>
                        <a:pt x="19465" y="12568"/>
                      </a:cubicBezTo>
                      <a:cubicBezTo>
                        <a:pt x="19456" y="12865"/>
                        <a:pt x="19290" y="12932"/>
                        <a:pt x="19180" y="12977"/>
                      </a:cubicBezTo>
                      <a:cubicBezTo>
                        <a:pt x="19082" y="13016"/>
                        <a:pt x="19047" y="13037"/>
                        <a:pt x="19036" y="13113"/>
                      </a:cubicBezTo>
                      <a:cubicBezTo>
                        <a:pt x="19029" y="13165"/>
                        <a:pt x="19042" y="13183"/>
                        <a:pt x="19122" y="13240"/>
                      </a:cubicBezTo>
                      <a:cubicBezTo>
                        <a:pt x="19151" y="13260"/>
                        <a:pt x="19183" y="13282"/>
                        <a:pt x="19212" y="13312"/>
                      </a:cubicBezTo>
                      <a:lnTo>
                        <a:pt x="19275" y="13374"/>
                      </a:lnTo>
                      <a:cubicBezTo>
                        <a:pt x="19403" y="13501"/>
                        <a:pt x="19579" y="13675"/>
                        <a:pt x="19641" y="13842"/>
                      </a:cubicBezTo>
                      <a:cubicBezTo>
                        <a:pt x="19789" y="14241"/>
                        <a:pt x="19505" y="14418"/>
                        <a:pt x="19277" y="14561"/>
                      </a:cubicBezTo>
                      <a:cubicBezTo>
                        <a:pt x="19101" y="14670"/>
                        <a:pt x="18935" y="14774"/>
                        <a:pt x="18904" y="14955"/>
                      </a:cubicBezTo>
                      <a:cubicBezTo>
                        <a:pt x="18964" y="14994"/>
                        <a:pt x="19027" y="15028"/>
                        <a:pt x="19089" y="15062"/>
                      </a:cubicBezTo>
                      <a:cubicBezTo>
                        <a:pt x="19290" y="15173"/>
                        <a:pt x="19480" y="15277"/>
                        <a:pt x="19524" y="15485"/>
                      </a:cubicBezTo>
                      <a:cubicBezTo>
                        <a:pt x="19554" y="15627"/>
                        <a:pt x="19508" y="15791"/>
                        <a:pt x="19384" y="15987"/>
                      </a:cubicBezTo>
                      <a:cubicBezTo>
                        <a:pt x="19278" y="16156"/>
                        <a:pt x="19236" y="16305"/>
                        <a:pt x="19262" y="16427"/>
                      </a:cubicBezTo>
                      <a:cubicBezTo>
                        <a:pt x="19286" y="16541"/>
                        <a:pt x="19368" y="16638"/>
                        <a:pt x="19509" y="16717"/>
                      </a:cubicBezTo>
                      <a:cubicBezTo>
                        <a:pt x="19707" y="16828"/>
                        <a:pt x="19933" y="16955"/>
                        <a:pt x="20143" y="16955"/>
                      </a:cubicBezTo>
                      <a:cubicBezTo>
                        <a:pt x="20255" y="16955"/>
                        <a:pt x="20350" y="16918"/>
                        <a:pt x="20433" y="16843"/>
                      </a:cubicBezTo>
                      <a:lnTo>
                        <a:pt x="20531" y="16993"/>
                      </a:lnTo>
                      <a:cubicBezTo>
                        <a:pt x="20551" y="16975"/>
                        <a:pt x="20556" y="16950"/>
                        <a:pt x="20557" y="16942"/>
                      </a:cubicBezTo>
                      <a:cubicBezTo>
                        <a:pt x="20556" y="16966"/>
                        <a:pt x="20571" y="17060"/>
                        <a:pt x="20582" y="17122"/>
                      </a:cubicBezTo>
                      <a:cubicBezTo>
                        <a:pt x="20611" y="17296"/>
                        <a:pt x="20622" y="17379"/>
                        <a:pt x="20607" y="17434"/>
                      </a:cubicBezTo>
                      <a:cubicBezTo>
                        <a:pt x="20555" y="17624"/>
                        <a:pt x="20345" y="17841"/>
                        <a:pt x="20117" y="18067"/>
                      </a:cubicBezTo>
                      <a:cubicBezTo>
                        <a:pt x="20085" y="18099"/>
                        <a:pt x="20056" y="18127"/>
                        <a:pt x="20032" y="18151"/>
                      </a:cubicBezTo>
                      <a:cubicBezTo>
                        <a:pt x="19888" y="18301"/>
                        <a:pt x="19727" y="18428"/>
                        <a:pt x="19572" y="18551"/>
                      </a:cubicBezTo>
                      <a:cubicBezTo>
                        <a:pt x="19465" y="18636"/>
                        <a:pt x="19353" y="18725"/>
                        <a:pt x="19250" y="18818"/>
                      </a:cubicBezTo>
                      <a:cubicBezTo>
                        <a:pt x="19137" y="18923"/>
                        <a:pt x="19027" y="19047"/>
                        <a:pt x="18921" y="19168"/>
                      </a:cubicBezTo>
                      <a:cubicBezTo>
                        <a:pt x="18729" y="19386"/>
                        <a:pt x="18531" y="19611"/>
                        <a:pt x="18284" y="19751"/>
                      </a:cubicBezTo>
                      <a:cubicBezTo>
                        <a:pt x="18113" y="19847"/>
                        <a:pt x="17945" y="19894"/>
                        <a:pt x="17769" y="19894"/>
                      </a:cubicBezTo>
                      <a:cubicBezTo>
                        <a:pt x="17391" y="19894"/>
                        <a:pt x="17051" y="19669"/>
                        <a:pt x="16722" y="19452"/>
                      </a:cubicBezTo>
                      <a:cubicBezTo>
                        <a:pt x="16458" y="19278"/>
                        <a:pt x="16186" y="19098"/>
                        <a:pt x="15898" y="19036"/>
                      </a:cubicBezTo>
                      <a:cubicBezTo>
                        <a:pt x="15852" y="19027"/>
                        <a:pt x="15803" y="19022"/>
                        <a:pt x="15744" y="19022"/>
                      </a:cubicBezTo>
                      <a:cubicBezTo>
                        <a:pt x="15691" y="19022"/>
                        <a:pt x="15637" y="19026"/>
                        <a:pt x="15583" y="19030"/>
                      </a:cubicBezTo>
                      <a:cubicBezTo>
                        <a:pt x="15527" y="19033"/>
                        <a:pt x="15470" y="19037"/>
                        <a:pt x="15414" y="19037"/>
                      </a:cubicBezTo>
                      <a:cubicBezTo>
                        <a:pt x="15321" y="19037"/>
                        <a:pt x="15245" y="19027"/>
                        <a:pt x="15174" y="19004"/>
                      </a:cubicBezTo>
                      <a:cubicBezTo>
                        <a:pt x="15086" y="18977"/>
                        <a:pt x="14995" y="18936"/>
                        <a:pt x="14899" y="18893"/>
                      </a:cubicBezTo>
                      <a:cubicBezTo>
                        <a:pt x="14725" y="18815"/>
                        <a:pt x="14545" y="18734"/>
                        <a:pt x="14387" y="18734"/>
                      </a:cubicBezTo>
                      <a:cubicBezTo>
                        <a:pt x="14364" y="18734"/>
                        <a:pt x="14342" y="18736"/>
                        <a:pt x="14320" y="18740"/>
                      </a:cubicBezTo>
                      <a:cubicBezTo>
                        <a:pt x="14118" y="18773"/>
                        <a:pt x="13797" y="18949"/>
                        <a:pt x="13597" y="19099"/>
                      </a:cubicBezTo>
                      <a:cubicBezTo>
                        <a:pt x="12900" y="19618"/>
                        <a:pt x="12516" y="19962"/>
                        <a:pt x="12715" y="20980"/>
                      </a:cubicBezTo>
                      <a:lnTo>
                        <a:pt x="12720" y="21005"/>
                      </a:lnTo>
                      <a:cubicBezTo>
                        <a:pt x="12775" y="21292"/>
                        <a:pt x="12799" y="21351"/>
                        <a:pt x="12805" y="21362"/>
                      </a:cubicBezTo>
                      <a:lnTo>
                        <a:pt x="12693" y="21494"/>
                      </a:lnTo>
                      <a:cubicBezTo>
                        <a:pt x="12676" y="21480"/>
                        <a:pt x="12658" y="21465"/>
                        <a:pt x="12633" y="21451"/>
                      </a:cubicBezTo>
                      <a:cubicBezTo>
                        <a:pt x="12584" y="21420"/>
                        <a:pt x="12536" y="21406"/>
                        <a:pt x="12485" y="21406"/>
                      </a:cubicBezTo>
                      <a:cubicBezTo>
                        <a:pt x="12397" y="21406"/>
                        <a:pt x="12305" y="21448"/>
                        <a:pt x="12208" y="21492"/>
                      </a:cubicBezTo>
                      <a:cubicBezTo>
                        <a:pt x="12146" y="21520"/>
                        <a:pt x="12081" y="21550"/>
                        <a:pt x="12014" y="21569"/>
                      </a:cubicBezTo>
                      <a:cubicBezTo>
                        <a:pt x="11944" y="21590"/>
                        <a:pt x="11870" y="21600"/>
                        <a:pt x="11794" y="21600"/>
                      </a:cubicBezTo>
                      <a:close/>
                    </a:path>
                  </a:pathLst>
                </a:custGeom>
                <a:solidFill>
                  <a:srgbClr val="C9D0D8"/>
                </a:solidFill>
                <a:ln w="6350" cap="flat">
                  <a:solidFill>
                    <a:srgbClr val="FFFFFF"/>
                  </a:solidFill>
                  <a:prstDash val="solid"/>
                  <a:miter lim="400000"/>
                </a:ln>
                <a:effectLst/>
              </p:spPr>
              <p:txBody>
                <a:bodyPr wrap="square" lIns="0" tIns="0" rIns="0" bIns="0" numCol="1" anchor="ctr">
                  <a:noAutofit/>
                </a:bodyPr>
                <a:lstStyle/>
                <a:p>
                  <a:pPr lvl="0"/>
                  <a:endParaRPr sz="2400"/>
                </a:p>
              </p:txBody>
            </p:sp>
          </p:grpSp>
          <p:sp>
            <p:nvSpPr>
              <p:cNvPr id="264" name="Shape 81">
                <a:extLst>
                  <a:ext uri="{FF2B5EF4-FFF2-40B4-BE49-F238E27FC236}">
                    <a16:creationId xmlns:a16="http://schemas.microsoft.com/office/drawing/2014/main" id="{82E4D4AF-DC64-304D-BE73-17B91F6D00ED}"/>
                  </a:ext>
                </a:extLst>
              </p:cNvPr>
              <p:cNvSpPr/>
              <p:nvPr/>
            </p:nvSpPr>
            <p:spPr>
              <a:xfrm>
                <a:off x="5685524" y="3764911"/>
                <a:ext cx="17477" cy="17938"/>
              </a:xfrm>
              <a:custGeom>
                <a:avLst/>
                <a:gdLst/>
                <a:ahLst/>
                <a:cxnLst>
                  <a:cxn ang="0">
                    <a:pos x="wd2" y="hd2"/>
                  </a:cxn>
                  <a:cxn ang="5400000">
                    <a:pos x="wd2" y="hd2"/>
                  </a:cxn>
                  <a:cxn ang="10800000">
                    <a:pos x="wd2" y="hd2"/>
                  </a:cxn>
                  <a:cxn ang="16200000">
                    <a:pos x="wd2" y="hd2"/>
                  </a:cxn>
                </a:cxnLst>
                <a:rect l="0" t="0" r="r" b="b"/>
                <a:pathLst>
                  <a:path w="21600" h="21600" extrusionOk="0">
                    <a:moveTo>
                      <a:pt x="11391" y="21600"/>
                    </a:moveTo>
                    <a:cubicBezTo>
                      <a:pt x="6816" y="18578"/>
                      <a:pt x="3316" y="15811"/>
                      <a:pt x="0" y="12580"/>
                    </a:cubicBezTo>
                    <a:lnTo>
                      <a:pt x="12281" y="0"/>
                    </a:lnTo>
                    <a:cubicBezTo>
                      <a:pt x="15336" y="2678"/>
                      <a:pt x="18391" y="5101"/>
                      <a:pt x="21600" y="7360"/>
                    </a:cubicBezTo>
                    <a:lnTo>
                      <a:pt x="11391" y="21600"/>
                    </a:lnTo>
                    <a:close/>
                  </a:path>
                </a:pathLst>
              </a:custGeom>
              <a:solidFill>
                <a:srgbClr val="B8BABC"/>
              </a:solidFill>
              <a:ln w="12700" cap="flat">
                <a:noFill/>
                <a:miter lim="400000"/>
              </a:ln>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grpSp>
            <p:nvGrpSpPr>
              <p:cNvPr id="265" name="Group 85">
                <a:extLst>
                  <a:ext uri="{FF2B5EF4-FFF2-40B4-BE49-F238E27FC236}">
                    <a16:creationId xmlns:a16="http://schemas.microsoft.com/office/drawing/2014/main" id="{3602E1E7-A1D7-8A4D-8381-10DD51AC7E85}"/>
                  </a:ext>
                </a:extLst>
              </p:cNvPr>
              <p:cNvGrpSpPr/>
              <p:nvPr/>
            </p:nvGrpSpPr>
            <p:grpSpPr>
              <a:xfrm>
                <a:off x="6016225" y="1920613"/>
                <a:ext cx="834206" cy="392050"/>
                <a:chOff x="0" y="0"/>
                <a:chExt cx="834204" cy="392049"/>
              </a:xfrm>
            </p:grpSpPr>
            <p:sp>
              <p:nvSpPr>
                <p:cNvPr id="334" name="Shape 82">
                  <a:extLst>
                    <a:ext uri="{FF2B5EF4-FFF2-40B4-BE49-F238E27FC236}">
                      <a16:creationId xmlns:a16="http://schemas.microsoft.com/office/drawing/2014/main" id="{3DCC37F8-11C1-F740-8C19-35735460CA6D}"/>
                    </a:ext>
                  </a:extLst>
                </p:cNvPr>
                <p:cNvSpPr/>
                <p:nvPr/>
              </p:nvSpPr>
              <p:spPr>
                <a:xfrm>
                  <a:off x="0" y="190789"/>
                  <a:ext cx="180833" cy="100624"/>
                </a:xfrm>
                <a:custGeom>
                  <a:avLst/>
                  <a:gdLst/>
                  <a:ahLst/>
                  <a:cxnLst>
                    <a:cxn ang="0">
                      <a:pos x="wd2" y="hd2"/>
                    </a:cxn>
                    <a:cxn ang="5400000">
                      <a:pos x="wd2" y="hd2"/>
                    </a:cxn>
                    <a:cxn ang="10800000">
                      <a:pos x="wd2" y="hd2"/>
                    </a:cxn>
                    <a:cxn ang="16200000">
                      <a:pos x="wd2" y="hd2"/>
                    </a:cxn>
                  </a:cxnLst>
                  <a:rect l="0" t="0" r="r" b="b"/>
                  <a:pathLst>
                    <a:path w="17509" h="20138" extrusionOk="0">
                      <a:moveTo>
                        <a:pt x="16919" y="712"/>
                      </a:moveTo>
                      <a:cubicBezTo>
                        <a:pt x="17096" y="927"/>
                        <a:pt x="17236" y="1197"/>
                        <a:pt x="17329" y="1532"/>
                      </a:cubicBezTo>
                      <a:cubicBezTo>
                        <a:pt x="18318" y="5052"/>
                        <a:pt x="14938" y="8531"/>
                        <a:pt x="13919" y="10165"/>
                      </a:cubicBezTo>
                      <a:cubicBezTo>
                        <a:pt x="12235" y="12866"/>
                        <a:pt x="10683" y="14057"/>
                        <a:pt x="8555" y="14277"/>
                      </a:cubicBezTo>
                      <a:cubicBezTo>
                        <a:pt x="6835" y="14454"/>
                        <a:pt x="6659" y="13739"/>
                        <a:pt x="5611" y="16238"/>
                      </a:cubicBezTo>
                      <a:cubicBezTo>
                        <a:pt x="4950" y="17813"/>
                        <a:pt x="5588" y="19935"/>
                        <a:pt x="4307" y="20134"/>
                      </a:cubicBezTo>
                      <a:cubicBezTo>
                        <a:pt x="3151" y="20315"/>
                        <a:pt x="1785" y="15151"/>
                        <a:pt x="1152" y="13698"/>
                      </a:cubicBezTo>
                      <a:cubicBezTo>
                        <a:pt x="-3282" y="3517"/>
                        <a:pt x="6315" y="2305"/>
                        <a:pt x="9053" y="1784"/>
                      </a:cubicBezTo>
                      <a:cubicBezTo>
                        <a:pt x="10409" y="1525"/>
                        <a:pt x="15275" y="-1285"/>
                        <a:pt x="16919" y="712"/>
                      </a:cubicBezTo>
                      <a:close/>
                    </a:path>
                  </a:pathLst>
                </a:custGeom>
                <a:solidFill>
                  <a:srgbClr val="C0CADA"/>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335" name="Shape 83">
                  <a:extLst>
                    <a:ext uri="{FF2B5EF4-FFF2-40B4-BE49-F238E27FC236}">
                      <a16:creationId xmlns:a16="http://schemas.microsoft.com/office/drawing/2014/main" id="{87CCE661-E292-4A46-A142-E0DD9445A36D}"/>
                    </a:ext>
                  </a:extLst>
                </p:cNvPr>
                <p:cNvSpPr/>
                <p:nvPr/>
              </p:nvSpPr>
              <p:spPr>
                <a:xfrm>
                  <a:off x="25438" y="114473"/>
                  <a:ext cx="112189" cy="80738"/>
                </a:xfrm>
                <a:custGeom>
                  <a:avLst/>
                  <a:gdLst/>
                  <a:ahLst/>
                  <a:cxnLst>
                    <a:cxn ang="0">
                      <a:pos x="wd2" y="hd2"/>
                    </a:cxn>
                    <a:cxn ang="5400000">
                      <a:pos x="wd2" y="hd2"/>
                    </a:cxn>
                    <a:cxn ang="10800000">
                      <a:pos x="wd2" y="hd2"/>
                    </a:cxn>
                    <a:cxn ang="16200000">
                      <a:pos x="wd2" y="hd2"/>
                    </a:cxn>
                  </a:cxnLst>
                  <a:rect l="0" t="0" r="r" b="b"/>
                  <a:pathLst>
                    <a:path w="21600" h="20876" extrusionOk="0">
                      <a:moveTo>
                        <a:pt x="21189" y="10929"/>
                      </a:moveTo>
                      <a:cubicBezTo>
                        <a:pt x="17494" y="14552"/>
                        <a:pt x="14390" y="15058"/>
                        <a:pt x="11781" y="20876"/>
                      </a:cubicBezTo>
                      <a:cubicBezTo>
                        <a:pt x="10790" y="13091"/>
                        <a:pt x="5419" y="8840"/>
                        <a:pt x="0" y="8066"/>
                      </a:cubicBezTo>
                      <a:cubicBezTo>
                        <a:pt x="2765" y="6395"/>
                        <a:pt x="7906" y="3838"/>
                        <a:pt x="9831" y="61"/>
                      </a:cubicBezTo>
                      <a:cubicBezTo>
                        <a:pt x="13940" y="-724"/>
                        <a:pt x="18778" y="6300"/>
                        <a:pt x="21600" y="8736"/>
                      </a:cubicBezTo>
                    </a:path>
                  </a:pathLst>
                </a:custGeom>
                <a:solidFill>
                  <a:srgbClr val="C0CADA"/>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336" name="Shape 84">
                  <a:extLst>
                    <a:ext uri="{FF2B5EF4-FFF2-40B4-BE49-F238E27FC236}">
                      <a16:creationId xmlns:a16="http://schemas.microsoft.com/office/drawing/2014/main" id="{7BB9A0E6-8D18-E04B-8E5A-F446BACC4E18}"/>
                    </a:ext>
                  </a:extLst>
                </p:cNvPr>
                <p:cNvSpPr/>
                <p:nvPr/>
              </p:nvSpPr>
              <p:spPr>
                <a:xfrm>
                  <a:off x="190790" y="0"/>
                  <a:ext cx="643415" cy="392050"/>
                </a:xfrm>
                <a:custGeom>
                  <a:avLst/>
                  <a:gdLst/>
                  <a:ahLst/>
                  <a:cxnLst>
                    <a:cxn ang="0">
                      <a:pos x="wd2" y="hd2"/>
                    </a:cxn>
                    <a:cxn ang="5400000">
                      <a:pos x="wd2" y="hd2"/>
                    </a:cxn>
                    <a:cxn ang="10800000">
                      <a:pos x="wd2" y="hd2"/>
                    </a:cxn>
                    <a:cxn ang="16200000">
                      <a:pos x="wd2" y="hd2"/>
                    </a:cxn>
                  </a:cxnLst>
                  <a:rect l="0" t="0" r="r" b="b"/>
                  <a:pathLst>
                    <a:path w="21213" h="21600" extrusionOk="0">
                      <a:moveTo>
                        <a:pt x="15432" y="21600"/>
                      </a:moveTo>
                      <a:cubicBezTo>
                        <a:pt x="15025" y="21600"/>
                        <a:pt x="14520" y="21005"/>
                        <a:pt x="13949" y="20286"/>
                      </a:cubicBezTo>
                      <a:cubicBezTo>
                        <a:pt x="13823" y="20128"/>
                        <a:pt x="13712" y="19988"/>
                        <a:pt x="13628" y="19896"/>
                      </a:cubicBezTo>
                      <a:cubicBezTo>
                        <a:pt x="13326" y="19564"/>
                        <a:pt x="13030" y="19211"/>
                        <a:pt x="12733" y="18856"/>
                      </a:cubicBezTo>
                      <a:cubicBezTo>
                        <a:pt x="12153" y="18165"/>
                        <a:pt x="11553" y="17449"/>
                        <a:pt x="10918" y="16919"/>
                      </a:cubicBezTo>
                      <a:cubicBezTo>
                        <a:pt x="10287" y="16392"/>
                        <a:pt x="9623" y="16136"/>
                        <a:pt x="8888" y="16136"/>
                      </a:cubicBezTo>
                      <a:cubicBezTo>
                        <a:pt x="7655" y="16136"/>
                        <a:pt x="6385" y="16892"/>
                        <a:pt x="5307" y="17632"/>
                      </a:cubicBezTo>
                      <a:lnTo>
                        <a:pt x="5193" y="17710"/>
                      </a:lnTo>
                      <a:lnTo>
                        <a:pt x="4619" y="17102"/>
                      </a:lnTo>
                      <a:cubicBezTo>
                        <a:pt x="4183" y="16633"/>
                        <a:pt x="4512" y="15626"/>
                        <a:pt x="4831" y="14651"/>
                      </a:cubicBezTo>
                      <a:cubicBezTo>
                        <a:pt x="4980" y="14198"/>
                        <a:pt x="5288" y="13254"/>
                        <a:pt x="5214" y="13042"/>
                      </a:cubicBezTo>
                      <a:cubicBezTo>
                        <a:pt x="5210" y="13029"/>
                        <a:pt x="5164" y="12978"/>
                        <a:pt x="5028" y="12973"/>
                      </a:cubicBezTo>
                      <a:lnTo>
                        <a:pt x="5027" y="12973"/>
                      </a:lnTo>
                      <a:cubicBezTo>
                        <a:pt x="4831" y="12973"/>
                        <a:pt x="4659" y="13162"/>
                        <a:pt x="4460" y="13381"/>
                      </a:cubicBezTo>
                      <a:cubicBezTo>
                        <a:pt x="4217" y="13648"/>
                        <a:pt x="3942" y="13950"/>
                        <a:pt x="3580" y="13950"/>
                      </a:cubicBezTo>
                      <a:cubicBezTo>
                        <a:pt x="3517" y="13950"/>
                        <a:pt x="3452" y="13941"/>
                        <a:pt x="3383" y="13920"/>
                      </a:cubicBezTo>
                      <a:cubicBezTo>
                        <a:pt x="3035" y="13812"/>
                        <a:pt x="2706" y="13493"/>
                        <a:pt x="2387" y="13184"/>
                      </a:cubicBezTo>
                      <a:cubicBezTo>
                        <a:pt x="2205" y="13007"/>
                        <a:pt x="2032" y="12840"/>
                        <a:pt x="1869" y="12725"/>
                      </a:cubicBezTo>
                      <a:cubicBezTo>
                        <a:pt x="1810" y="12684"/>
                        <a:pt x="1742" y="12642"/>
                        <a:pt x="1669" y="12596"/>
                      </a:cubicBezTo>
                      <a:cubicBezTo>
                        <a:pt x="1339" y="12390"/>
                        <a:pt x="929" y="12134"/>
                        <a:pt x="729" y="11665"/>
                      </a:cubicBezTo>
                      <a:cubicBezTo>
                        <a:pt x="546" y="11239"/>
                        <a:pt x="541" y="10725"/>
                        <a:pt x="535" y="10229"/>
                      </a:cubicBezTo>
                      <a:cubicBezTo>
                        <a:pt x="530" y="9792"/>
                        <a:pt x="525" y="9379"/>
                        <a:pt x="404" y="9063"/>
                      </a:cubicBezTo>
                      <a:lnTo>
                        <a:pt x="360" y="8951"/>
                      </a:lnTo>
                      <a:cubicBezTo>
                        <a:pt x="207" y="8567"/>
                        <a:pt x="-2" y="8040"/>
                        <a:pt x="97" y="7532"/>
                      </a:cubicBezTo>
                      <a:cubicBezTo>
                        <a:pt x="132" y="7351"/>
                        <a:pt x="200" y="7201"/>
                        <a:pt x="299" y="7083"/>
                      </a:cubicBezTo>
                      <a:cubicBezTo>
                        <a:pt x="272" y="6969"/>
                        <a:pt x="232" y="6850"/>
                        <a:pt x="191" y="6728"/>
                      </a:cubicBezTo>
                      <a:cubicBezTo>
                        <a:pt x="86" y="6412"/>
                        <a:pt x="-34" y="6053"/>
                        <a:pt x="9" y="5611"/>
                      </a:cubicBezTo>
                      <a:cubicBezTo>
                        <a:pt x="79" y="4905"/>
                        <a:pt x="528" y="4482"/>
                        <a:pt x="825" y="4203"/>
                      </a:cubicBezTo>
                      <a:lnTo>
                        <a:pt x="928" y="4105"/>
                      </a:lnTo>
                      <a:lnTo>
                        <a:pt x="1248" y="3784"/>
                      </a:lnTo>
                      <a:cubicBezTo>
                        <a:pt x="1956" y="3072"/>
                        <a:pt x="2688" y="2335"/>
                        <a:pt x="3420" y="1780"/>
                      </a:cubicBezTo>
                      <a:cubicBezTo>
                        <a:pt x="3898" y="1414"/>
                        <a:pt x="4414" y="1367"/>
                        <a:pt x="4810" y="1367"/>
                      </a:cubicBezTo>
                      <a:cubicBezTo>
                        <a:pt x="4979" y="1367"/>
                        <a:pt x="5149" y="1376"/>
                        <a:pt x="5318" y="1385"/>
                      </a:cubicBezTo>
                      <a:cubicBezTo>
                        <a:pt x="5480" y="1394"/>
                        <a:pt x="5642" y="1403"/>
                        <a:pt x="5802" y="1403"/>
                      </a:cubicBezTo>
                      <a:lnTo>
                        <a:pt x="5928" y="1401"/>
                      </a:lnTo>
                      <a:cubicBezTo>
                        <a:pt x="6783" y="1365"/>
                        <a:pt x="7663" y="1246"/>
                        <a:pt x="8421" y="1137"/>
                      </a:cubicBezTo>
                      <a:cubicBezTo>
                        <a:pt x="8750" y="1088"/>
                        <a:pt x="9048" y="878"/>
                        <a:pt x="9364" y="655"/>
                      </a:cubicBezTo>
                      <a:cubicBezTo>
                        <a:pt x="9593" y="493"/>
                        <a:pt x="9830" y="326"/>
                        <a:pt x="10089" y="216"/>
                      </a:cubicBezTo>
                      <a:cubicBezTo>
                        <a:pt x="10436" y="73"/>
                        <a:pt x="10837" y="0"/>
                        <a:pt x="11283" y="0"/>
                      </a:cubicBezTo>
                      <a:cubicBezTo>
                        <a:pt x="11702" y="0"/>
                        <a:pt x="12149" y="65"/>
                        <a:pt x="12574" y="188"/>
                      </a:cubicBezTo>
                      <a:cubicBezTo>
                        <a:pt x="13135" y="354"/>
                        <a:pt x="13679" y="578"/>
                        <a:pt x="14206" y="795"/>
                      </a:cubicBezTo>
                      <a:cubicBezTo>
                        <a:pt x="15235" y="1217"/>
                        <a:pt x="16207" y="1617"/>
                        <a:pt x="17260" y="1617"/>
                      </a:cubicBezTo>
                      <a:cubicBezTo>
                        <a:pt x="17359" y="1617"/>
                        <a:pt x="17459" y="1613"/>
                        <a:pt x="17559" y="1605"/>
                      </a:cubicBezTo>
                      <a:cubicBezTo>
                        <a:pt x="18513" y="1537"/>
                        <a:pt x="19479" y="1507"/>
                        <a:pt x="20413" y="1477"/>
                      </a:cubicBezTo>
                      <a:lnTo>
                        <a:pt x="20981" y="1459"/>
                      </a:lnTo>
                      <a:lnTo>
                        <a:pt x="21043" y="1708"/>
                      </a:lnTo>
                      <a:cubicBezTo>
                        <a:pt x="21566" y="3789"/>
                        <a:pt x="20773" y="4939"/>
                        <a:pt x="20074" y="5954"/>
                      </a:cubicBezTo>
                      <a:cubicBezTo>
                        <a:pt x="19619" y="6614"/>
                        <a:pt x="19149" y="7296"/>
                        <a:pt x="18989" y="8229"/>
                      </a:cubicBezTo>
                      <a:cubicBezTo>
                        <a:pt x="18320" y="12119"/>
                        <a:pt x="19554" y="14884"/>
                        <a:pt x="20860" y="17812"/>
                      </a:cubicBezTo>
                      <a:cubicBezTo>
                        <a:pt x="20920" y="17942"/>
                        <a:pt x="20944" y="18106"/>
                        <a:pt x="20922" y="18268"/>
                      </a:cubicBezTo>
                      <a:cubicBezTo>
                        <a:pt x="20875" y="18631"/>
                        <a:pt x="20635" y="18842"/>
                        <a:pt x="20302" y="19134"/>
                      </a:cubicBezTo>
                      <a:cubicBezTo>
                        <a:pt x="19698" y="19664"/>
                        <a:pt x="19416" y="20012"/>
                        <a:pt x="19548" y="20440"/>
                      </a:cubicBezTo>
                      <a:lnTo>
                        <a:pt x="19780" y="21197"/>
                      </a:lnTo>
                      <a:lnTo>
                        <a:pt x="19283" y="21008"/>
                      </a:lnTo>
                      <a:cubicBezTo>
                        <a:pt x="18864" y="20849"/>
                        <a:pt x="17696" y="20437"/>
                        <a:pt x="17319" y="20437"/>
                      </a:cubicBezTo>
                      <a:cubicBezTo>
                        <a:pt x="17138" y="20437"/>
                        <a:pt x="16835" y="20696"/>
                        <a:pt x="16541" y="20947"/>
                      </a:cubicBezTo>
                      <a:cubicBezTo>
                        <a:pt x="16165" y="21268"/>
                        <a:pt x="15777" y="21600"/>
                        <a:pt x="15432" y="21600"/>
                      </a:cubicBezTo>
                      <a:close/>
                    </a:path>
                  </a:pathLst>
                </a:custGeom>
                <a:solidFill>
                  <a:srgbClr val="C0CADA"/>
                </a:solidFill>
                <a:ln w="6350" cap="flat">
                  <a:solidFill>
                    <a:srgbClr val="FFFFFF"/>
                  </a:solidFill>
                  <a:prstDash val="solid"/>
                  <a:miter lim="400000"/>
                </a:ln>
                <a:effectLst/>
              </p:spPr>
              <p:txBody>
                <a:bodyPr wrap="square" lIns="0" tIns="0" rIns="0" bIns="0" numCol="1" anchor="ctr">
                  <a:noAutofit/>
                </a:bodyPr>
                <a:lstStyle/>
                <a:p>
                  <a:pPr lvl="0"/>
                  <a:endParaRPr sz="2400"/>
                </a:p>
              </p:txBody>
            </p:sp>
          </p:grpSp>
          <p:sp>
            <p:nvSpPr>
              <p:cNvPr id="266" name="Shape 86">
                <a:extLst>
                  <a:ext uri="{FF2B5EF4-FFF2-40B4-BE49-F238E27FC236}">
                    <a16:creationId xmlns:a16="http://schemas.microsoft.com/office/drawing/2014/main" id="{F5B6869F-31DD-F440-943F-6495F7034BDC}"/>
                  </a:ext>
                </a:extLst>
              </p:cNvPr>
              <p:cNvSpPr/>
              <p:nvPr/>
            </p:nvSpPr>
            <p:spPr>
              <a:xfrm>
                <a:off x="5914472" y="2200438"/>
                <a:ext cx="1030963" cy="445443"/>
              </a:xfrm>
              <a:custGeom>
                <a:avLst/>
                <a:gdLst/>
                <a:ahLst/>
                <a:cxnLst>
                  <a:cxn ang="0">
                    <a:pos x="wd2" y="hd2"/>
                  </a:cxn>
                  <a:cxn ang="5400000">
                    <a:pos x="wd2" y="hd2"/>
                  </a:cxn>
                  <a:cxn ang="10800000">
                    <a:pos x="wd2" y="hd2"/>
                  </a:cxn>
                  <a:cxn ang="16200000">
                    <a:pos x="wd2" y="hd2"/>
                  </a:cxn>
                </a:cxnLst>
                <a:rect l="0" t="0" r="r" b="b"/>
                <a:pathLst>
                  <a:path w="21558" h="21600" extrusionOk="0">
                    <a:moveTo>
                      <a:pt x="14277" y="17718"/>
                    </a:moveTo>
                    <a:cubicBezTo>
                      <a:pt x="13688" y="17542"/>
                      <a:pt x="12568" y="17226"/>
                      <a:pt x="12334" y="17226"/>
                    </a:cubicBezTo>
                    <a:cubicBezTo>
                      <a:pt x="12009" y="17226"/>
                      <a:pt x="11683" y="15748"/>
                      <a:pt x="11509" y="14813"/>
                    </a:cubicBezTo>
                    <a:lnTo>
                      <a:pt x="10555" y="16101"/>
                    </a:lnTo>
                    <a:lnTo>
                      <a:pt x="7407" y="15788"/>
                    </a:lnTo>
                    <a:cubicBezTo>
                      <a:pt x="7365" y="15772"/>
                      <a:pt x="5711" y="14943"/>
                      <a:pt x="4562" y="14943"/>
                    </a:cubicBezTo>
                    <a:cubicBezTo>
                      <a:pt x="4312" y="14943"/>
                      <a:pt x="4103" y="14982"/>
                      <a:pt x="3942" y="15060"/>
                    </a:cubicBezTo>
                    <a:cubicBezTo>
                      <a:pt x="2802" y="15612"/>
                      <a:pt x="500" y="17381"/>
                      <a:pt x="319" y="17843"/>
                    </a:cubicBezTo>
                    <a:cubicBezTo>
                      <a:pt x="324" y="17829"/>
                      <a:pt x="339" y="17776"/>
                      <a:pt x="339" y="17696"/>
                    </a:cubicBezTo>
                    <a:lnTo>
                      <a:pt x="43" y="17795"/>
                    </a:lnTo>
                    <a:cubicBezTo>
                      <a:pt x="-42" y="17128"/>
                      <a:pt x="23" y="11766"/>
                      <a:pt x="37" y="10698"/>
                    </a:cubicBezTo>
                    <a:lnTo>
                      <a:pt x="40" y="10494"/>
                    </a:lnTo>
                    <a:lnTo>
                      <a:pt x="868" y="9482"/>
                    </a:lnTo>
                    <a:cubicBezTo>
                      <a:pt x="836" y="8844"/>
                      <a:pt x="844" y="7744"/>
                      <a:pt x="845" y="7732"/>
                    </a:cubicBezTo>
                    <a:cubicBezTo>
                      <a:pt x="930" y="6681"/>
                      <a:pt x="1197" y="5787"/>
                      <a:pt x="1447" y="5052"/>
                    </a:cubicBezTo>
                    <a:cubicBezTo>
                      <a:pt x="1720" y="4247"/>
                      <a:pt x="1861" y="4175"/>
                      <a:pt x="2183" y="4079"/>
                    </a:cubicBezTo>
                    <a:cubicBezTo>
                      <a:pt x="2248" y="4060"/>
                      <a:pt x="2321" y="4038"/>
                      <a:pt x="2408" y="4004"/>
                    </a:cubicBezTo>
                    <a:cubicBezTo>
                      <a:pt x="2443" y="3986"/>
                      <a:pt x="2657" y="3817"/>
                      <a:pt x="2863" y="3654"/>
                    </a:cubicBezTo>
                    <a:cubicBezTo>
                      <a:pt x="3659" y="3025"/>
                      <a:pt x="4062" y="2725"/>
                      <a:pt x="4198" y="2725"/>
                    </a:cubicBezTo>
                    <a:lnTo>
                      <a:pt x="4272" y="2725"/>
                    </a:lnTo>
                    <a:lnTo>
                      <a:pt x="4340" y="2873"/>
                    </a:lnTo>
                    <a:cubicBezTo>
                      <a:pt x="4364" y="2943"/>
                      <a:pt x="4375" y="3029"/>
                      <a:pt x="4373" y="3117"/>
                    </a:cubicBezTo>
                    <a:cubicBezTo>
                      <a:pt x="4432" y="3486"/>
                      <a:pt x="5025" y="4999"/>
                      <a:pt x="5741" y="6604"/>
                    </a:cubicBezTo>
                    <a:cubicBezTo>
                      <a:pt x="6342" y="7951"/>
                      <a:pt x="7054" y="9329"/>
                      <a:pt x="7778" y="9329"/>
                    </a:cubicBezTo>
                    <a:cubicBezTo>
                      <a:pt x="8340" y="9323"/>
                      <a:pt x="9301" y="8063"/>
                      <a:pt x="9518" y="6781"/>
                    </a:cubicBezTo>
                    <a:cubicBezTo>
                      <a:pt x="9691" y="5756"/>
                      <a:pt x="9243" y="3069"/>
                      <a:pt x="9056" y="2120"/>
                    </a:cubicBezTo>
                    <a:lnTo>
                      <a:pt x="8991" y="1792"/>
                    </a:lnTo>
                    <a:lnTo>
                      <a:pt x="9135" y="1652"/>
                    </a:lnTo>
                    <a:cubicBezTo>
                      <a:pt x="9990" y="816"/>
                      <a:pt x="10903" y="0"/>
                      <a:pt x="11820" y="0"/>
                    </a:cubicBezTo>
                    <a:cubicBezTo>
                      <a:pt x="12334" y="0"/>
                      <a:pt x="12799" y="249"/>
                      <a:pt x="13242" y="761"/>
                    </a:cubicBezTo>
                    <a:cubicBezTo>
                      <a:pt x="13666" y="1253"/>
                      <a:pt x="14056" y="1899"/>
                      <a:pt x="14434" y="2523"/>
                    </a:cubicBezTo>
                    <a:cubicBezTo>
                      <a:pt x="14619" y="2829"/>
                      <a:pt x="14803" y="3135"/>
                      <a:pt x="14992" y="3422"/>
                    </a:cubicBezTo>
                    <a:cubicBezTo>
                      <a:pt x="15049" y="3510"/>
                      <a:pt x="15125" y="3642"/>
                      <a:pt x="15211" y="3792"/>
                    </a:cubicBezTo>
                    <a:cubicBezTo>
                      <a:pt x="15428" y="4172"/>
                      <a:pt x="15792" y="4808"/>
                      <a:pt x="15970" y="4808"/>
                    </a:cubicBezTo>
                    <a:cubicBezTo>
                      <a:pt x="16116" y="4808"/>
                      <a:pt x="16340" y="4543"/>
                      <a:pt x="16537" y="4309"/>
                    </a:cubicBezTo>
                    <a:cubicBezTo>
                      <a:pt x="16765" y="4039"/>
                      <a:pt x="16980" y="3784"/>
                      <a:pt x="17167" y="3784"/>
                    </a:cubicBezTo>
                    <a:cubicBezTo>
                      <a:pt x="17489" y="3784"/>
                      <a:pt x="18440" y="4283"/>
                      <a:pt x="18480" y="4304"/>
                    </a:cubicBezTo>
                    <a:lnTo>
                      <a:pt x="18551" y="4342"/>
                    </a:lnTo>
                    <a:lnTo>
                      <a:pt x="18582" y="4493"/>
                    </a:lnTo>
                    <a:cubicBezTo>
                      <a:pt x="18606" y="4609"/>
                      <a:pt x="18668" y="4805"/>
                      <a:pt x="18825" y="5073"/>
                    </a:cubicBezTo>
                    <a:cubicBezTo>
                      <a:pt x="19193" y="5699"/>
                      <a:pt x="19500" y="6319"/>
                      <a:pt x="19522" y="7561"/>
                    </a:cubicBezTo>
                    <a:cubicBezTo>
                      <a:pt x="19528" y="7876"/>
                      <a:pt x="19512" y="8192"/>
                      <a:pt x="19497" y="8498"/>
                    </a:cubicBezTo>
                    <a:cubicBezTo>
                      <a:pt x="19468" y="9067"/>
                      <a:pt x="19441" y="9603"/>
                      <a:pt x="19552" y="10080"/>
                    </a:cubicBezTo>
                    <a:cubicBezTo>
                      <a:pt x="19663" y="10559"/>
                      <a:pt x="19902" y="10787"/>
                      <a:pt x="20154" y="11029"/>
                    </a:cubicBezTo>
                    <a:cubicBezTo>
                      <a:pt x="20383" y="11248"/>
                      <a:pt x="20619" y="11474"/>
                      <a:pt x="20801" y="11907"/>
                    </a:cubicBezTo>
                    <a:cubicBezTo>
                      <a:pt x="21123" y="12669"/>
                      <a:pt x="21337" y="13576"/>
                      <a:pt x="21403" y="14460"/>
                    </a:cubicBezTo>
                    <a:cubicBezTo>
                      <a:pt x="21420" y="14688"/>
                      <a:pt x="21408" y="14966"/>
                      <a:pt x="21395" y="15260"/>
                    </a:cubicBezTo>
                    <a:cubicBezTo>
                      <a:pt x="21382" y="15569"/>
                      <a:pt x="21362" y="16037"/>
                      <a:pt x="21406" y="16168"/>
                    </a:cubicBezTo>
                    <a:lnTo>
                      <a:pt x="21558" y="16621"/>
                    </a:lnTo>
                    <a:lnTo>
                      <a:pt x="21314" y="16726"/>
                    </a:lnTo>
                    <a:cubicBezTo>
                      <a:pt x="20927" y="16893"/>
                      <a:pt x="20628" y="17159"/>
                      <a:pt x="20426" y="17517"/>
                    </a:cubicBezTo>
                    <a:cubicBezTo>
                      <a:pt x="20144" y="18020"/>
                      <a:pt x="19712" y="19401"/>
                      <a:pt x="19712" y="20151"/>
                    </a:cubicBezTo>
                    <a:lnTo>
                      <a:pt x="19418" y="20262"/>
                    </a:lnTo>
                    <a:cubicBezTo>
                      <a:pt x="19431" y="20352"/>
                      <a:pt x="19455" y="20389"/>
                      <a:pt x="19456" y="20390"/>
                    </a:cubicBezTo>
                    <a:cubicBezTo>
                      <a:pt x="19342" y="20221"/>
                      <a:pt x="18507" y="19878"/>
                      <a:pt x="18372" y="19877"/>
                    </a:cubicBezTo>
                    <a:cubicBezTo>
                      <a:pt x="17861" y="19965"/>
                      <a:pt x="17200" y="20491"/>
                      <a:pt x="16990" y="21295"/>
                    </a:cubicBezTo>
                    <a:lnTo>
                      <a:pt x="16910" y="21600"/>
                    </a:lnTo>
                    <a:lnTo>
                      <a:pt x="14277" y="17718"/>
                    </a:lnTo>
                    <a:close/>
                  </a:path>
                </a:pathLst>
              </a:custGeom>
              <a:solidFill>
                <a:srgbClr val="ACB9CA"/>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267" name="Shape 87">
                <a:extLst>
                  <a:ext uri="{FF2B5EF4-FFF2-40B4-BE49-F238E27FC236}">
                    <a16:creationId xmlns:a16="http://schemas.microsoft.com/office/drawing/2014/main" id="{B9EDBE78-0BE1-8449-96EF-3363DC29EC1D}"/>
                  </a:ext>
                </a:extLst>
              </p:cNvPr>
              <p:cNvSpPr/>
              <p:nvPr/>
            </p:nvSpPr>
            <p:spPr>
              <a:xfrm>
                <a:off x="4528068" y="2022367"/>
                <a:ext cx="61070" cy="17099"/>
              </a:xfrm>
              <a:custGeom>
                <a:avLst/>
                <a:gdLst/>
                <a:ahLst/>
                <a:cxnLst>
                  <a:cxn ang="0">
                    <a:pos x="wd2" y="hd2"/>
                  </a:cxn>
                  <a:cxn ang="5400000">
                    <a:pos x="wd2" y="hd2"/>
                  </a:cxn>
                  <a:cxn ang="10800000">
                    <a:pos x="wd2" y="hd2"/>
                  </a:cxn>
                  <a:cxn ang="16200000">
                    <a:pos x="wd2" y="hd2"/>
                  </a:cxn>
                </a:cxnLst>
                <a:rect l="0" t="0" r="r" b="b"/>
                <a:pathLst>
                  <a:path w="21600" h="21600" extrusionOk="0">
                    <a:moveTo>
                      <a:pt x="13097" y="21600"/>
                    </a:moveTo>
                    <a:cubicBezTo>
                      <a:pt x="11884" y="21600"/>
                      <a:pt x="10487" y="20792"/>
                      <a:pt x="8947" y="19191"/>
                    </a:cubicBezTo>
                    <a:lnTo>
                      <a:pt x="0" y="9909"/>
                    </a:lnTo>
                    <a:lnTo>
                      <a:pt x="9024" y="1624"/>
                    </a:lnTo>
                    <a:cubicBezTo>
                      <a:pt x="10190" y="549"/>
                      <a:pt x="11372" y="0"/>
                      <a:pt x="12532" y="0"/>
                    </a:cubicBezTo>
                    <a:cubicBezTo>
                      <a:pt x="13692" y="0"/>
                      <a:pt x="14876" y="549"/>
                      <a:pt x="16049" y="1616"/>
                    </a:cubicBezTo>
                    <a:lnTo>
                      <a:pt x="21600" y="6685"/>
                    </a:lnTo>
                    <a:lnTo>
                      <a:pt x="16829" y="18030"/>
                    </a:lnTo>
                    <a:cubicBezTo>
                      <a:pt x="15832" y="20400"/>
                      <a:pt x="14575" y="21600"/>
                      <a:pt x="13097" y="21600"/>
                    </a:cubicBezTo>
                    <a:close/>
                  </a:path>
                </a:pathLst>
              </a:custGeom>
              <a:solidFill>
                <a:srgbClr val="B8BABC"/>
              </a:solidFill>
              <a:ln w="12700" cap="flat">
                <a:noFill/>
                <a:miter lim="400000"/>
              </a:ln>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68" name="Shape 88">
                <a:extLst>
                  <a:ext uri="{FF2B5EF4-FFF2-40B4-BE49-F238E27FC236}">
                    <a16:creationId xmlns:a16="http://schemas.microsoft.com/office/drawing/2014/main" id="{202EBBB4-771D-224E-A32A-3E5A08C33DEB}"/>
                  </a:ext>
                </a:extLst>
              </p:cNvPr>
              <p:cNvSpPr/>
              <p:nvPr/>
            </p:nvSpPr>
            <p:spPr>
              <a:xfrm>
                <a:off x="6690348" y="356140"/>
                <a:ext cx="25949" cy="33010"/>
              </a:xfrm>
              <a:custGeom>
                <a:avLst/>
                <a:gdLst/>
                <a:ahLst/>
                <a:cxnLst>
                  <a:cxn ang="0">
                    <a:pos x="wd2" y="hd2"/>
                  </a:cxn>
                  <a:cxn ang="5400000">
                    <a:pos x="wd2" y="hd2"/>
                  </a:cxn>
                  <a:cxn ang="10800000">
                    <a:pos x="wd2" y="hd2"/>
                  </a:cxn>
                  <a:cxn ang="16200000">
                    <a:pos x="wd2" y="hd2"/>
                  </a:cxn>
                </a:cxnLst>
                <a:rect l="0" t="0" r="r" b="b"/>
                <a:pathLst>
                  <a:path w="21600" h="21600" extrusionOk="0">
                    <a:moveTo>
                      <a:pt x="0" y="17873"/>
                    </a:moveTo>
                    <a:cubicBezTo>
                      <a:pt x="3040" y="11497"/>
                      <a:pt x="6669" y="5653"/>
                      <a:pt x="11084" y="0"/>
                    </a:cubicBezTo>
                    <a:lnTo>
                      <a:pt x="21600" y="4539"/>
                    </a:lnTo>
                    <a:lnTo>
                      <a:pt x="11012" y="21600"/>
                    </a:lnTo>
                    <a:lnTo>
                      <a:pt x="0" y="17873"/>
                    </a:lnTo>
                    <a:close/>
                  </a:path>
                </a:pathLst>
              </a:custGeom>
              <a:solidFill>
                <a:srgbClr val="B8BABC"/>
              </a:solidFill>
              <a:ln w="12700" cap="flat">
                <a:noFill/>
                <a:miter lim="400000"/>
              </a:ln>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69" name="Shape 89">
                <a:extLst>
                  <a:ext uri="{FF2B5EF4-FFF2-40B4-BE49-F238E27FC236}">
                    <a16:creationId xmlns:a16="http://schemas.microsoft.com/office/drawing/2014/main" id="{2D69AA75-B99C-FA49-8B4C-636676B64158}"/>
                  </a:ext>
                </a:extLst>
              </p:cNvPr>
              <p:cNvSpPr/>
              <p:nvPr/>
            </p:nvSpPr>
            <p:spPr>
              <a:xfrm>
                <a:off x="6690348" y="368859"/>
                <a:ext cx="14832" cy="12720"/>
              </a:xfrm>
              <a:custGeom>
                <a:avLst/>
                <a:gdLst/>
                <a:ahLst/>
                <a:cxnLst>
                  <a:cxn ang="0">
                    <a:pos x="wd2" y="hd2"/>
                  </a:cxn>
                  <a:cxn ang="5400000">
                    <a:pos x="wd2" y="hd2"/>
                  </a:cxn>
                  <a:cxn ang="10800000">
                    <a:pos x="wd2" y="hd2"/>
                  </a:cxn>
                  <a:cxn ang="16200000">
                    <a:pos x="wd2" y="hd2"/>
                  </a:cxn>
                </a:cxnLst>
                <a:rect l="0" t="0" r="r" b="b"/>
                <a:pathLst>
                  <a:path w="21600" h="21600" extrusionOk="0">
                    <a:moveTo>
                      <a:pt x="0" y="8072"/>
                    </a:moveTo>
                    <a:cubicBezTo>
                      <a:pt x="579" y="6328"/>
                      <a:pt x="2931" y="0"/>
                      <a:pt x="2931" y="0"/>
                    </a:cubicBezTo>
                    <a:lnTo>
                      <a:pt x="21600" y="14109"/>
                    </a:lnTo>
                    <a:lnTo>
                      <a:pt x="18850" y="21600"/>
                    </a:lnTo>
                    <a:lnTo>
                      <a:pt x="0" y="8072"/>
                    </a:lnTo>
                    <a:close/>
                  </a:path>
                </a:pathLst>
              </a:custGeom>
              <a:solidFill>
                <a:srgbClr val="B8BABC"/>
              </a:solidFill>
              <a:ln w="12700" cap="flat">
                <a:noFill/>
                <a:miter lim="400000"/>
              </a:ln>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70" name="Shape 90">
                <a:extLst>
                  <a:ext uri="{FF2B5EF4-FFF2-40B4-BE49-F238E27FC236}">
                    <a16:creationId xmlns:a16="http://schemas.microsoft.com/office/drawing/2014/main" id="{E2946066-B95E-3F4D-92B3-2C47A33586E6}"/>
                  </a:ext>
                </a:extLst>
              </p:cNvPr>
              <p:cNvSpPr/>
              <p:nvPr/>
            </p:nvSpPr>
            <p:spPr>
              <a:xfrm>
                <a:off x="3714034" y="0"/>
                <a:ext cx="3219084" cy="2227219"/>
              </a:xfrm>
              <a:custGeom>
                <a:avLst/>
                <a:gdLst/>
                <a:ahLst/>
                <a:cxnLst>
                  <a:cxn ang="0">
                    <a:pos x="wd2" y="hd2"/>
                  </a:cxn>
                  <a:cxn ang="5400000">
                    <a:pos x="wd2" y="hd2"/>
                  </a:cxn>
                  <a:cxn ang="10800000">
                    <a:pos x="wd2" y="hd2"/>
                  </a:cxn>
                  <a:cxn ang="16200000">
                    <a:pos x="wd2" y="hd2"/>
                  </a:cxn>
                </a:cxnLst>
                <a:rect l="0" t="0" r="r" b="b"/>
                <a:pathLst>
                  <a:path w="21556" h="21600" extrusionOk="0">
                    <a:moveTo>
                      <a:pt x="2016" y="21600"/>
                    </a:moveTo>
                    <a:cubicBezTo>
                      <a:pt x="1685" y="21600"/>
                      <a:pt x="1389" y="21488"/>
                      <a:pt x="1161" y="21275"/>
                    </a:cubicBezTo>
                    <a:cubicBezTo>
                      <a:pt x="1089" y="21208"/>
                      <a:pt x="1019" y="21148"/>
                      <a:pt x="953" y="21091"/>
                    </a:cubicBezTo>
                    <a:cubicBezTo>
                      <a:pt x="602" y="20788"/>
                      <a:pt x="324" y="20548"/>
                      <a:pt x="372" y="19762"/>
                    </a:cubicBezTo>
                    <a:lnTo>
                      <a:pt x="378" y="19663"/>
                    </a:lnTo>
                    <a:lnTo>
                      <a:pt x="440" y="19704"/>
                    </a:lnTo>
                    <a:cubicBezTo>
                      <a:pt x="490" y="19736"/>
                      <a:pt x="574" y="19774"/>
                      <a:pt x="650" y="19774"/>
                    </a:cubicBezTo>
                    <a:cubicBezTo>
                      <a:pt x="683" y="19774"/>
                      <a:pt x="728" y="19766"/>
                      <a:pt x="752" y="19729"/>
                    </a:cubicBezTo>
                    <a:cubicBezTo>
                      <a:pt x="768" y="19704"/>
                      <a:pt x="776" y="19665"/>
                      <a:pt x="773" y="19612"/>
                    </a:cubicBezTo>
                    <a:cubicBezTo>
                      <a:pt x="763" y="19394"/>
                      <a:pt x="702" y="19376"/>
                      <a:pt x="640" y="19376"/>
                    </a:cubicBezTo>
                    <a:cubicBezTo>
                      <a:pt x="607" y="19376"/>
                      <a:pt x="571" y="19383"/>
                      <a:pt x="532" y="19391"/>
                    </a:cubicBezTo>
                    <a:cubicBezTo>
                      <a:pt x="493" y="19400"/>
                      <a:pt x="452" y="19408"/>
                      <a:pt x="414" y="19408"/>
                    </a:cubicBezTo>
                    <a:cubicBezTo>
                      <a:pt x="387" y="19408"/>
                      <a:pt x="364" y="19404"/>
                      <a:pt x="344" y="19396"/>
                    </a:cubicBezTo>
                    <a:cubicBezTo>
                      <a:pt x="129" y="19309"/>
                      <a:pt x="34" y="19025"/>
                      <a:pt x="60" y="18552"/>
                    </a:cubicBezTo>
                    <a:cubicBezTo>
                      <a:pt x="69" y="18388"/>
                      <a:pt x="85" y="18233"/>
                      <a:pt x="100" y="18082"/>
                    </a:cubicBezTo>
                    <a:cubicBezTo>
                      <a:pt x="132" y="17772"/>
                      <a:pt x="162" y="17479"/>
                      <a:pt x="125" y="17164"/>
                    </a:cubicBezTo>
                    <a:cubicBezTo>
                      <a:pt x="78" y="16772"/>
                      <a:pt x="38" y="16343"/>
                      <a:pt x="56" y="15863"/>
                    </a:cubicBezTo>
                    <a:cubicBezTo>
                      <a:pt x="61" y="15736"/>
                      <a:pt x="45" y="15601"/>
                      <a:pt x="29" y="15470"/>
                    </a:cubicBezTo>
                    <a:cubicBezTo>
                      <a:pt x="-5" y="15187"/>
                      <a:pt x="-40" y="14895"/>
                      <a:pt x="123" y="14647"/>
                    </a:cubicBezTo>
                    <a:cubicBezTo>
                      <a:pt x="248" y="14457"/>
                      <a:pt x="488" y="14271"/>
                      <a:pt x="659" y="14179"/>
                    </a:cubicBezTo>
                    <a:cubicBezTo>
                      <a:pt x="688" y="14163"/>
                      <a:pt x="721" y="14155"/>
                      <a:pt x="762" y="14155"/>
                    </a:cubicBezTo>
                    <a:cubicBezTo>
                      <a:pt x="793" y="14155"/>
                      <a:pt x="824" y="14159"/>
                      <a:pt x="856" y="14164"/>
                    </a:cubicBezTo>
                    <a:cubicBezTo>
                      <a:pt x="886" y="14168"/>
                      <a:pt x="915" y="14172"/>
                      <a:pt x="943" y="14172"/>
                    </a:cubicBezTo>
                    <a:cubicBezTo>
                      <a:pt x="989" y="14172"/>
                      <a:pt x="1020" y="14160"/>
                      <a:pt x="1043" y="14135"/>
                    </a:cubicBezTo>
                    <a:cubicBezTo>
                      <a:pt x="1074" y="14091"/>
                      <a:pt x="1150" y="13791"/>
                      <a:pt x="1145" y="13730"/>
                    </a:cubicBezTo>
                    <a:cubicBezTo>
                      <a:pt x="1146" y="13744"/>
                      <a:pt x="1159" y="13769"/>
                      <a:pt x="1181" y="13771"/>
                    </a:cubicBezTo>
                    <a:lnTo>
                      <a:pt x="1186" y="13631"/>
                    </a:lnTo>
                    <a:cubicBezTo>
                      <a:pt x="1224" y="13635"/>
                      <a:pt x="1265" y="13637"/>
                      <a:pt x="1308" y="13637"/>
                    </a:cubicBezTo>
                    <a:cubicBezTo>
                      <a:pt x="1484" y="13637"/>
                      <a:pt x="1642" y="13608"/>
                      <a:pt x="1749" y="13558"/>
                    </a:cubicBezTo>
                    <a:cubicBezTo>
                      <a:pt x="1746" y="13054"/>
                      <a:pt x="1983" y="13025"/>
                      <a:pt x="2192" y="13000"/>
                    </a:cubicBezTo>
                    <a:cubicBezTo>
                      <a:pt x="2288" y="12988"/>
                      <a:pt x="2387" y="12976"/>
                      <a:pt x="2475" y="12927"/>
                    </a:cubicBezTo>
                    <a:cubicBezTo>
                      <a:pt x="2760" y="12766"/>
                      <a:pt x="2922" y="12567"/>
                      <a:pt x="2999" y="12281"/>
                    </a:cubicBezTo>
                    <a:cubicBezTo>
                      <a:pt x="3017" y="12213"/>
                      <a:pt x="3025" y="12142"/>
                      <a:pt x="3032" y="12074"/>
                    </a:cubicBezTo>
                    <a:cubicBezTo>
                      <a:pt x="3050" y="11894"/>
                      <a:pt x="3071" y="11691"/>
                      <a:pt x="3309" y="11691"/>
                    </a:cubicBezTo>
                    <a:cubicBezTo>
                      <a:pt x="3435" y="11693"/>
                      <a:pt x="3531" y="11793"/>
                      <a:pt x="3624" y="11889"/>
                    </a:cubicBezTo>
                    <a:cubicBezTo>
                      <a:pt x="3711" y="11980"/>
                      <a:pt x="3794" y="12066"/>
                      <a:pt x="3888" y="12066"/>
                    </a:cubicBezTo>
                    <a:cubicBezTo>
                      <a:pt x="4178" y="12051"/>
                      <a:pt x="4374" y="11637"/>
                      <a:pt x="4533" y="11304"/>
                    </a:cubicBezTo>
                    <a:lnTo>
                      <a:pt x="4574" y="11216"/>
                    </a:lnTo>
                    <a:cubicBezTo>
                      <a:pt x="4781" y="10788"/>
                      <a:pt x="5092" y="10704"/>
                      <a:pt x="5367" y="10658"/>
                    </a:cubicBezTo>
                    <a:cubicBezTo>
                      <a:pt x="5570" y="10625"/>
                      <a:pt x="5570" y="10625"/>
                      <a:pt x="5579" y="10525"/>
                    </a:cubicBezTo>
                    <a:cubicBezTo>
                      <a:pt x="5583" y="10484"/>
                      <a:pt x="5588" y="10432"/>
                      <a:pt x="5599" y="10366"/>
                    </a:cubicBezTo>
                    <a:cubicBezTo>
                      <a:pt x="5609" y="10306"/>
                      <a:pt x="5604" y="10266"/>
                      <a:pt x="5599" y="10223"/>
                    </a:cubicBezTo>
                    <a:cubicBezTo>
                      <a:pt x="5591" y="10148"/>
                      <a:pt x="5581" y="10064"/>
                      <a:pt x="5649" y="9926"/>
                    </a:cubicBezTo>
                    <a:cubicBezTo>
                      <a:pt x="5734" y="9752"/>
                      <a:pt x="5861" y="9684"/>
                      <a:pt x="5984" y="9619"/>
                    </a:cubicBezTo>
                    <a:cubicBezTo>
                      <a:pt x="6069" y="9574"/>
                      <a:pt x="6149" y="9531"/>
                      <a:pt x="6211" y="9455"/>
                    </a:cubicBezTo>
                    <a:cubicBezTo>
                      <a:pt x="6328" y="9313"/>
                      <a:pt x="6406" y="9070"/>
                      <a:pt x="6481" y="8835"/>
                    </a:cubicBezTo>
                    <a:cubicBezTo>
                      <a:pt x="6511" y="8741"/>
                      <a:pt x="6540" y="8653"/>
                      <a:pt x="6570" y="8573"/>
                    </a:cubicBezTo>
                    <a:cubicBezTo>
                      <a:pt x="6620" y="8439"/>
                      <a:pt x="6662" y="8292"/>
                      <a:pt x="6703" y="8150"/>
                    </a:cubicBezTo>
                    <a:cubicBezTo>
                      <a:pt x="6769" y="7920"/>
                      <a:pt x="6838" y="7681"/>
                      <a:pt x="6945" y="7479"/>
                    </a:cubicBezTo>
                    <a:cubicBezTo>
                      <a:pt x="7194" y="7010"/>
                      <a:pt x="7489" y="6750"/>
                      <a:pt x="7884" y="6482"/>
                    </a:cubicBezTo>
                    <a:cubicBezTo>
                      <a:pt x="8071" y="6355"/>
                      <a:pt x="8182" y="6178"/>
                      <a:pt x="8267" y="5873"/>
                    </a:cubicBezTo>
                    <a:cubicBezTo>
                      <a:pt x="8280" y="5828"/>
                      <a:pt x="8291" y="5785"/>
                      <a:pt x="8303" y="5744"/>
                    </a:cubicBezTo>
                    <a:cubicBezTo>
                      <a:pt x="8385" y="5439"/>
                      <a:pt x="8456" y="5175"/>
                      <a:pt x="8714" y="4954"/>
                    </a:cubicBezTo>
                    <a:cubicBezTo>
                      <a:pt x="8801" y="4880"/>
                      <a:pt x="8901" y="4860"/>
                      <a:pt x="8999" y="4841"/>
                    </a:cubicBezTo>
                    <a:cubicBezTo>
                      <a:pt x="9087" y="4824"/>
                      <a:pt x="9171" y="4807"/>
                      <a:pt x="9243" y="4753"/>
                    </a:cubicBezTo>
                    <a:cubicBezTo>
                      <a:pt x="9320" y="4694"/>
                      <a:pt x="9396" y="4611"/>
                      <a:pt x="9449" y="4527"/>
                    </a:cubicBezTo>
                    <a:cubicBezTo>
                      <a:pt x="9461" y="4505"/>
                      <a:pt x="9501" y="4388"/>
                      <a:pt x="9528" y="4296"/>
                    </a:cubicBezTo>
                    <a:cubicBezTo>
                      <a:pt x="9496" y="4324"/>
                      <a:pt x="9466" y="4359"/>
                      <a:pt x="9436" y="4395"/>
                    </a:cubicBezTo>
                    <a:cubicBezTo>
                      <a:pt x="9380" y="4461"/>
                      <a:pt x="9322" y="4530"/>
                      <a:pt x="9240" y="4564"/>
                    </a:cubicBezTo>
                    <a:cubicBezTo>
                      <a:pt x="9192" y="4583"/>
                      <a:pt x="9139" y="4592"/>
                      <a:pt x="9070" y="4592"/>
                    </a:cubicBezTo>
                    <a:cubicBezTo>
                      <a:pt x="9042" y="4592"/>
                      <a:pt x="9014" y="4591"/>
                      <a:pt x="8986" y="4589"/>
                    </a:cubicBezTo>
                    <a:cubicBezTo>
                      <a:pt x="8960" y="4588"/>
                      <a:pt x="8933" y="4587"/>
                      <a:pt x="8908" y="4587"/>
                    </a:cubicBezTo>
                    <a:cubicBezTo>
                      <a:pt x="8888" y="4587"/>
                      <a:pt x="8869" y="4588"/>
                      <a:pt x="8851" y="4590"/>
                    </a:cubicBezTo>
                    <a:cubicBezTo>
                      <a:pt x="8639" y="4614"/>
                      <a:pt x="8432" y="4680"/>
                      <a:pt x="8220" y="4751"/>
                    </a:cubicBezTo>
                    <a:lnTo>
                      <a:pt x="8137" y="4779"/>
                    </a:lnTo>
                    <a:cubicBezTo>
                      <a:pt x="7884" y="4866"/>
                      <a:pt x="7598" y="4964"/>
                      <a:pt x="7327" y="4964"/>
                    </a:cubicBezTo>
                    <a:cubicBezTo>
                      <a:pt x="7293" y="4964"/>
                      <a:pt x="7260" y="4963"/>
                      <a:pt x="7227" y="4960"/>
                    </a:cubicBezTo>
                    <a:lnTo>
                      <a:pt x="7187" y="4956"/>
                    </a:lnTo>
                    <a:lnTo>
                      <a:pt x="7182" y="4899"/>
                    </a:lnTo>
                    <a:cubicBezTo>
                      <a:pt x="7172" y="4793"/>
                      <a:pt x="7182" y="4713"/>
                      <a:pt x="7216" y="4623"/>
                    </a:cubicBezTo>
                    <a:lnTo>
                      <a:pt x="7227" y="4595"/>
                    </a:lnTo>
                    <a:lnTo>
                      <a:pt x="7249" y="4588"/>
                    </a:lnTo>
                    <a:cubicBezTo>
                      <a:pt x="7445" y="4529"/>
                      <a:pt x="7823" y="4390"/>
                      <a:pt x="7989" y="4250"/>
                    </a:cubicBezTo>
                    <a:cubicBezTo>
                      <a:pt x="8059" y="4191"/>
                      <a:pt x="8118" y="4115"/>
                      <a:pt x="8180" y="4035"/>
                    </a:cubicBezTo>
                    <a:cubicBezTo>
                      <a:pt x="8248" y="3948"/>
                      <a:pt x="8318" y="3857"/>
                      <a:pt x="8408" y="3783"/>
                    </a:cubicBezTo>
                    <a:cubicBezTo>
                      <a:pt x="8518" y="3692"/>
                      <a:pt x="8603" y="3602"/>
                      <a:pt x="8685" y="3514"/>
                    </a:cubicBezTo>
                    <a:cubicBezTo>
                      <a:pt x="8870" y="3315"/>
                      <a:pt x="9031" y="3143"/>
                      <a:pt x="9361" y="3143"/>
                    </a:cubicBezTo>
                    <a:cubicBezTo>
                      <a:pt x="9386" y="3143"/>
                      <a:pt x="9411" y="3144"/>
                      <a:pt x="9438" y="3146"/>
                    </a:cubicBezTo>
                    <a:lnTo>
                      <a:pt x="9500" y="3151"/>
                    </a:lnTo>
                    <a:lnTo>
                      <a:pt x="9482" y="3237"/>
                    </a:lnTo>
                    <a:cubicBezTo>
                      <a:pt x="9453" y="3372"/>
                      <a:pt x="9464" y="3491"/>
                      <a:pt x="9516" y="3592"/>
                    </a:cubicBezTo>
                    <a:cubicBezTo>
                      <a:pt x="9602" y="3762"/>
                      <a:pt x="9799" y="3871"/>
                      <a:pt x="10019" y="3871"/>
                    </a:cubicBezTo>
                    <a:cubicBezTo>
                      <a:pt x="10201" y="3871"/>
                      <a:pt x="10362" y="3794"/>
                      <a:pt x="10449" y="3664"/>
                    </a:cubicBezTo>
                    <a:cubicBezTo>
                      <a:pt x="10491" y="3601"/>
                      <a:pt x="10516" y="3527"/>
                      <a:pt x="10522" y="3442"/>
                    </a:cubicBezTo>
                    <a:cubicBezTo>
                      <a:pt x="10500" y="3438"/>
                      <a:pt x="10473" y="3435"/>
                      <a:pt x="10443" y="3430"/>
                    </a:cubicBezTo>
                    <a:cubicBezTo>
                      <a:pt x="10181" y="3394"/>
                      <a:pt x="10050" y="3361"/>
                      <a:pt x="10009" y="3273"/>
                    </a:cubicBezTo>
                    <a:cubicBezTo>
                      <a:pt x="9959" y="3164"/>
                      <a:pt x="9967" y="3071"/>
                      <a:pt x="9982" y="3013"/>
                    </a:cubicBezTo>
                    <a:cubicBezTo>
                      <a:pt x="10045" y="2768"/>
                      <a:pt x="10360" y="2642"/>
                      <a:pt x="10529" y="2574"/>
                    </a:cubicBezTo>
                    <a:cubicBezTo>
                      <a:pt x="10551" y="2566"/>
                      <a:pt x="10570" y="2558"/>
                      <a:pt x="10583" y="2552"/>
                    </a:cubicBezTo>
                    <a:cubicBezTo>
                      <a:pt x="10690" y="2505"/>
                      <a:pt x="10794" y="2476"/>
                      <a:pt x="10894" y="2447"/>
                    </a:cubicBezTo>
                    <a:cubicBezTo>
                      <a:pt x="11117" y="2384"/>
                      <a:pt x="11310" y="2330"/>
                      <a:pt x="11487" y="2100"/>
                    </a:cubicBezTo>
                    <a:cubicBezTo>
                      <a:pt x="11598" y="1956"/>
                      <a:pt x="11831" y="1656"/>
                      <a:pt x="12053" y="1656"/>
                    </a:cubicBezTo>
                    <a:cubicBezTo>
                      <a:pt x="12100" y="1656"/>
                      <a:pt x="12145" y="1670"/>
                      <a:pt x="12187" y="1697"/>
                    </a:cubicBezTo>
                    <a:cubicBezTo>
                      <a:pt x="12251" y="1738"/>
                      <a:pt x="12290" y="1801"/>
                      <a:pt x="12324" y="1856"/>
                    </a:cubicBezTo>
                    <a:cubicBezTo>
                      <a:pt x="12368" y="1927"/>
                      <a:pt x="12400" y="1978"/>
                      <a:pt x="12475" y="1978"/>
                    </a:cubicBezTo>
                    <a:cubicBezTo>
                      <a:pt x="12525" y="1978"/>
                      <a:pt x="12565" y="1968"/>
                      <a:pt x="12603" y="1959"/>
                    </a:cubicBezTo>
                    <a:cubicBezTo>
                      <a:pt x="12635" y="1950"/>
                      <a:pt x="12666" y="1943"/>
                      <a:pt x="12698" y="1943"/>
                    </a:cubicBezTo>
                    <a:cubicBezTo>
                      <a:pt x="12763" y="1943"/>
                      <a:pt x="12823" y="1975"/>
                      <a:pt x="12893" y="2046"/>
                    </a:cubicBezTo>
                    <a:cubicBezTo>
                      <a:pt x="12975" y="2129"/>
                      <a:pt x="13008" y="2162"/>
                      <a:pt x="13045" y="2162"/>
                    </a:cubicBezTo>
                    <a:cubicBezTo>
                      <a:pt x="13074" y="2162"/>
                      <a:pt x="13112" y="2142"/>
                      <a:pt x="13181" y="2090"/>
                    </a:cubicBezTo>
                    <a:cubicBezTo>
                      <a:pt x="13204" y="2072"/>
                      <a:pt x="13238" y="2052"/>
                      <a:pt x="13278" y="2029"/>
                    </a:cubicBezTo>
                    <a:cubicBezTo>
                      <a:pt x="13347" y="1988"/>
                      <a:pt x="13491" y="1904"/>
                      <a:pt x="13508" y="1849"/>
                    </a:cubicBezTo>
                    <a:cubicBezTo>
                      <a:pt x="13515" y="1824"/>
                      <a:pt x="13510" y="1801"/>
                      <a:pt x="13499" y="1759"/>
                    </a:cubicBezTo>
                    <a:cubicBezTo>
                      <a:pt x="13484" y="1700"/>
                      <a:pt x="13458" y="1601"/>
                      <a:pt x="13532" y="1503"/>
                    </a:cubicBezTo>
                    <a:cubicBezTo>
                      <a:pt x="13573" y="1449"/>
                      <a:pt x="13639" y="1423"/>
                      <a:pt x="13740" y="1423"/>
                    </a:cubicBezTo>
                    <a:cubicBezTo>
                      <a:pt x="13786" y="1423"/>
                      <a:pt x="13835" y="1428"/>
                      <a:pt x="13880" y="1433"/>
                    </a:cubicBezTo>
                    <a:cubicBezTo>
                      <a:pt x="13916" y="1437"/>
                      <a:pt x="13951" y="1440"/>
                      <a:pt x="13979" y="1440"/>
                    </a:cubicBezTo>
                    <a:cubicBezTo>
                      <a:pt x="13988" y="1440"/>
                      <a:pt x="13997" y="1440"/>
                      <a:pt x="14004" y="1439"/>
                    </a:cubicBezTo>
                    <a:cubicBezTo>
                      <a:pt x="14268" y="1407"/>
                      <a:pt x="14325" y="1321"/>
                      <a:pt x="14326" y="1255"/>
                    </a:cubicBezTo>
                    <a:cubicBezTo>
                      <a:pt x="14326" y="1158"/>
                      <a:pt x="14164" y="1034"/>
                      <a:pt x="14094" y="981"/>
                    </a:cubicBezTo>
                    <a:cubicBezTo>
                      <a:pt x="14078" y="968"/>
                      <a:pt x="14063" y="957"/>
                      <a:pt x="14051" y="947"/>
                    </a:cubicBezTo>
                    <a:lnTo>
                      <a:pt x="14076" y="816"/>
                    </a:lnTo>
                    <a:cubicBezTo>
                      <a:pt x="14112" y="817"/>
                      <a:pt x="14148" y="818"/>
                      <a:pt x="14183" y="818"/>
                    </a:cubicBezTo>
                    <a:cubicBezTo>
                      <a:pt x="14343" y="818"/>
                      <a:pt x="14530" y="804"/>
                      <a:pt x="14705" y="699"/>
                    </a:cubicBezTo>
                    <a:cubicBezTo>
                      <a:pt x="14880" y="595"/>
                      <a:pt x="15018" y="548"/>
                      <a:pt x="15150" y="548"/>
                    </a:cubicBezTo>
                    <a:cubicBezTo>
                      <a:pt x="15227" y="548"/>
                      <a:pt x="15302" y="565"/>
                      <a:pt x="15375" y="598"/>
                    </a:cubicBezTo>
                    <a:cubicBezTo>
                      <a:pt x="15484" y="649"/>
                      <a:pt x="15571" y="672"/>
                      <a:pt x="15650" y="672"/>
                    </a:cubicBezTo>
                    <a:cubicBezTo>
                      <a:pt x="15786" y="672"/>
                      <a:pt x="15902" y="597"/>
                      <a:pt x="16014" y="438"/>
                    </a:cubicBezTo>
                    <a:cubicBezTo>
                      <a:pt x="16119" y="288"/>
                      <a:pt x="16140" y="282"/>
                      <a:pt x="16292" y="273"/>
                    </a:cubicBezTo>
                    <a:cubicBezTo>
                      <a:pt x="16430" y="266"/>
                      <a:pt x="16553" y="255"/>
                      <a:pt x="16676" y="194"/>
                    </a:cubicBezTo>
                    <a:cubicBezTo>
                      <a:pt x="16716" y="174"/>
                      <a:pt x="16749" y="145"/>
                      <a:pt x="16785" y="114"/>
                    </a:cubicBezTo>
                    <a:cubicBezTo>
                      <a:pt x="16845" y="61"/>
                      <a:pt x="16906" y="8"/>
                      <a:pt x="16995" y="1"/>
                    </a:cubicBezTo>
                    <a:cubicBezTo>
                      <a:pt x="17003" y="0"/>
                      <a:pt x="17010" y="0"/>
                      <a:pt x="17018" y="0"/>
                    </a:cubicBezTo>
                    <a:cubicBezTo>
                      <a:pt x="17119" y="0"/>
                      <a:pt x="17214" y="47"/>
                      <a:pt x="17307" y="92"/>
                    </a:cubicBezTo>
                    <a:cubicBezTo>
                      <a:pt x="17367" y="121"/>
                      <a:pt x="17424" y="149"/>
                      <a:pt x="17481" y="163"/>
                    </a:cubicBezTo>
                    <a:lnTo>
                      <a:pt x="17521" y="174"/>
                    </a:lnTo>
                    <a:lnTo>
                      <a:pt x="17521" y="332"/>
                    </a:lnTo>
                    <a:lnTo>
                      <a:pt x="17493" y="351"/>
                    </a:lnTo>
                    <a:cubicBezTo>
                      <a:pt x="17471" y="366"/>
                      <a:pt x="17448" y="378"/>
                      <a:pt x="17425" y="391"/>
                    </a:cubicBezTo>
                    <a:cubicBezTo>
                      <a:pt x="17382" y="416"/>
                      <a:pt x="17341" y="438"/>
                      <a:pt x="17310" y="474"/>
                    </a:cubicBezTo>
                    <a:cubicBezTo>
                      <a:pt x="17229" y="570"/>
                      <a:pt x="17134" y="722"/>
                      <a:pt x="17058" y="844"/>
                    </a:cubicBezTo>
                    <a:lnTo>
                      <a:pt x="17013" y="916"/>
                    </a:lnTo>
                    <a:cubicBezTo>
                      <a:pt x="16900" y="1098"/>
                      <a:pt x="16800" y="1259"/>
                      <a:pt x="16759" y="1471"/>
                    </a:cubicBezTo>
                    <a:cubicBezTo>
                      <a:pt x="16838" y="1406"/>
                      <a:pt x="16901" y="1289"/>
                      <a:pt x="16966" y="1166"/>
                    </a:cubicBezTo>
                    <a:cubicBezTo>
                      <a:pt x="17019" y="1068"/>
                      <a:pt x="17074" y="966"/>
                      <a:pt x="17140" y="888"/>
                    </a:cubicBezTo>
                    <a:cubicBezTo>
                      <a:pt x="17167" y="856"/>
                      <a:pt x="17197" y="818"/>
                      <a:pt x="17228" y="777"/>
                    </a:cubicBezTo>
                    <a:cubicBezTo>
                      <a:pt x="17342" y="629"/>
                      <a:pt x="17483" y="446"/>
                      <a:pt x="17624" y="412"/>
                    </a:cubicBezTo>
                    <a:cubicBezTo>
                      <a:pt x="17645" y="407"/>
                      <a:pt x="17664" y="405"/>
                      <a:pt x="17681" y="405"/>
                    </a:cubicBezTo>
                    <a:cubicBezTo>
                      <a:pt x="17733" y="405"/>
                      <a:pt x="17774" y="427"/>
                      <a:pt x="17803" y="470"/>
                    </a:cubicBezTo>
                    <a:cubicBezTo>
                      <a:pt x="17857" y="551"/>
                      <a:pt x="17855" y="680"/>
                      <a:pt x="17853" y="805"/>
                    </a:cubicBezTo>
                    <a:cubicBezTo>
                      <a:pt x="17850" y="949"/>
                      <a:pt x="17851" y="1045"/>
                      <a:pt x="17895" y="1076"/>
                    </a:cubicBezTo>
                    <a:cubicBezTo>
                      <a:pt x="17898" y="1078"/>
                      <a:pt x="17901" y="1079"/>
                      <a:pt x="17904" y="1079"/>
                    </a:cubicBezTo>
                    <a:cubicBezTo>
                      <a:pt x="17964" y="1079"/>
                      <a:pt x="18069" y="841"/>
                      <a:pt x="18120" y="726"/>
                    </a:cubicBezTo>
                    <a:cubicBezTo>
                      <a:pt x="18148" y="662"/>
                      <a:pt x="18170" y="611"/>
                      <a:pt x="18189" y="580"/>
                    </a:cubicBezTo>
                    <a:cubicBezTo>
                      <a:pt x="18367" y="281"/>
                      <a:pt x="18596" y="129"/>
                      <a:pt x="18870" y="129"/>
                    </a:cubicBezTo>
                    <a:cubicBezTo>
                      <a:pt x="18949" y="129"/>
                      <a:pt x="19034" y="142"/>
                      <a:pt x="19121" y="167"/>
                    </a:cubicBezTo>
                    <a:cubicBezTo>
                      <a:pt x="19303" y="218"/>
                      <a:pt x="19367" y="342"/>
                      <a:pt x="19341" y="593"/>
                    </a:cubicBezTo>
                    <a:lnTo>
                      <a:pt x="19337" y="626"/>
                    </a:lnTo>
                    <a:cubicBezTo>
                      <a:pt x="19331" y="690"/>
                      <a:pt x="19322" y="769"/>
                      <a:pt x="19311" y="852"/>
                    </a:cubicBezTo>
                    <a:cubicBezTo>
                      <a:pt x="19450" y="630"/>
                      <a:pt x="19622" y="438"/>
                      <a:pt x="19813" y="438"/>
                    </a:cubicBezTo>
                    <a:cubicBezTo>
                      <a:pt x="19895" y="438"/>
                      <a:pt x="19974" y="473"/>
                      <a:pt x="20051" y="542"/>
                    </a:cubicBezTo>
                    <a:cubicBezTo>
                      <a:pt x="20080" y="568"/>
                      <a:pt x="20099" y="596"/>
                      <a:pt x="20116" y="621"/>
                    </a:cubicBezTo>
                    <a:cubicBezTo>
                      <a:pt x="20144" y="661"/>
                      <a:pt x="20162" y="687"/>
                      <a:pt x="20218" y="702"/>
                    </a:cubicBezTo>
                    <a:cubicBezTo>
                      <a:pt x="20238" y="708"/>
                      <a:pt x="20259" y="711"/>
                      <a:pt x="20284" y="711"/>
                    </a:cubicBezTo>
                    <a:cubicBezTo>
                      <a:pt x="20312" y="711"/>
                      <a:pt x="20339" y="707"/>
                      <a:pt x="20366" y="704"/>
                    </a:cubicBezTo>
                    <a:cubicBezTo>
                      <a:pt x="20396" y="701"/>
                      <a:pt x="20426" y="697"/>
                      <a:pt x="20455" y="697"/>
                    </a:cubicBezTo>
                    <a:cubicBezTo>
                      <a:pt x="20474" y="697"/>
                      <a:pt x="20492" y="699"/>
                      <a:pt x="20510" y="702"/>
                    </a:cubicBezTo>
                    <a:cubicBezTo>
                      <a:pt x="20577" y="712"/>
                      <a:pt x="20641" y="743"/>
                      <a:pt x="20703" y="774"/>
                    </a:cubicBezTo>
                    <a:cubicBezTo>
                      <a:pt x="20758" y="800"/>
                      <a:pt x="20810" y="825"/>
                      <a:pt x="20862" y="837"/>
                    </a:cubicBezTo>
                    <a:cubicBezTo>
                      <a:pt x="20868" y="838"/>
                      <a:pt x="21492" y="1003"/>
                      <a:pt x="21519" y="1184"/>
                    </a:cubicBezTo>
                    <a:cubicBezTo>
                      <a:pt x="21526" y="1225"/>
                      <a:pt x="21513" y="1265"/>
                      <a:pt x="21485" y="1290"/>
                    </a:cubicBezTo>
                    <a:cubicBezTo>
                      <a:pt x="21399" y="1371"/>
                      <a:pt x="21301" y="1387"/>
                      <a:pt x="21206" y="1403"/>
                    </a:cubicBezTo>
                    <a:cubicBezTo>
                      <a:pt x="21157" y="1411"/>
                      <a:pt x="21111" y="1419"/>
                      <a:pt x="21066" y="1435"/>
                    </a:cubicBezTo>
                    <a:cubicBezTo>
                      <a:pt x="21007" y="1456"/>
                      <a:pt x="20948" y="1478"/>
                      <a:pt x="20890" y="1499"/>
                    </a:cubicBezTo>
                    <a:cubicBezTo>
                      <a:pt x="20722" y="1561"/>
                      <a:pt x="20549" y="1625"/>
                      <a:pt x="20371" y="1674"/>
                    </a:cubicBezTo>
                    <a:cubicBezTo>
                      <a:pt x="20700" y="1845"/>
                      <a:pt x="21032" y="1959"/>
                      <a:pt x="21380" y="2078"/>
                    </a:cubicBezTo>
                    <a:lnTo>
                      <a:pt x="21499" y="2119"/>
                    </a:lnTo>
                    <a:lnTo>
                      <a:pt x="21491" y="2257"/>
                    </a:lnTo>
                    <a:cubicBezTo>
                      <a:pt x="21515" y="2255"/>
                      <a:pt x="21531" y="2226"/>
                      <a:pt x="21532" y="2206"/>
                    </a:cubicBezTo>
                    <a:cubicBezTo>
                      <a:pt x="21531" y="2226"/>
                      <a:pt x="21540" y="2306"/>
                      <a:pt x="21545" y="2353"/>
                    </a:cubicBezTo>
                    <a:cubicBezTo>
                      <a:pt x="21557" y="2467"/>
                      <a:pt x="21560" y="2495"/>
                      <a:pt x="21550" y="2523"/>
                    </a:cubicBezTo>
                    <a:cubicBezTo>
                      <a:pt x="21507" y="2636"/>
                      <a:pt x="21471" y="2647"/>
                      <a:pt x="21417" y="2651"/>
                    </a:cubicBezTo>
                    <a:cubicBezTo>
                      <a:pt x="21403" y="2652"/>
                      <a:pt x="21385" y="2653"/>
                      <a:pt x="21363" y="2659"/>
                    </a:cubicBezTo>
                    <a:cubicBezTo>
                      <a:pt x="21340" y="2666"/>
                      <a:pt x="21315" y="2669"/>
                      <a:pt x="21289" y="2669"/>
                    </a:cubicBezTo>
                    <a:cubicBezTo>
                      <a:pt x="21175" y="2669"/>
                      <a:pt x="21047" y="2611"/>
                      <a:pt x="20939" y="2560"/>
                    </a:cubicBezTo>
                    <a:cubicBezTo>
                      <a:pt x="20901" y="2640"/>
                      <a:pt x="20788" y="2758"/>
                      <a:pt x="20507" y="3001"/>
                    </a:cubicBezTo>
                    <a:cubicBezTo>
                      <a:pt x="20470" y="3033"/>
                      <a:pt x="20443" y="3055"/>
                      <a:pt x="20435" y="3064"/>
                    </a:cubicBezTo>
                    <a:cubicBezTo>
                      <a:pt x="20286" y="3224"/>
                      <a:pt x="20168" y="3406"/>
                      <a:pt x="20085" y="3604"/>
                    </a:cubicBezTo>
                    <a:lnTo>
                      <a:pt x="20044" y="3568"/>
                    </a:lnTo>
                    <a:lnTo>
                      <a:pt x="20026" y="3620"/>
                    </a:lnTo>
                    <a:cubicBezTo>
                      <a:pt x="20006" y="3606"/>
                      <a:pt x="19826" y="3473"/>
                      <a:pt x="19812" y="3277"/>
                    </a:cubicBezTo>
                    <a:cubicBezTo>
                      <a:pt x="19807" y="3213"/>
                      <a:pt x="19818" y="3117"/>
                      <a:pt x="19900" y="3022"/>
                    </a:cubicBezTo>
                    <a:cubicBezTo>
                      <a:pt x="20118" y="2770"/>
                      <a:pt x="20192" y="2676"/>
                      <a:pt x="20162" y="2543"/>
                    </a:cubicBezTo>
                    <a:cubicBezTo>
                      <a:pt x="20128" y="2399"/>
                      <a:pt x="19953" y="2341"/>
                      <a:pt x="19824" y="2299"/>
                    </a:cubicBezTo>
                    <a:cubicBezTo>
                      <a:pt x="19793" y="2289"/>
                      <a:pt x="19764" y="2279"/>
                      <a:pt x="19740" y="2269"/>
                    </a:cubicBezTo>
                    <a:cubicBezTo>
                      <a:pt x="19515" y="2178"/>
                      <a:pt x="19332" y="2060"/>
                      <a:pt x="19120" y="1924"/>
                    </a:cubicBezTo>
                    <a:cubicBezTo>
                      <a:pt x="19053" y="1881"/>
                      <a:pt x="18991" y="1861"/>
                      <a:pt x="18926" y="1861"/>
                    </a:cubicBezTo>
                    <a:cubicBezTo>
                      <a:pt x="18847" y="1861"/>
                      <a:pt x="18771" y="1891"/>
                      <a:pt x="18683" y="1926"/>
                    </a:cubicBezTo>
                    <a:cubicBezTo>
                      <a:pt x="18653" y="1938"/>
                      <a:pt x="18622" y="1950"/>
                      <a:pt x="18590" y="1961"/>
                    </a:cubicBezTo>
                    <a:cubicBezTo>
                      <a:pt x="18488" y="1999"/>
                      <a:pt x="18369" y="2011"/>
                      <a:pt x="18253" y="2023"/>
                    </a:cubicBezTo>
                    <a:cubicBezTo>
                      <a:pt x="18084" y="2040"/>
                      <a:pt x="17908" y="2058"/>
                      <a:pt x="17784" y="2154"/>
                    </a:cubicBezTo>
                    <a:cubicBezTo>
                      <a:pt x="17509" y="2364"/>
                      <a:pt x="17447" y="2806"/>
                      <a:pt x="17424" y="3167"/>
                    </a:cubicBezTo>
                    <a:cubicBezTo>
                      <a:pt x="17394" y="3652"/>
                      <a:pt x="17302" y="3788"/>
                      <a:pt x="16983" y="3796"/>
                    </a:cubicBezTo>
                    <a:cubicBezTo>
                      <a:pt x="16968" y="4030"/>
                      <a:pt x="16876" y="4153"/>
                      <a:pt x="16717" y="4153"/>
                    </a:cubicBezTo>
                    <a:cubicBezTo>
                      <a:pt x="16591" y="4153"/>
                      <a:pt x="16437" y="4081"/>
                      <a:pt x="16273" y="4005"/>
                    </a:cubicBezTo>
                    <a:cubicBezTo>
                      <a:pt x="16114" y="3931"/>
                      <a:pt x="15950" y="3854"/>
                      <a:pt x="15823" y="3854"/>
                    </a:cubicBezTo>
                    <a:cubicBezTo>
                      <a:pt x="15758" y="3854"/>
                      <a:pt x="15709" y="3874"/>
                      <a:pt x="15673" y="3915"/>
                    </a:cubicBezTo>
                    <a:cubicBezTo>
                      <a:pt x="15597" y="4006"/>
                      <a:pt x="15503" y="4052"/>
                      <a:pt x="15380" y="4062"/>
                    </a:cubicBezTo>
                    <a:cubicBezTo>
                      <a:pt x="15358" y="4063"/>
                      <a:pt x="15335" y="4064"/>
                      <a:pt x="15311" y="4064"/>
                    </a:cubicBezTo>
                    <a:cubicBezTo>
                      <a:pt x="15107" y="4064"/>
                      <a:pt x="14829" y="3996"/>
                      <a:pt x="14669" y="3844"/>
                    </a:cubicBezTo>
                    <a:cubicBezTo>
                      <a:pt x="14579" y="3757"/>
                      <a:pt x="14493" y="3650"/>
                      <a:pt x="14411" y="3547"/>
                    </a:cubicBezTo>
                    <a:cubicBezTo>
                      <a:pt x="14291" y="3397"/>
                      <a:pt x="14167" y="3242"/>
                      <a:pt x="14032" y="3154"/>
                    </a:cubicBezTo>
                    <a:cubicBezTo>
                      <a:pt x="13923" y="3083"/>
                      <a:pt x="13806" y="3052"/>
                      <a:pt x="13651" y="3052"/>
                    </a:cubicBezTo>
                    <a:cubicBezTo>
                      <a:pt x="13616" y="3052"/>
                      <a:pt x="13582" y="3053"/>
                      <a:pt x="13547" y="3056"/>
                    </a:cubicBezTo>
                    <a:lnTo>
                      <a:pt x="13514" y="3486"/>
                    </a:lnTo>
                    <a:lnTo>
                      <a:pt x="13471" y="3486"/>
                    </a:lnTo>
                    <a:cubicBezTo>
                      <a:pt x="13385" y="3486"/>
                      <a:pt x="13294" y="3470"/>
                      <a:pt x="13207" y="3455"/>
                    </a:cubicBezTo>
                    <a:cubicBezTo>
                      <a:pt x="13120" y="3440"/>
                      <a:pt x="13029" y="3424"/>
                      <a:pt x="12944" y="3424"/>
                    </a:cubicBezTo>
                    <a:cubicBezTo>
                      <a:pt x="12889" y="3424"/>
                      <a:pt x="12839" y="3431"/>
                      <a:pt x="12794" y="3445"/>
                    </a:cubicBezTo>
                    <a:cubicBezTo>
                      <a:pt x="12911" y="3806"/>
                      <a:pt x="12932" y="4068"/>
                      <a:pt x="12857" y="4243"/>
                    </a:cubicBezTo>
                    <a:cubicBezTo>
                      <a:pt x="12792" y="4398"/>
                      <a:pt x="12658" y="4473"/>
                      <a:pt x="12450" y="4473"/>
                    </a:cubicBezTo>
                    <a:cubicBezTo>
                      <a:pt x="12223" y="4473"/>
                      <a:pt x="11946" y="4385"/>
                      <a:pt x="11703" y="4307"/>
                    </a:cubicBezTo>
                    <a:cubicBezTo>
                      <a:pt x="11601" y="4275"/>
                      <a:pt x="11505" y="4244"/>
                      <a:pt x="11427" y="4225"/>
                    </a:cubicBezTo>
                    <a:cubicBezTo>
                      <a:pt x="11414" y="4222"/>
                      <a:pt x="11403" y="4221"/>
                      <a:pt x="11392" y="4221"/>
                    </a:cubicBezTo>
                    <a:cubicBezTo>
                      <a:pt x="11264" y="4221"/>
                      <a:pt x="11227" y="4445"/>
                      <a:pt x="11189" y="4761"/>
                    </a:cubicBezTo>
                    <a:cubicBezTo>
                      <a:pt x="11169" y="4926"/>
                      <a:pt x="11152" y="5068"/>
                      <a:pt x="11107" y="5149"/>
                    </a:cubicBezTo>
                    <a:lnTo>
                      <a:pt x="11094" y="5173"/>
                    </a:lnTo>
                    <a:lnTo>
                      <a:pt x="11074" y="5176"/>
                    </a:lnTo>
                    <a:cubicBezTo>
                      <a:pt x="11058" y="5178"/>
                      <a:pt x="11043" y="5179"/>
                      <a:pt x="11028" y="5179"/>
                    </a:cubicBezTo>
                    <a:cubicBezTo>
                      <a:pt x="10928" y="5179"/>
                      <a:pt x="10835" y="5135"/>
                      <a:pt x="10746" y="5093"/>
                    </a:cubicBezTo>
                    <a:cubicBezTo>
                      <a:pt x="10659" y="5052"/>
                      <a:pt x="10578" y="5014"/>
                      <a:pt x="10492" y="5014"/>
                    </a:cubicBezTo>
                    <a:cubicBezTo>
                      <a:pt x="10472" y="5014"/>
                      <a:pt x="10452" y="5016"/>
                      <a:pt x="10431" y="5021"/>
                    </a:cubicBezTo>
                    <a:cubicBezTo>
                      <a:pt x="10230" y="5067"/>
                      <a:pt x="9918" y="5464"/>
                      <a:pt x="9905" y="5759"/>
                    </a:cubicBezTo>
                    <a:lnTo>
                      <a:pt x="9902" y="5818"/>
                    </a:lnTo>
                    <a:lnTo>
                      <a:pt x="9861" y="5824"/>
                    </a:lnTo>
                    <a:cubicBezTo>
                      <a:pt x="9796" y="5834"/>
                      <a:pt x="9723" y="5845"/>
                      <a:pt x="9659" y="5872"/>
                    </a:cubicBezTo>
                    <a:cubicBezTo>
                      <a:pt x="9673" y="5915"/>
                      <a:pt x="9693" y="5973"/>
                      <a:pt x="9711" y="6026"/>
                    </a:cubicBezTo>
                    <a:cubicBezTo>
                      <a:pt x="9858" y="6458"/>
                      <a:pt x="9862" y="6476"/>
                      <a:pt x="9827" y="6521"/>
                    </a:cubicBezTo>
                    <a:cubicBezTo>
                      <a:pt x="9771" y="6591"/>
                      <a:pt x="9713" y="6660"/>
                      <a:pt x="9655" y="6729"/>
                    </a:cubicBezTo>
                    <a:cubicBezTo>
                      <a:pt x="9537" y="6868"/>
                      <a:pt x="9414" y="7012"/>
                      <a:pt x="9314" y="7170"/>
                    </a:cubicBezTo>
                    <a:cubicBezTo>
                      <a:pt x="9286" y="7213"/>
                      <a:pt x="9252" y="7255"/>
                      <a:pt x="9216" y="7298"/>
                    </a:cubicBezTo>
                    <a:cubicBezTo>
                      <a:pt x="9148" y="7380"/>
                      <a:pt x="9072" y="7472"/>
                      <a:pt x="9057" y="7565"/>
                    </a:cubicBezTo>
                    <a:cubicBezTo>
                      <a:pt x="9047" y="7623"/>
                      <a:pt x="9060" y="7697"/>
                      <a:pt x="9073" y="7769"/>
                    </a:cubicBezTo>
                    <a:cubicBezTo>
                      <a:pt x="9083" y="7826"/>
                      <a:pt x="9093" y="7884"/>
                      <a:pt x="9095" y="7941"/>
                    </a:cubicBezTo>
                    <a:lnTo>
                      <a:pt x="9096" y="7990"/>
                    </a:lnTo>
                    <a:lnTo>
                      <a:pt x="9064" y="8008"/>
                    </a:lnTo>
                    <a:cubicBezTo>
                      <a:pt x="8994" y="8048"/>
                      <a:pt x="8919" y="8067"/>
                      <a:pt x="8827" y="8067"/>
                    </a:cubicBezTo>
                    <a:cubicBezTo>
                      <a:pt x="8767" y="8067"/>
                      <a:pt x="8707" y="8059"/>
                      <a:pt x="8648" y="8051"/>
                    </a:cubicBezTo>
                    <a:cubicBezTo>
                      <a:pt x="8590" y="8043"/>
                      <a:pt x="8536" y="8036"/>
                      <a:pt x="8481" y="8036"/>
                    </a:cubicBezTo>
                    <a:cubicBezTo>
                      <a:pt x="8422" y="8036"/>
                      <a:pt x="8373" y="8044"/>
                      <a:pt x="8328" y="8063"/>
                    </a:cubicBezTo>
                    <a:cubicBezTo>
                      <a:pt x="8324" y="8170"/>
                      <a:pt x="8329" y="8492"/>
                      <a:pt x="8333" y="8693"/>
                    </a:cubicBezTo>
                    <a:cubicBezTo>
                      <a:pt x="8336" y="8888"/>
                      <a:pt x="8337" y="9009"/>
                      <a:pt x="8336" y="9049"/>
                    </a:cubicBezTo>
                    <a:cubicBezTo>
                      <a:pt x="8323" y="9355"/>
                      <a:pt x="8176" y="9860"/>
                      <a:pt x="8033" y="10088"/>
                    </a:cubicBezTo>
                    <a:cubicBezTo>
                      <a:pt x="7995" y="10149"/>
                      <a:pt x="7938" y="10195"/>
                      <a:pt x="7884" y="10239"/>
                    </a:cubicBezTo>
                    <a:cubicBezTo>
                      <a:pt x="7815" y="10294"/>
                      <a:pt x="7745" y="10351"/>
                      <a:pt x="7726" y="10428"/>
                    </a:cubicBezTo>
                    <a:cubicBezTo>
                      <a:pt x="7713" y="10483"/>
                      <a:pt x="7712" y="10526"/>
                      <a:pt x="7725" y="10560"/>
                    </a:cubicBezTo>
                    <a:cubicBezTo>
                      <a:pt x="7755" y="10639"/>
                      <a:pt x="7857" y="10676"/>
                      <a:pt x="7948" y="10708"/>
                    </a:cubicBezTo>
                    <a:cubicBezTo>
                      <a:pt x="7987" y="10722"/>
                      <a:pt x="8024" y="10735"/>
                      <a:pt x="8055" y="10751"/>
                    </a:cubicBezTo>
                    <a:lnTo>
                      <a:pt x="8087" y="10768"/>
                    </a:lnTo>
                    <a:lnTo>
                      <a:pt x="8087" y="11340"/>
                    </a:lnTo>
                    <a:cubicBezTo>
                      <a:pt x="8087" y="11447"/>
                      <a:pt x="8017" y="11502"/>
                      <a:pt x="7879" y="11502"/>
                    </a:cubicBezTo>
                    <a:cubicBezTo>
                      <a:pt x="7740" y="11502"/>
                      <a:pt x="7551" y="11452"/>
                      <a:pt x="7449" y="11426"/>
                    </a:cubicBezTo>
                    <a:cubicBezTo>
                      <a:pt x="7418" y="11418"/>
                      <a:pt x="7395" y="11411"/>
                      <a:pt x="7384" y="11410"/>
                    </a:cubicBezTo>
                    <a:cubicBezTo>
                      <a:pt x="7345" y="11404"/>
                      <a:pt x="7308" y="11401"/>
                      <a:pt x="7274" y="11401"/>
                    </a:cubicBezTo>
                    <a:cubicBezTo>
                      <a:pt x="7016" y="11401"/>
                      <a:pt x="6871" y="11565"/>
                      <a:pt x="6680" y="11889"/>
                    </a:cubicBezTo>
                    <a:cubicBezTo>
                      <a:pt x="6635" y="11964"/>
                      <a:pt x="6595" y="12028"/>
                      <a:pt x="6559" y="12085"/>
                    </a:cubicBezTo>
                    <a:cubicBezTo>
                      <a:pt x="6368" y="12388"/>
                      <a:pt x="6317" y="12469"/>
                      <a:pt x="6404" y="12984"/>
                    </a:cubicBezTo>
                    <a:cubicBezTo>
                      <a:pt x="6430" y="13139"/>
                      <a:pt x="6428" y="13299"/>
                      <a:pt x="6425" y="13453"/>
                    </a:cubicBezTo>
                    <a:cubicBezTo>
                      <a:pt x="6424" y="13498"/>
                      <a:pt x="6424" y="13544"/>
                      <a:pt x="6424" y="13589"/>
                    </a:cubicBezTo>
                    <a:cubicBezTo>
                      <a:pt x="6423" y="13846"/>
                      <a:pt x="6429" y="13929"/>
                      <a:pt x="6487" y="14154"/>
                    </a:cubicBezTo>
                    <a:cubicBezTo>
                      <a:pt x="6497" y="14191"/>
                      <a:pt x="6506" y="14223"/>
                      <a:pt x="6515" y="14251"/>
                    </a:cubicBezTo>
                    <a:cubicBezTo>
                      <a:pt x="6549" y="14366"/>
                      <a:pt x="6574" y="14448"/>
                      <a:pt x="6544" y="14639"/>
                    </a:cubicBezTo>
                    <a:cubicBezTo>
                      <a:pt x="6538" y="14681"/>
                      <a:pt x="6530" y="14723"/>
                      <a:pt x="6523" y="14765"/>
                    </a:cubicBezTo>
                    <a:cubicBezTo>
                      <a:pt x="6479" y="15011"/>
                      <a:pt x="6438" y="15244"/>
                      <a:pt x="6563" y="15403"/>
                    </a:cubicBezTo>
                    <a:cubicBezTo>
                      <a:pt x="6611" y="15464"/>
                      <a:pt x="6672" y="15498"/>
                      <a:pt x="6736" y="15533"/>
                    </a:cubicBezTo>
                    <a:cubicBezTo>
                      <a:pt x="6837" y="15590"/>
                      <a:pt x="6952" y="15653"/>
                      <a:pt x="7017" y="15838"/>
                    </a:cubicBezTo>
                    <a:cubicBezTo>
                      <a:pt x="7073" y="15996"/>
                      <a:pt x="7085" y="16121"/>
                      <a:pt x="7052" y="16220"/>
                    </a:cubicBezTo>
                    <a:cubicBezTo>
                      <a:pt x="7003" y="16373"/>
                      <a:pt x="6870" y="16416"/>
                      <a:pt x="6742" y="16458"/>
                    </a:cubicBezTo>
                    <a:cubicBezTo>
                      <a:pt x="6609" y="16501"/>
                      <a:pt x="6522" y="16536"/>
                      <a:pt x="6519" y="16626"/>
                    </a:cubicBezTo>
                    <a:cubicBezTo>
                      <a:pt x="6523" y="16660"/>
                      <a:pt x="6599" y="16750"/>
                      <a:pt x="6635" y="16793"/>
                    </a:cubicBezTo>
                    <a:cubicBezTo>
                      <a:pt x="6673" y="16839"/>
                      <a:pt x="6706" y="16878"/>
                      <a:pt x="6723" y="16913"/>
                    </a:cubicBezTo>
                    <a:cubicBezTo>
                      <a:pt x="6916" y="17306"/>
                      <a:pt x="6799" y="17669"/>
                      <a:pt x="6685" y="18021"/>
                    </a:cubicBezTo>
                    <a:cubicBezTo>
                      <a:pt x="6647" y="18140"/>
                      <a:pt x="6607" y="18264"/>
                      <a:pt x="6580" y="18387"/>
                    </a:cubicBezTo>
                    <a:lnTo>
                      <a:pt x="6570" y="18433"/>
                    </a:lnTo>
                    <a:lnTo>
                      <a:pt x="6537" y="18436"/>
                    </a:lnTo>
                    <a:cubicBezTo>
                      <a:pt x="6231" y="18466"/>
                      <a:pt x="6125" y="18550"/>
                      <a:pt x="6098" y="18988"/>
                    </a:cubicBezTo>
                    <a:cubicBezTo>
                      <a:pt x="6098" y="18990"/>
                      <a:pt x="6099" y="19006"/>
                      <a:pt x="6099" y="19030"/>
                    </a:cubicBezTo>
                    <a:cubicBezTo>
                      <a:pt x="6101" y="19096"/>
                      <a:pt x="6103" y="19220"/>
                      <a:pt x="6104" y="19360"/>
                    </a:cubicBezTo>
                    <a:lnTo>
                      <a:pt x="6104" y="19396"/>
                    </a:lnTo>
                    <a:cubicBezTo>
                      <a:pt x="6104" y="19396"/>
                      <a:pt x="5766" y="19745"/>
                      <a:pt x="5747" y="19764"/>
                    </a:cubicBezTo>
                    <a:lnTo>
                      <a:pt x="5747" y="19819"/>
                    </a:lnTo>
                    <a:lnTo>
                      <a:pt x="5687" y="19796"/>
                    </a:lnTo>
                    <a:cubicBezTo>
                      <a:pt x="5673" y="19790"/>
                      <a:pt x="5659" y="19788"/>
                      <a:pt x="5645" y="19788"/>
                    </a:cubicBezTo>
                    <a:cubicBezTo>
                      <a:pt x="5631" y="19788"/>
                      <a:pt x="5617" y="19790"/>
                      <a:pt x="5603" y="19796"/>
                    </a:cubicBezTo>
                    <a:lnTo>
                      <a:pt x="5589" y="19801"/>
                    </a:lnTo>
                    <a:lnTo>
                      <a:pt x="5576" y="19796"/>
                    </a:lnTo>
                    <a:cubicBezTo>
                      <a:pt x="5427" y="19735"/>
                      <a:pt x="5188" y="19510"/>
                      <a:pt x="5136" y="19380"/>
                    </a:cubicBezTo>
                    <a:cubicBezTo>
                      <a:pt x="5112" y="19320"/>
                      <a:pt x="5098" y="19253"/>
                      <a:pt x="5084" y="19188"/>
                    </a:cubicBezTo>
                    <a:cubicBezTo>
                      <a:pt x="5053" y="19035"/>
                      <a:pt x="5033" y="18973"/>
                      <a:pt x="4964" y="18973"/>
                    </a:cubicBezTo>
                    <a:cubicBezTo>
                      <a:pt x="4948" y="18973"/>
                      <a:pt x="4929" y="18977"/>
                      <a:pt x="4908" y="18984"/>
                    </a:cubicBezTo>
                    <a:cubicBezTo>
                      <a:pt x="4899" y="19035"/>
                      <a:pt x="4889" y="19160"/>
                      <a:pt x="4881" y="19255"/>
                    </a:cubicBezTo>
                    <a:cubicBezTo>
                      <a:pt x="4859" y="19528"/>
                      <a:pt x="4846" y="19663"/>
                      <a:pt x="4817" y="19718"/>
                    </a:cubicBezTo>
                    <a:cubicBezTo>
                      <a:pt x="4713" y="19925"/>
                      <a:pt x="4594" y="19931"/>
                      <a:pt x="4480" y="19936"/>
                    </a:cubicBezTo>
                    <a:cubicBezTo>
                      <a:pt x="4437" y="19938"/>
                      <a:pt x="4393" y="19940"/>
                      <a:pt x="4347" y="19951"/>
                    </a:cubicBezTo>
                    <a:cubicBezTo>
                      <a:pt x="4121" y="20009"/>
                      <a:pt x="3990" y="20159"/>
                      <a:pt x="3808" y="20367"/>
                    </a:cubicBezTo>
                    <a:lnTo>
                      <a:pt x="3788" y="20390"/>
                    </a:lnTo>
                    <a:cubicBezTo>
                      <a:pt x="3709" y="20481"/>
                      <a:pt x="3635" y="20571"/>
                      <a:pt x="3562" y="20660"/>
                    </a:cubicBezTo>
                    <a:cubicBezTo>
                      <a:pt x="3258" y="21029"/>
                      <a:pt x="2971" y="21378"/>
                      <a:pt x="2524" y="21519"/>
                    </a:cubicBezTo>
                    <a:cubicBezTo>
                      <a:pt x="2353" y="21573"/>
                      <a:pt x="2182" y="21600"/>
                      <a:pt x="2016" y="21600"/>
                    </a:cubicBezTo>
                    <a:close/>
                  </a:path>
                </a:pathLst>
              </a:custGeom>
              <a:solidFill>
                <a:srgbClr val="C9D0D8"/>
              </a:solidFill>
              <a:ln w="6350" cap="flat">
                <a:solidFill>
                  <a:srgbClr val="FFFFFF"/>
                </a:solidFill>
                <a:prstDash val="solid"/>
                <a:miter lim="400000"/>
              </a:ln>
              <a:effectLst/>
            </p:spPr>
            <p:txBody>
              <a:bodyPr wrap="square" lIns="0" tIns="0" rIns="0" bIns="0" numCol="1" anchor="ctr">
                <a:noAutofit/>
              </a:bodyPr>
              <a:lstStyle/>
              <a:p>
                <a:pPr lvl="0"/>
                <a:endParaRPr sz="2400"/>
              </a:p>
            </p:txBody>
          </p:sp>
          <p:grpSp>
            <p:nvGrpSpPr>
              <p:cNvPr id="271" name="Group 95">
                <a:extLst>
                  <a:ext uri="{FF2B5EF4-FFF2-40B4-BE49-F238E27FC236}">
                    <a16:creationId xmlns:a16="http://schemas.microsoft.com/office/drawing/2014/main" id="{7F911392-8E5E-0F47-BA18-45A8D5DB8CAD}"/>
                  </a:ext>
                </a:extLst>
              </p:cNvPr>
              <p:cNvGrpSpPr/>
              <p:nvPr/>
            </p:nvGrpSpPr>
            <p:grpSpPr>
              <a:xfrm>
                <a:off x="4502629" y="330701"/>
                <a:ext cx="1694909" cy="2430869"/>
                <a:chOff x="0" y="0"/>
                <a:chExt cx="1694909" cy="2430869"/>
              </a:xfrm>
            </p:grpSpPr>
            <p:sp>
              <p:nvSpPr>
                <p:cNvPr id="330" name="Shape 91">
                  <a:extLst>
                    <a:ext uri="{FF2B5EF4-FFF2-40B4-BE49-F238E27FC236}">
                      <a16:creationId xmlns:a16="http://schemas.microsoft.com/office/drawing/2014/main" id="{96A80D13-B412-524E-BC0E-B21D9CA66B9F}"/>
                    </a:ext>
                  </a:extLst>
                </p:cNvPr>
                <p:cNvSpPr/>
                <p:nvPr/>
              </p:nvSpPr>
              <p:spPr>
                <a:xfrm>
                  <a:off x="534211" y="2391227"/>
                  <a:ext cx="63812" cy="39642"/>
                </a:xfrm>
                <a:custGeom>
                  <a:avLst/>
                  <a:gdLst/>
                  <a:ahLst/>
                  <a:cxnLst>
                    <a:cxn ang="0">
                      <a:pos x="wd2" y="hd2"/>
                    </a:cxn>
                    <a:cxn ang="5400000">
                      <a:pos x="wd2" y="hd2"/>
                    </a:cxn>
                    <a:cxn ang="10800000">
                      <a:pos x="wd2" y="hd2"/>
                    </a:cxn>
                    <a:cxn ang="16200000">
                      <a:pos x="wd2" y="hd2"/>
                    </a:cxn>
                  </a:cxnLst>
                  <a:rect l="0" t="0" r="r" b="b"/>
                  <a:pathLst>
                    <a:path w="20309" h="19090" extrusionOk="0">
                      <a:moveTo>
                        <a:pt x="20220" y="12987"/>
                      </a:moveTo>
                      <a:cubicBezTo>
                        <a:pt x="19486" y="17901"/>
                        <a:pt x="14381" y="20345"/>
                        <a:pt x="8825" y="18446"/>
                      </a:cubicBezTo>
                      <a:cubicBezTo>
                        <a:pt x="3267" y="16541"/>
                        <a:pt x="-647" y="11017"/>
                        <a:pt x="88" y="6103"/>
                      </a:cubicBezTo>
                      <a:cubicBezTo>
                        <a:pt x="822" y="1186"/>
                        <a:pt x="5923" y="-1255"/>
                        <a:pt x="11483" y="644"/>
                      </a:cubicBezTo>
                      <a:cubicBezTo>
                        <a:pt x="17039" y="2543"/>
                        <a:pt x="20953" y="8071"/>
                        <a:pt x="20220" y="12987"/>
                      </a:cubicBezTo>
                      <a:close/>
                    </a:path>
                  </a:pathLst>
                </a:custGeom>
                <a:solidFill>
                  <a:srgbClr val="CDDEEB"/>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331" name="Shape 92">
                  <a:extLst>
                    <a:ext uri="{FF2B5EF4-FFF2-40B4-BE49-F238E27FC236}">
                      <a16:creationId xmlns:a16="http://schemas.microsoft.com/office/drawing/2014/main" id="{5BB9B4C5-CD00-8945-B4C9-93E5073FB7C2}"/>
                    </a:ext>
                  </a:extLst>
                </p:cNvPr>
                <p:cNvSpPr/>
                <p:nvPr/>
              </p:nvSpPr>
              <p:spPr>
                <a:xfrm>
                  <a:off x="1004824" y="1895175"/>
                  <a:ext cx="121835" cy="181616"/>
                </a:xfrm>
                <a:custGeom>
                  <a:avLst/>
                  <a:gdLst/>
                  <a:ahLst/>
                  <a:cxnLst>
                    <a:cxn ang="0">
                      <a:pos x="wd2" y="hd2"/>
                    </a:cxn>
                    <a:cxn ang="5400000">
                      <a:pos x="wd2" y="hd2"/>
                    </a:cxn>
                    <a:cxn ang="10800000">
                      <a:pos x="wd2" y="hd2"/>
                    </a:cxn>
                    <a:cxn ang="16200000">
                      <a:pos x="wd2" y="hd2"/>
                    </a:cxn>
                  </a:cxnLst>
                  <a:rect l="0" t="0" r="r" b="b"/>
                  <a:pathLst>
                    <a:path w="19922" h="20879" extrusionOk="0">
                      <a:moveTo>
                        <a:pt x="16768" y="3716"/>
                      </a:moveTo>
                      <a:cubicBezTo>
                        <a:pt x="12584" y="5598"/>
                        <a:pt x="15529" y="11140"/>
                        <a:pt x="13415" y="13902"/>
                      </a:cubicBezTo>
                      <a:cubicBezTo>
                        <a:pt x="12019" y="15725"/>
                        <a:pt x="4569" y="19937"/>
                        <a:pt x="1791" y="20879"/>
                      </a:cubicBezTo>
                      <a:cubicBezTo>
                        <a:pt x="1115" y="15716"/>
                        <a:pt x="-1546" y="10451"/>
                        <a:pt x="1259" y="5240"/>
                      </a:cubicBezTo>
                      <a:cubicBezTo>
                        <a:pt x="5967" y="2923"/>
                        <a:pt x="12507" y="-721"/>
                        <a:pt x="18756" y="124"/>
                      </a:cubicBezTo>
                      <a:cubicBezTo>
                        <a:pt x="19597" y="1100"/>
                        <a:pt x="20054" y="2184"/>
                        <a:pt x="19887" y="3350"/>
                      </a:cubicBezTo>
                    </a:path>
                  </a:pathLst>
                </a:custGeom>
                <a:solidFill>
                  <a:srgbClr val="CDDEEB"/>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332" name="Shape 93">
                  <a:extLst>
                    <a:ext uri="{FF2B5EF4-FFF2-40B4-BE49-F238E27FC236}">
                      <a16:creationId xmlns:a16="http://schemas.microsoft.com/office/drawing/2014/main" id="{CEBDBF12-0C1B-7E4D-A7F0-2D5DA65C6204}"/>
                    </a:ext>
                  </a:extLst>
                </p:cNvPr>
                <p:cNvSpPr/>
                <p:nvPr/>
              </p:nvSpPr>
              <p:spPr>
                <a:xfrm>
                  <a:off x="788597" y="2009648"/>
                  <a:ext cx="50085" cy="191164"/>
                </a:xfrm>
                <a:custGeom>
                  <a:avLst/>
                  <a:gdLst/>
                  <a:ahLst/>
                  <a:cxnLst>
                    <a:cxn ang="0">
                      <a:pos x="wd2" y="hd2"/>
                    </a:cxn>
                    <a:cxn ang="5400000">
                      <a:pos x="wd2" y="hd2"/>
                    </a:cxn>
                    <a:cxn ang="10800000">
                      <a:pos x="wd2" y="hd2"/>
                    </a:cxn>
                    <a:cxn ang="16200000">
                      <a:pos x="wd2" y="hd2"/>
                    </a:cxn>
                  </a:cxnLst>
                  <a:rect l="0" t="0" r="r" b="b"/>
                  <a:pathLst>
                    <a:path w="18946" h="21294" extrusionOk="0">
                      <a:moveTo>
                        <a:pt x="5388" y="10363"/>
                      </a:moveTo>
                      <a:cubicBezTo>
                        <a:pt x="671" y="16241"/>
                        <a:pt x="-1326" y="21132"/>
                        <a:pt x="925" y="21289"/>
                      </a:cubicBezTo>
                      <a:cubicBezTo>
                        <a:pt x="3180" y="21447"/>
                        <a:pt x="8837" y="16809"/>
                        <a:pt x="13555" y="10932"/>
                      </a:cubicBezTo>
                      <a:cubicBezTo>
                        <a:pt x="18272" y="5053"/>
                        <a:pt x="20274" y="160"/>
                        <a:pt x="18019" y="3"/>
                      </a:cubicBezTo>
                      <a:cubicBezTo>
                        <a:pt x="15763" y="-153"/>
                        <a:pt x="10106" y="4486"/>
                        <a:pt x="5388" y="10363"/>
                      </a:cubicBezTo>
                      <a:close/>
                    </a:path>
                  </a:pathLst>
                </a:custGeom>
                <a:solidFill>
                  <a:srgbClr val="CDDEEB"/>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333" name="Shape 94">
                  <a:extLst>
                    <a:ext uri="{FF2B5EF4-FFF2-40B4-BE49-F238E27FC236}">
                      <a16:creationId xmlns:a16="http://schemas.microsoft.com/office/drawing/2014/main" id="{DE593632-1F6B-D642-A3F7-97798E196B12}"/>
                    </a:ext>
                  </a:extLst>
                </p:cNvPr>
                <p:cNvSpPr/>
                <p:nvPr/>
              </p:nvSpPr>
              <p:spPr>
                <a:xfrm>
                  <a:off x="0" y="0"/>
                  <a:ext cx="1694909" cy="2372280"/>
                </a:xfrm>
                <a:custGeom>
                  <a:avLst/>
                  <a:gdLst/>
                  <a:ahLst/>
                  <a:cxnLst>
                    <a:cxn ang="0">
                      <a:pos x="wd2" y="hd2"/>
                    </a:cxn>
                    <a:cxn ang="5400000">
                      <a:pos x="wd2" y="hd2"/>
                    </a:cxn>
                    <a:cxn ang="10800000">
                      <a:pos x="wd2" y="hd2"/>
                    </a:cxn>
                    <a:cxn ang="16200000">
                      <a:pos x="wd2" y="hd2"/>
                    </a:cxn>
                  </a:cxnLst>
                  <a:rect l="0" t="0" r="r" b="b"/>
                  <a:pathLst>
                    <a:path w="21600" h="21600" extrusionOk="0">
                      <a:moveTo>
                        <a:pt x="4072" y="21600"/>
                      </a:moveTo>
                      <a:cubicBezTo>
                        <a:pt x="3894" y="21600"/>
                        <a:pt x="3765" y="21561"/>
                        <a:pt x="3680" y="21481"/>
                      </a:cubicBezTo>
                      <a:cubicBezTo>
                        <a:pt x="3546" y="21355"/>
                        <a:pt x="3580" y="21210"/>
                        <a:pt x="3609" y="21081"/>
                      </a:cubicBezTo>
                      <a:cubicBezTo>
                        <a:pt x="3623" y="21020"/>
                        <a:pt x="3637" y="20962"/>
                        <a:pt x="3632" y="20911"/>
                      </a:cubicBezTo>
                      <a:cubicBezTo>
                        <a:pt x="3612" y="20712"/>
                        <a:pt x="3533" y="20662"/>
                        <a:pt x="3340" y="20541"/>
                      </a:cubicBezTo>
                      <a:cubicBezTo>
                        <a:pt x="3307" y="20521"/>
                        <a:pt x="3272" y="20498"/>
                        <a:pt x="3234" y="20474"/>
                      </a:cubicBezTo>
                      <a:cubicBezTo>
                        <a:pt x="3030" y="20341"/>
                        <a:pt x="2926" y="20199"/>
                        <a:pt x="2932" y="20061"/>
                      </a:cubicBezTo>
                      <a:cubicBezTo>
                        <a:pt x="2938" y="19941"/>
                        <a:pt x="3029" y="19827"/>
                        <a:pt x="3197" y="19733"/>
                      </a:cubicBezTo>
                      <a:cubicBezTo>
                        <a:pt x="3255" y="19700"/>
                        <a:pt x="3324" y="19676"/>
                        <a:pt x="3385" y="19655"/>
                      </a:cubicBezTo>
                      <a:cubicBezTo>
                        <a:pt x="3440" y="19637"/>
                        <a:pt x="3523" y="19608"/>
                        <a:pt x="3527" y="19589"/>
                      </a:cubicBezTo>
                      <a:cubicBezTo>
                        <a:pt x="3527" y="19585"/>
                        <a:pt x="3531" y="19544"/>
                        <a:pt x="3359" y="19430"/>
                      </a:cubicBezTo>
                      <a:cubicBezTo>
                        <a:pt x="2315" y="18731"/>
                        <a:pt x="1540" y="17996"/>
                        <a:pt x="1055" y="17246"/>
                      </a:cubicBezTo>
                      <a:cubicBezTo>
                        <a:pt x="986" y="17139"/>
                        <a:pt x="920" y="17032"/>
                        <a:pt x="854" y="16924"/>
                      </a:cubicBezTo>
                      <a:cubicBezTo>
                        <a:pt x="724" y="16712"/>
                        <a:pt x="590" y="16493"/>
                        <a:pt x="432" y="16285"/>
                      </a:cubicBezTo>
                      <a:lnTo>
                        <a:pt x="401" y="16244"/>
                      </a:lnTo>
                      <a:cubicBezTo>
                        <a:pt x="263" y="16064"/>
                        <a:pt x="107" y="15859"/>
                        <a:pt x="25" y="15676"/>
                      </a:cubicBezTo>
                      <a:lnTo>
                        <a:pt x="0" y="15621"/>
                      </a:lnTo>
                      <a:lnTo>
                        <a:pt x="73" y="15597"/>
                      </a:lnTo>
                      <a:cubicBezTo>
                        <a:pt x="140" y="15574"/>
                        <a:pt x="205" y="15540"/>
                        <a:pt x="273" y="15505"/>
                      </a:cubicBezTo>
                      <a:cubicBezTo>
                        <a:pt x="408" y="15435"/>
                        <a:pt x="547" y="15363"/>
                        <a:pt x="729" y="15363"/>
                      </a:cubicBezTo>
                      <a:cubicBezTo>
                        <a:pt x="771" y="15363"/>
                        <a:pt x="814" y="15367"/>
                        <a:pt x="857" y="15375"/>
                      </a:cubicBezTo>
                      <a:cubicBezTo>
                        <a:pt x="1024" y="15406"/>
                        <a:pt x="1146" y="15495"/>
                        <a:pt x="1253" y="15573"/>
                      </a:cubicBezTo>
                      <a:cubicBezTo>
                        <a:pt x="1289" y="15599"/>
                        <a:pt x="1324" y="15625"/>
                        <a:pt x="1359" y="15647"/>
                      </a:cubicBezTo>
                      <a:cubicBezTo>
                        <a:pt x="1389" y="15588"/>
                        <a:pt x="1438" y="15397"/>
                        <a:pt x="1411" y="14787"/>
                      </a:cubicBezTo>
                      <a:cubicBezTo>
                        <a:pt x="1409" y="14754"/>
                        <a:pt x="1409" y="14733"/>
                        <a:pt x="1410" y="14730"/>
                      </a:cubicBezTo>
                      <a:cubicBezTo>
                        <a:pt x="1469" y="14247"/>
                        <a:pt x="1775" y="14131"/>
                        <a:pt x="2354" y="14097"/>
                      </a:cubicBezTo>
                      <a:cubicBezTo>
                        <a:pt x="2407" y="13988"/>
                        <a:pt x="2477" y="13882"/>
                        <a:pt x="2544" y="13779"/>
                      </a:cubicBezTo>
                      <a:cubicBezTo>
                        <a:pt x="2755" y="13457"/>
                        <a:pt x="2938" y="13178"/>
                        <a:pt x="2632" y="12870"/>
                      </a:cubicBezTo>
                      <a:cubicBezTo>
                        <a:pt x="2614" y="12852"/>
                        <a:pt x="2553" y="12816"/>
                        <a:pt x="2498" y="12784"/>
                      </a:cubicBezTo>
                      <a:cubicBezTo>
                        <a:pt x="2354" y="12699"/>
                        <a:pt x="2204" y="12611"/>
                        <a:pt x="2210" y="12519"/>
                      </a:cubicBezTo>
                      <a:cubicBezTo>
                        <a:pt x="2224" y="12328"/>
                        <a:pt x="2518" y="12281"/>
                        <a:pt x="2778" y="12239"/>
                      </a:cubicBezTo>
                      <a:cubicBezTo>
                        <a:pt x="2979" y="12207"/>
                        <a:pt x="3187" y="12174"/>
                        <a:pt x="3242" y="12089"/>
                      </a:cubicBezTo>
                      <a:cubicBezTo>
                        <a:pt x="3277" y="12035"/>
                        <a:pt x="3256" y="11954"/>
                        <a:pt x="3178" y="11846"/>
                      </a:cubicBezTo>
                      <a:cubicBezTo>
                        <a:pt x="3086" y="11717"/>
                        <a:pt x="2926" y="11673"/>
                        <a:pt x="2742" y="11622"/>
                      </a:cubicBezTo>
                      <a:cubicBezTo>
                        <a:pt x="2610" y="11586"/>
                        <a:pt x="2473" y="11549"/>
                        <a:pt x="2357" y="11476"/>
                      </a:cubicBezTo>
                      <a:cubicBezTo>
                        <a:pt x="2034" y="11273"/>
                        <a:pt x="2135" y="10993"/>
                        <a:pt x="2223" y="10746"/>
                      </a:cubicBezTo>
                      <a:cubicBezTo>
                        <a:pt x="2237" y="10707"/>
                        <a:pt x="2251" y="10669"/>
                        <a:pt x="2263" y="10631"/>
                      </a:cubicBezTo>
                      <a:cubicBezTo>
                        <a:pt x="2306" y="10494"/>
                        <a:pt x="2276" y="10445"/>
                        <a:pt x="2217" y="10348"/>
                      </a:cubicBezTo>
                      <a:cubicBezTo>
                        <a:pt x="2200" y="10320"/>
                        <a:pt x="2181" y="10288"/>
                        <a:pt x="2161" y="10251"/>
                      </a:cubicBezTo>
                      <a:cubicBezTo>
                        <a:pt x="2040" y="10020"/>
                        <a:pt x="2027" y="9930"/>
                        <a:pt x="2029" y="9674"/>
                      </a:cubicBezTo>
                      <a:cubicBezTo>
                        <a:pt x="2029" y="9631"/>
                        <a:pt x="2030" y="9587"/>
                        <a:pt x="2031" y="9544"/>
                      </a:cubicBezTo>
                      <a:cubicBezTo>
                        <a:pt x="2036" y="9401"/>
                        <a:pt x="2040" y="9266"/>
                        <a:pt x="1997" y="9137"/>
                      </a:cubicBezTo>
                      <a:cubicBezTo>
                        <a:pt x="1808" y="8586"/>
                        <a:pt x="1962" y="8466"/>
                        <a:pt x="2334" y="8174"/>
                      </a:cubicBezTo>
                      <a:cubicBezTo>
                        <a:pt x="2401" y="8121"/>
                        <a:pt x="2477" y="8062"/>
                        <a:pt x="2560" y="7993"/>
                      </a:cubicBezTo>
                      <a:cubicBezTo>
                        <a:pt x="2952" y="7666"/>
                        <a:pt x="3271" y="7489"/>
                        <a:pt x="3830" y="7489"/>
                      </a:cubicBezTo>
                      <a:cubicBezTo>
                        <a:pt x="3902" y="7489"/>
                        <a:pt x="3979" y="7492"/>
                        <a:pt x="4059" y="7498"/>
                      </a:cubicBezTo>
                      <a:cubicBezTo>
                        <a:pt x="4082" y="7500"/>
                        <a:pt x="4131" y="7506"/>
                        <a:pt x="4197" y="7514"/>
                      </a:cubicBezTo>
                      <a:cubicBezTo>
                        <a:pt x="4385" y="7538"/>
                        <a:pt x="4735" y="7583"/>
                        <a:pt x="4981" y="7583"/>
                      </a:cubicBezTo>
                      <a:cubicBezTo>
                        <a:pt x="5164" y="7583"/>
                        <a:pt x="5197" y="7558"/>
                        <a:pt x="5197" y="7558"/>
                      </a:cubicBezTo>
                      <a:lnTo>
                        <a:pt x="5194" y="7120"/>
                      </a:lnTo>
                      <a:cubicBezTo>
                        <a:pt x="5155" y="7112"/>
                        <a:pt x="5113" y="7105"/>
                        <a:pt x="5069" y="7097"/>
                      </a:cubicBezTo>
                      <a:cubicBezTo>
                        <a:pt x="4860" y="7060"/>
                        <a:pt x="4622" y="7018"/>
                        <a:pt x="4527" y="6893"/>
                      </a:cubicBezTo>
                      <a:cubicBezTo>
                        <a:pt x="4478" y="6828"/>
                        <a:pt x="4475" y="6751"/>
                        <a:pt x="4517" y="6664"/>
                      </a:cubicBezTo>
                      <a:cubicBezTo>
                        <a:pt x="4576" y="6544"/>
                        <a:pt x="4749" y="6475"/>
                        <a:pt x="4902" y="6414"/>
                      </a:cubicBezTo>
                      <a:cubicBezTo>
                        <a:pt x="4997" y="6376"/>
                        <a:pt x="5086" y="6341"/>
                        <a:pt x="5139" y="6300"/>
                      </a:cubicBezTo>
                      <a:cubicBezTo>
                        <a:pt x="5384" y="6106"/>
                        <a:pt x="5646" y="5663"/>
                        <a:pt x="5668" y="5404"/>
                      </a:cubicBezTo>
                      <a:cubicBezTo>
                        <a:pt x="5670" y="5370"/>
                        <a:pt x="5666" y="5230"/>
                        <a:pt x="5661" y="5081"/>
                      </a:cubicBezTo>
                      <a:cubicBezTo>
                        <a:pt x="5640" y="4396"/>
                        <a:pt x="5642" y="4396"/>
                        <a:pt x="5725" y="4374"/>
                      </a:cubicBezTo>
                      <a:cubicBezTo>
                        <a:pt x="5844" y="4344"/>
                        <a:pt x="5972" y="4329"/>
                        <a:pt x="6128" y="4329"/>
                      </a:cubicBezTo>
                      <a:cubicBezTo>
                        <a:pt x="6240" y="4329"/>
                        <a:pt x="6353" y="4337"/>
                        <a:pt x="6463" y="4344"/>
                      </a:cubicBezTo>
                      <a:cubicBezTo>
                        <a:pt x="6570" y="4351"/>
                        <a:pt x="6680" y="4358"/>
                        <a:pt x="6787" y="4358"/>
                      </a:cubicBezTo>
                      <a:cubicBezTo>
                        <a:pt x="6908" y="4358"/>
                        <a:pt x="7011" y="4349"/>
                        <a:pt x="7104" y="4329"/>
                      </a:cubicBezTo>
                      <a:cubicBezTo>
                        <a:pt x="7098" y="4302"/>
                        <a:pt x="7087" y="4273"/>
                        <a:pt x="7077" y="4243"/>
                      </a:cubicBezTo>
                      <a:cubicBezTo>
                        <a:pt x="7048" y="4164"/>
                        <a:pt x="7016" y="4074"/>
                        <a:pt x="7045" y="3989"/>
                      </a:cubicBezTo>
                      <a:cubicBezTo>
                        <a:pt x="7087" y="3858"/>
                        <a:pt x="7258" y="3757"/>
                        <a:pt x="7408" y="3667"/>
                      </a:cubicBezTo>
                      <a:cubicBezTo>
                        <a:pt x="7472" y="3629"/>
                        <a:pt x="7533" y="3593"/>
                        <a:pt x="7577" y="3559"/>
                      </a:cubicBezTo>
                      <a:cubicBezTo>
                        <a:pt x="7778" y="3404"/>
                        <a:pt x="8016" y="3265"/>
                        <a:pt x="8246" y="3131"/>
                      </a:cubicBezTo>
                      <a:cubicBezTo>
                        <a:pt x="8341" y="3076"/>
                        <a:pt x="8435" y="3022"/>
                        <a:pt x="8526" y="2966"/>
                      </a:cubicBezTo>
                      <a:cubicBezTo>
                        <a:pt x="8487" y="2897"/>
                        <a:pt x="8375" y="2735"/>
                        <a:pt x="8304" y="2632"/>
                      </a:cubicBezTo>
                      <a:cubicBezTo>
                        <a:pt x="8219" y="2510"/>
                        <a:pt x="8170" y="2439"/>
                        <a:pt x="8157" y="2412"/>
                      </a:cubicBezTo>
                      <a:lnTo>
                        <a:pt x="8130" y="2354"/>
                      </a:lnTo>
                      <a:lnTo>
                        <a:pt x="8209" y="2330"/>
                      </a:lnTo>
                      <a:cubicBezTo>
                        <a:pt x="8353" y="2288"/>
                        <a:pt x="8515" y="2271"/>
                        <a:pt x="8664" y="2259"/>
                      </a:cubicBezTo>
                      <a:cubicBezTo>
                        <a:pt x="8756" y="1928"/>
                        <a:pt x="9378" y="1549"/>
                        <a:pt x="9811" y="1500"/>
                      </a:cubicBezTo>
                      <a:cubicBezTo>
                        <a:pt x="9857" y="1495"/>
                        <a:pt x="9906" y="1492"/>
                        <a:pt x="9955" y="1492"/>
                      </a:cubicBezTo>
                      <a:cubicBezTo>
                        <a:pt x="10147" y="1492"/>
                        <a:pt x="10324" y="1533"/>
                        <a:pt x="10495" y="1573"/>
                      </a:cubicBezTo>
                      <a:cubicBezTo>
                        <a:pt x="10659" y="1611"/>
                        <a:pt x="10813" y="1647"/>
                        <a:pt x="10975" y="1647"/>
                      </a:cubicBezTo>
                      <a:cubicBezTo>
                        <a:pt x="10984" y="1647"/>
                        <a:pt x="10993" y="1647"/>
                        <a:pt x="11002" y="1647"/>
                      </a:cubicBezTo>
                      <a:cubicBezTo>
                        <a:pt x="11045" y="1586"/>
                        <a:pt x="11073" y="1473"/>
                        <a:pt x="11100" y="1364"/>
                      </a:cubicBezTo>
                      <a:cubicBezTo>
                        <a:pt x="11167" y="1089"/>
                        <a:pt x="11251" y="747"/>
                        <a:pt x="11669" y="747"/>
                      </a:cubicBezTo>
                      <a:cubicBezTo>
                        <a:pt x="11699" y="747"/>
                        <a:pt x="11731" y="749"/>
                        <a:pt x="11764" y="754"/>
                      </a:cubicBezTo>
                      <a:cubicBezTo>
                        <a:pt x="11918" y="772"/>
                        <a:pt x="12103" y="801"/>
                        <a:pt x="12298" y="832"/>
                      </a:cubicBezTo>
                      <a:cubicBezTo>
                        <a:pt x="12753" y="904"/>
                        <a:pt x="13269" y="985"/>
                        <a:pt x="13681" y="985"/>
                      </a:cubicBezTo>
                      <a:cubicBezTo>
                        <a:pt x="14004" y="985"/>
                        <a:pt x="14212" y="933"/>
                        <a:pt x="14300" y="831"/>
                      </a:cubicBezTo>
                      <a:cubicBezTo>
                        <a:pt x="14414" y="699"/>
                        <a:pt x="14354" y="465"/>
                        <a:pt x="14123" y="137"/>
                      </a:cubicBezTo>
                      <a:lnTo>
                        <a:pt x="14074" y="68"/>
                      </a:lnTo>
                      <a:lnTo>
                        <a:pt x="14177" y="45"/>
                      </a:lnTo>
                      <a:cubicBezTo>
                        <a:pt x="14307" y="15"/>
                        <a:pt x="14452" y="0"/>
                        <a:pt x="14622" y="0"/>
                      </a:cubicBezTo>
                      <a:cubicBezTo>
                        <a:pt x="14795" y="0"/>
                        <a:pt x="14972" y="15"/>
                        <a:pt x="15143" y="30"/>
                      </a:cubicBezTo>
                      <a:cubicBezTo>
                        <a:pt x="15312" y="44"/>
                        <a:pt x="15471" y="58"/>
                        <a:pt x="15625" y="58"/>
                      </a:cubicBezTo>
                      <a:lnTo>
                        <a:pt x="15725" y="58"/>
                      </a:lnTo>
                      <a:lnTo>
                        <a:pt x="15716" y="129"/>
                      </a:lnTo>
                      <a:cubicBezTo>
                        <a:pt x="15709" y="182"/>
                        <a:pt x="15702" y="242"/>
                        <a:pt x="15699" y="305"/>
                      </a:cubicBezTo>
                      <a:cubicBezTo>
                        <a:pt x="15761" y="324"/>
                        <a:pt x="15810" y="351"/>
                        <a:pt x="15856" y="374"/>
                      </a:cubicBezTo>
                      <a:cubicBezTo>
                        <a:pt x="15911" y="403"/>
                        <a:pt x="15959" y="429"/>
                        <a:pt x="16022" y="441"/>
                      </a:cubicBezTo>
                      <a:lnTo>
                        <a:pt x="16046" y="446"/>
                      </a:lnTo>
                      <a:lnTo>
                        <a:pt x="16064" y="459"/>
                      </a:lnTo>
                      <a:cubicBezTo>
                        <a:pt x="16331" y="657"/>
                        <a:pt x="16786" y="714"/>
                        <a:pt x="17188" y="763"/>
                      </a:cubicBezTo>
                      <a:lnTo>
                        <a:pt x="17481" y="800"/>
                      </a:lnTo>
                      <a:cubicBezTo>
                        <a:pt x="17581" y="812"/>
                        <a:pt x="17683" y="825"/>
                        <a:pt x="17786" y="839"/>
                      </a:cubicBezTo>
                      <a:lnTo>
                        <a:pt x="17799" y="841"/>
                      </a:lnTo>
                      <a:lnTo>
                        <a:pt x="17966" y="902"/>
                      </a:lnTo>
                      <a:lnTo>
                        <a:pt x="18136" y="892"/>
                      </a:lnTo>
                      <a:lnTo>
                        <a:pt x="18150" y="894"/>
                      </a:lnTo>
                      <a:cubicBezTo>
                        <a:pt x="18504" y="953"/>
                        <a:pt x="18785" y="1029"/>
                        <a:pt x="19008" y="1124"/>
                      </a:cubicBezTo>
                      <a:cubicBezTo>
                        <a:pt x="19056" y="1145"/>
                        <a:pt x="19121" y="1170"/>
                        <a:pt x="19196" y="1199"/>
                      </a:cubicBezTo>
                      <a:cubicBezTo>
                        <a:pt x="19553" y="1335"/>
                        <a:pt x="20041" y="1521"/>
                        <a:pt x="20027" y="1737"/>
                      </a:cubicBezTo>
                      <a:cubicBezTo>
                        <a:pt x="20022" y="1798"/>
                        <a:pt x="19954" y="1850"/>
                        <a:pt x="19875" y="1910"/>
                      </a:cubicBezTo>
                      <a:cubicBezTo>
                        <a:pt x="19824" y="1949"/>
                        <a:pt x="19761" y="1998"/>
                        <a:pt x="19750" y="2028"/>
                      </a:cubicBezTo>
                      <a:cubicBezTo>
                        <a:pt x="19713" y="2130"/>
                        <a:pt x="19767" y="2247"/>
                        <a:pt x="19819" y="2361"/>
                      </a:cubicBezTo>
                      <a:cubicBezTo>
                        <a:pt x="19829" y="2383"/>
                        <a:pt x="19838" y="2404"/>
                        <a:pt x="19848" y="2426"/>
                      </a:cubicBezTo>
                      <a:cubicBezTo>
                        <a:pt x="19993" y="2433"/>
                        <a:pt x="20359" y="2467"/>
                        <a:pt x="20427" y="2495"/>
                      </a:cubicBezTo>
                      <a:lnTo>
                        <a:pt x="20511" y="2530"/>
                      </a:lnTo>
                      <a:lnTo>
                        <a:pt x="20457" y="2588"/>
                      </a:lnTo>
                      <a:cubicBezTo>
                        <a:pt x="20373" y="2679"/>
                        <a:pt x="20263" y="2759"/>
                        <a:pt x="20157" y="2835"/>
                      </a:cubicBezTo>
                      <a:lnTo>
                        <a:pt x="20154" y="2838"/>
                      </a:lnTo>
                      <a:cubicBezTo>
                        <a:pt x="20324" y="2926"/>
                        <a:pt x="20581" y="3083"/>
                        <a:pt x="20584" y="3085"/>
                      </a:cubicBezTo>
                      <a:cubicBezTo>
                        <a:pt x="20884" y="3330"/>
                        <a:pt x="20781" y="3509"/>
                        <a:pt x="20682" y="3682"/>
                      </a:cubicBezTo>
                      <a:cubicBezTo>
                        <a:pt x="20634" y="3766"/>
                        <a:pt x="20584" y="3853"/>
                        <a:pt x="20579" y="3952"/>
                      </a:cubicBezTo>
                      <a:cubicBezTo>
                        <a:pt x="20566" y="4223"/>
                        <a:pt x="20962" y="4566"/>
                        <a:pt x="21360" y="4764"/>
                      </a:cubicBezTo>
                      <a:lnTo>
                        <a:pt x="21600" y="4884"/>
                      </a:lnTo>
                      <a:lnTo>
                        <a:pt x="21308" y="4884"/>
                      </a:lnTo>
                      <a:cubicBezTo>
                        <a:pt x="21206" y="4884"/>
                        <a:pt x="21106" y="4879"/>
                        <a:pt x="21007" y="4875"/>
                      </a:cubicBezTo>
                      <a:cubicBezTo>
                        <a:pt x="20916" y="4870"/>
                        <a:pt x="20825" y="4866"/>
                        <a:pt x="20736" y="4866"/>
                      </a:cubicBezTo>
                      <a:cubicBezTo>
                        <a:pt x="20586" y="4866"/>
                        <a:pt x="20466" y="4879"/>
                        <a:pt x="20358" y="4907"/>
                      </a:cubicBezTo>
                      <a:cubicBezTo>
                        <a:pt x="20122" y="4967"/>
                        <a:pt x="19866" y="5022"/>
                        <a:pt x="19588" y="5022"/>
                      </a:cubicBezTo>
                      <a:cubicBezTo>
                        <a:pt x="19511" y="5022"/>
                        <a:pt x="19434" y="5018"/>
                        <a:pt x="19358" y="5009"/>
                      </a:cubicBezTo>
                      <a:cubicBezTo>
                        <a:pt x="19238" y="4997"/>
                        <a:pt x="19142" y="4977"/>
                        <a:pt x="19059" y="4960"/>
                      </a:cubicBezTo>
                      <a:cubicBezTo>
                        <a:pt x="18971" y="4942"/>
                        <a:pt x="18902" y="4927"/>
                        <a:pt x="18834" y="4927"/>
                      </a:cubicBezTo>
                      <a:cubicBezTo>
                        <a:pt x="18776" y="4927"/>
                        <a:pt x="18701" y="4936"/>
                        <a:pt x="18577" y="4996"/>
                      </a:cubicBezTo>
                      <a:cubicBezTo>
                        <a:pt x="18568" y="5287"/>
                        <a:pt x="17956" y="5634"/>
                        <a:pt x="17503" y="5890"/>
                      </a:cubicBezTo>
                      <a:cubicBezTo>
                        <a:pt x="17386" y="5956"/>
                        <a:pt x="17284" y="6013"/>
                        <a:pt x="17224" y="6053"/>
                      </a:cubicBezTo>
                      <a:cubicBezTo>
                        <a:pt x="17202" y="6068"/>
                        <a:pt x="17165" y="6090"/>
                        <a:pt x="17120" y="6116"/>
                      </a:cubicBezTo>
                      <a:cubicBezTo>
                        <a:pt x="17019" y="6176"/>
                        <a:pt x="16713" y="6358"/>
                        <a:pt x="16699" y="6418"/>
                      </a:cubicBezTo>
                      <a:cubicBezTo>
                        <a:pt x="16696" y="6503"/>
                        <a:pt x="16859" y="6568"/>
                        <a:pt x="17033" y="6636"/>
                      </a:cubicBezTo>
                      <a:cubicBezTo>
                        <a:pt x="17251" y="6723"/>
                        <a:pt x="17523" y="6831"/>
                        <a:pt x="17471" y="7035"/>
                      </a:cubicBezTo>
                      <a:cubicBezTo>
                        <a:pt x="17432" y="7183"/>
                        <a:pt x="17205" y="7276"/>
                        <a:pt x="16965" y="7375"/>
                      </a:cubicBezTo>
                      <a:cubicBezTo>
                        <a:pt x="16661" y="7501"/>
                        <a:pt x="16463" y="7593"/>
                        <a:pt x="16497" y="7726"/>
                      </a:cubicBezTo>
                      <a:cubicBezTo>
                        <a:pt x="16575" y="8038"/>
                        <a:pt x="14625" y="8510"/>
                        <a:pt x="14606" y="8515"/>
                      </a:cubicBezTo>
                      <a:cubicBezTo>
                        <a:pt x="14485" y="8543"/>
                        <a:pt x="14352" y="8569"/>
                        <a:pt x="14214" y="8595"/>
                      </a:cubicBezTo>
                      <a:cubicBezTo>
                        <a:pt x="13726" y="8690"/>
                        <a:pt x="13173" y="8797"/>
                        <a:pt x="12911" y="9056"/>
                      </a:cubicBezTo>
                      <a:cubicBezTo>
                        <a:pt x="12856" y="9111"/>
                        <a:pt x="12818" y="9167"/>
                        <a:pt x="12781" y="9221"/>
                      </a:cubicBezTo>
                      <a:cubicBezTo>
                        <a:pt x="12714" y="9319"/>
                        <a:pt x="12644" y="9420"/>
                        <a:pt x="12475" y="9519"/>
                      </a:cubicBezTo>
                      <a:cubicBezTo>
                        <a:pt x="12368" y="9582"/>
                        <a:pt x="12249" y="9632"/>
                        <a:pt x="12135" y="9681"/>
                      </a:cubicBezTo>
                      <a:cubicBezTo>
                        <a:pt x="12002" y="9738"/>
                        <a:pt x="11876" y="9791"/>
                        <a:pt x="11768" y="9863"/>
                      </a:cubicBezTo>
                      <a:cubicBezTo>
                        <a:pt x="11608" y="9968"/>
                        <a:pt x="11416" y="10133"/>
                        <a:pt x="11347" y="10266"/>
                      </a:cubicBezTo>
                      <a:cubicBezTo>
                        <a:pt x="11293" y="10371"/>
                        <a:pt x="11304" y="10416"/>
                        <a:pt x="11323" y="10489"/>
                      </a:cubicBezTo>
                      <a:cubicBezTo>
                        <a:pt x="11336" y="10537"/>
                        <a:pt x="11351" y="10596"/>
                        <a:pt x="11350" y="10680"/>
                      </a:cubicBezTo>
                      <a:cubicBezTo>
                        <a:pt x="11346" y="10907"/>
                        <a:pt x="11173" y="11092"/>
                        <a:pt x="11005" y="11271"/>
                      </a:cubicBezTo>
                      <a:cubicBezTo>
                        <a:pt x="10907" y="11375"/>
                        <a:pt x="10814" y="11474"/>
                        <a:pt x="10756" y="11579"/>
                      </a:cubicBezTo>
                      <a:cubicBezTo>
                        <a:pt x="10582" y="11896"/>
                        <a:pt x="10641" y="12507"/>
                        <a:pt x="10958" y="12767"/>
                      </a:cubicBezTo>
                      <a:cubicBezTo>
                        <a:pt x="11123" y="12904"/>
                        <a:pt x="11364" y="12944"/>
                        <a:pt x="11620" y="12986"/>
                      </a:cubicBezTo>
                      <a:cubicBezTo>
                        <a:pt x="11843" y="13023"/>
                        <a:pt x="12073" y="13061"/>
                        <a:pt x="12270" y="13165"/>
                      </a:cubicBezTo>
                      <a:cubicBezTo>
                        <a:pt x="12459" y="13265"/>
                        <a:pt x="12666" y="13348"/>
                        <a:pt x="12886" y="13436"/>
                      </a:cubicBezTo>
                      <a:cubicBezTo>
                        <a:pt x="13237" y="13575"/>
                        <a:pt x="13599" y="13720"/>
                        <a:pt x="13873" y="13937"/>
                      </a:cubicBezTo>
                      <a:cubicBezTo>
                        <a:pt x="14030" y="14062"/>
                        <a:pt x="14090" y="14149"/>
                        <a:pt x="14081" y="14239"/>
                      </a:cubicBezTo>
                      <a:cubicBezTo>
                        <a:pt x="14071" y="14346"/>
                        <a:pt x="13959" y="14433"/>
                        <a:pt x="13795" y="14531"/>
                      </a:cubicBezTo>
                      <a:cubicBezTo>
                        <a:pt x="13790" y="14534"/>
                        <a:pt x="13399" y="14734"/>
                        <a:pt x="13136" y="14837"/>
                      </a:cubicBezTo>
                      <a:cubicBezTo>
                        <a:pt x="13298" y="14911"/>
                        <a:pt x="13378" y="14992"/>
                        <a:pt x="13378" y="15084"/>
                      </a:cubicBezTo>
                      <a:cubicBezTo>
                        <a:pt x="13378" y="15329"/>
                        <a:pt x="12788" y="15521"/>
                        <a:pt x="12267" y="15690"/>
                      </a:cubicBezTo>
                      <a:cubicBezTo>
                        <a:pt x="12106" y="15742"/>
                        <a:pt x="11967" y="15787"/>
                        <a:pt x="11876" y="15825"/>
                      </a:cubicBezTo>
                      <a:cubicBezTo>
                        <a:pt x="11769" y="15870"/>
                        <a:pt x="11650" y="15911"/>
                        <a:pt x="11524" y="15955"/>
                      </a:cubicBezTo>
                      <a:cubicBezTo>
                        <a:pt x="11178" y="16077"/>
                        <a:pt x="10820" y="16202"/>
                        <a:pt x="10664" y="16403"/>
                      </a:cubicBezTo>
                      <a:cubicBezTo>
                        <a:pt x="10439" y="16694"/>
                        <a:pt x="10351" y="17167"/>
                        <a:pt x="10300" y="17546"/>
                      </a:cubicBezTo>
                      <a:cubicBezTo>
                        <a:pt x="10279" y="17701"/>
                        <a:pt x="10273" y="17846"/>
                        <a:pt x="10268" y="17986"/>
                      </a:cubicBezTo>
                      <a:cubicBezTo>
                        <a:pt x="10251" y="18387"/>
                        <a:pt x="10237" y="18734"/>
                        <a:pt x="9886" y="19131"/>
                      </a:cubicBezTo>
                      <a:cubicBezTo>
                        <a:pt x="9855" y="19165"/>
                        <a:pt x="9789" y="19264"/>
                        <a:pt x="9712" y="19379"/>
                      </a:cubicBezTo>
                      <a:cubicBezTo>
                        <a:pt x="9352" y="19915"/>
                        <a:pt x="9165" y="20156"/>
                        <a:pt x="9004" y="20169"/>
                      </a:cubicBezTo>
                      <a:cubicBezTo>
                        <a:pt x="8818" y="20184"/>
                        <a:pt x="8588" y="20187"/>
                        <a:pt x="8345" y="20190"/>
                      </a:cubicBezTo>
                      <a:cubicBezTo>
                        <a:pt x="7612" y="20199"/>
                        <a:pt x="6699" y="20211"/>
                        <a:pt x="6328" y="20551"/>
                      </a:cubicBezTo>
                      <a:cubicBezTo>
                        <a:pt x="6207" y="20661"/>
                        <a:pt x="6250" y="20796"/>
                        <a:pt x="6296" y="20939"/>
                      </a:cubicBezTo>
                      <a:cubicBezTo>
                        <a:pt x="6343" y="21089"/>
                        <a:pt x="6398" y="21260"/>
                        <a:pt x="6231" y="21400"/>
                      </a:cubicBezTo>
                      <a:cubicBezTo>
                        <a:pt x="6096" y="21513"/>
                        <a:pt x="5798" y="21563"/>
                        <a:pt x="5267" y="21563"/>
                      </a:cubicBezTo>
                      <a:cubicBezTo>
                        <a:pt x="5147" y="21563"/>
                        <a:pt x="5028" y="21560"/>
                        <a:pt x="4919" y="21558"/>
                      </a:cubicBezTo>
                      <a:cubicBezTo>
                        <a:pt x="4830" y="21557"/>
                        <a:pt x="4748" y="21555"/>
                        <a:pt x="4678" y="21555"/>
                      </a:cubicBezTo>
                      <a:cubicBezTo>
                        <a:pt x="4636" y="21555"/>
                        <a:pt x="4598" y="21556"/>
                        <a:pt x="4566" y="21557"/>
                      </a:cubicBezTo>
                      <a:cubicBezTo>
                        <a:pt x="4511" y="21560"/>
                        <a:pt x="4448" y="21568"/>
                        <a:pt x="4383" y="21575"/>
                      </a:cubicBezTo>
                      <a:cubicBezTo>
                        <a:pt x="4281" y="21587"/>
                        <a:pt x="4176" y="21600"/>
                        <a:pt x="4072" y="21600"/>
                      </a:cubicBezTo>
                      <a:close/>
                    </a:path>
                  </a:pathLst>
                </a:custGeom>
                <a:solidFill>
                  <a:srgbClr val="CDDEEB"/>
                </a:solidFill>
                <a:ln w="6350" cap="flat">
                  <a:solidFill>
                    <a:srgbClr val="FFFFFF"/>
                  </a:solidFill>
                  <a:prstDash val="solid"/>
                  <a:miter lim="400000"/>
                </a:ln>
                <a:effectLst/>
              </p:spPr>
              <p:txBody>
                <a:bodyPr wrap="square" lIns="0" tIns="0" rIns="0" bIns="0" numCol="1" anchor="ctr">
                  <a:noAutofit/>
                </a:bodyPr>
                <a:lstStyle/>
                <a:p>
                  <a:pPr lvl="0"/>
                  <a:endParaRPr sz="2400"/>
                </a:p>
              </p:txBody>
            </p:sp>
          </p:grpSp>
          <p:sp>
            <p:nvSpPr>
              <p:cNvPr id="272" name="Shape 96">
                <a:extLst>
                  <a:ext uri="{FF2B5EF4-FFF2-40B4-BE49-F238E27FC236}">
                    <a16:creationId xmlns:a16="http://schemas.microsoft.com/office/drawing/2014/main" id="{F69FDE5D-D329-8448-B51E-9FC40B1C9BAA}"/>
                  </a:ext>
                </a:extLst>
              </p:cNvPr>
              <p:cNvSpPr/>
              <p:nvPr/>
            </p:nvSpPr>
            <p:spPr>
              <a:xfrm>
                <a:off x="5723682" y="165350"/>
                <a:ext cx="1488828" cy="1725521"/>
              </a:xfrm>
              <a:custGeom>
                <a:avLst/>
                <a:gdLst/>
                <a:ahLst/>
                <a:cxnLst>
                  <a:cxn ang="0">
                    <a:pos x="wd2" y="hd2"/>
                  </a:cxn>
                  <a:cxn ang="5400000">
                    <a:pos x="wd2" y="hd2"/>
                  </a:cxn>
                  <a:cxn ang="10800000">
                    <a:pos x="wd2" y="hd2"/>
                  </a:cxn>
                  <a:cxn ang="16200000">
                    <a:pos x="wd2" y="hd2"/>
                  </a:cxn>
                </a:cxnLst>
                <a:rect l="0" t="0" r="r" b="b"/>
                <a:pathLst>
                  <a:path w="21557" h="21600" extrusionOk="0">
                    <a:moveTo>
                      <a:pt x="6605" y="21600"/>
                    </a:moveTo>
                    <a:cubicBezTo>
                      <a:pt x="6509" y="21600"/>
                      <a:pt x="6456" y="21564"/>
                      <a:pt x="6400" y="21526"/>
                    </a:cubicBezTo>
                    <a:cubicBezTo>
                      <a:pt x="6358" y="21497"/>
                      <a:pt x="6305" y="21461"/>
                      <a:pt x="6206" y="21415"/>
                    </a:cubicBezTo>
                    <a:cubicBezTo>
                      <a:pt x="6050" y="21343"/>
                      <a:pt x="5946" y="21339"/>
                      <a:pt x="5815" y="21333"/>
                    </a:cubicBezTo>
                    <a:cubicBezTo>
                      <a:pt x="5724" y="21330"/>
                      <a:pt x="5622" y="21326"/>
                      <a:pt x="5494" y="21299"/>
                    </a:cubicBezTo>
                    <a:cubicBezTo>
                      <a:pt x="5174" y="21229"/>
                      <a:pt x="5088" y="21072"/>
                      <a:pt x="5005" y="20919"/>
                    </a:cubicBezTo>
                    <a:cubicBezTo>
                      <a:pt x="4952" y="20823"/>
                      <a:pt x="4898" y="20724"/>
                      <a:pt x="4783" y="20621"/>
                    </a:cubicBezTo>
                    <a:cubicBezTo>
                      <a:pt x="4591" y="20451"/>
                      <a:pt x="4161" y="20363"/>
                      <a:pt x="3745" y="20277"/>
                    </a:cubicBezTo>
                    <a:cubicBezTo>
                      <a:pt x="3119" y="20148"/>
                      <a:pt x="2472" y="20014"/>
                      <a:pt x="2482" y="19569"/>
                    </a:cubicBezTo>
                    <a:cubicBezTo>
                      <a:pt x="2489" y="19309"/>
                      <a:pt x="2594" y="19031"/>
                      <a:pt x="2695" y="18762"/>
                    </a:cubicBezTo>
                    <a:cubicBezTo>
                      <a:pt x="2863" y="18314"/>
                      <a:pt x="3037" y="17852"/>
                      <a:pt x="2781" y="17449"/>
                    </a:cubicBezTo>
                    <a:cubicBezTo>
                      <a:pt x="2746" y="17394"/>
                      <a:pt x="2693" y="17352"/>
                      <a:pt x="2638" y="17306"/>
                    </a:cubicBezTo>
                    <a:cubicBezTo>
                      <a:pt x="2555" y="17239"/>
                      <a:pt x="2461" y="17163"/>
                      <a:pt x="2415" y="17036"/>
                    </a:cubicBezTo>
                    <a:cubicBezTo>
                      <a:pt x="2368" y="16902"/>
                      <a:pt x="2397" y="16770"/>
                      <a:pt x="2424" y="16642"/>
                    </a:cubicBezTo>
                    <a:cubicBezTo>
                      <a:pt x="2447" y="16535"/>
                      <a:pt x="2469" y="16433"/>
                      <a:pt x="2443" y="16342"/>
                    </a:cubicBezTo>
                    <a:cubicBezTo>
                      <a:pt x="2407" y="16219"/>
                      <a:pt x="2241" y="16087"/>
                      <a:pt x="2081" y="15959"/>
                    </a:cubicBezTo>
                    <a:cubicBezTo>
                      <a:pt x="1857" y="15780"/>
                      <a:pt x="1626" y="15595"/>
                      <a:pt x="1674" y="15377"/>
                    </a:cubicBezTo>
                    <a:cubicBezTo>
                      <a:pt x="1714" y="15191"/>
                      <a:pt x="1916" y="15110"/>
                      <a:pt x="2096" y="15039"/>
                    </a:cubicBezTo>
                    <a:cubicBezTo>
                      <a:pt x="2227" y="14987"/>
                      <a:pt x="2352" y="14937"/>
                      <a:pt x="2404" y="14858"/>
                    </a:cubicBezTo>
                    <a:cubicBezTo>
                      <a:pt x="2459" y="14775"/>
                      <a:pt x="2461" y="14687"/>
                      <a:pt x="2464" y="14593"/>
                    </a:cubicBezTo>
                    <a:cubicBezTo>
                      <a:pt x="2469" y="14440"/>
                      <a:pt x="2475" y="14248"/>
                      <a:pt x="2769" y="14130"/>
                    </a:cubicBezTo>
                    <a:cubicBezTo>
                      <a:pt x="2794" y="14120"/>
                      <a:pt x="2828" y="14113"/>
                      <a:pt x="2920" y="14113"/>
                    </a:cubicBezTo>
                    <a:cubicBezTo>
                      <a:pt x="3078" y="14113"/>
                      <a:pt x="3361" y="14134"/>
                      <a:pt x="3548" y="14147"/>
                    </a:cubicBezTo>
                    <a:cubicBezTo>
                      <a:pt x="3578" y="14149"/>
                      <a:pt x="3604" y="14151"/>
                      <a:pt x="3628" y="14153"/>
                    </a:cubicBezTo>
                    <a:cubicBezTo>
                      <a:pt x="3627" y="13599"/>
                      <a:pt x="3987" y="13351"/>
                      <a:pt x="4561" y="13140"/>
                    </a:cubicBezTo>
                    <a:cubicBezTo>
                      <a:pt x="5233" y="12893"/>
                      <a:pt x="5756" y="12521"/>
                      <a:pt x="6309" y="12127"/>
                    </a:cubicBezTo>
                    <a:lnTo>
                      <a:pt x="6379" y="12077"/>
                    </a:lnTo>
                    <a:cubicBezTo>
                      <a:pt x="6621" y="11905"/>
                      <a:pt x="6831" y="11698"/>
                      <a:pt x="7033" y="11498"/>
                    </a:cubicBezTo>
                    <a:cubicBezTo>
                      <a:pt x="7271" y="11263"/>
                      <a:pt x="7517" y="11019"/>
                      <a:pt x="7823" y="10823"/>
                    </a:cubicBezTo>
                    <a:lnTo>
                      <a:pt x="7869" y="10793"/>
                    </a:lnTo>
                    <a:cubicBezTo>
                      <a:pt x="8063" y="10667"/>
                      <a:pt x="8160" y="10604"/>
                      <a:pt x="8449" y="10573"/>
                    </a:cubicBezTo>
                    <a:lnTo>
                      <a:pt x="8473" y="10572"/>
                    </a:lnTo>
                    <a:cubicBezTo>
                      <a:pt x="8500" y="10572"/>
                      <a:pt x="8554" y="10576"/>
                      <a:pt x="8622" y="10581"/>
                    </a:cubicBezTo>
                    <a:cubicBezTo>
                      <a:pt x="8733" y="10590"/>
                      <a:pt x="8884" y="10602"/>
                      <a:pt x="9014" y="10602"/>
                    </a:cubicBezTo>
                    <a:cubicBezTo>
                      <a:pt x="9118" y="10602"/>
                      <a:pt x="9171" y="10594"/>
                      <a:pt x="9196" y="10588"/>
                    </a:cubicBezTo>
                    <a:cubicBezTo>
                      <a:pt x="9192" y="10444"/>
                      <a:pt x="9123" y="10353"/>
                      <a:pt x="9038" y="10239"/>
                    </a:cubicBezTo>
                    <a:cubicBezTo>
                      <a:pt x="8996" y="10183"/>
                      <a:pt x="8952" y="10125"/>
                      <a:pt x="8913" y="10056"/>
                    </a:cubicBezTo>
                    <a:cubicBezTo>
                      <a:pt x="8845" y="9938"/>
                      <a:pt x="8823" y="9819"/>
                      <a:pt x="8804" y="9715"/>
                    </a:cubicBezTo>
                    <a:cubicBezTo>
                      <a:pt x="8790" y="9636"/>
                      <a:pt x="8776" y="9561"/>
                      <a:pt x="8744" y="9493"/>
                    </a:cubicBezTo>
                    <a:cubicBezTo>
                      <a:pt x="8603" y="9194"/>
                      <a:pt x="7996" y="9100"/>
                      <a:pt x="7508" y="9025"/>
                    </a:cubicBezTo>
                    <a:cubicBezTo>
                      <a:pt x="7349" y="9001"/>
                      <a:pt x="7200" y="8978"/>
                      <a:pt x="7073" y="8949"/>
                    </a:cubicBezTo>
                    <a:cubicBezTo>
                      <a:pt x="6466" y="8816"/>
                      <a:pt x="5522" y="8074"/>
                      <a:pt x="5549" y="7445"/>
                    </a:cubicBezTo>
                    <a:cubicBezTo>
                      <a:pt x="5556" y="7277"/>
                      <a:pt x="5622" y="7136"/>
                      <a:pt x="5681" y="7012"/>
                    </a:cubicBezTo>
                    <a:cubicBezTo>
                      <a:pt x="5786" y="6791"/>
                      <a:pt x="5861" y="6631"/>
                      <a:pt x="5604" y="6377"/>
                    </a:cubicBezTo>
                    <a:cubicBezTo>
                      <a:pt x="5568" y="6347"/>
                      <a:pt x="5187" y="6089"/>
                      <a:pt x="5083" y="6020"/>
                    </a:cubicBezTo>
                    <a:lnTo>
                      <a:pt x="4872" y="6020"/>
                    </a:lnTo>
                    <a:lnTo>
                      <a:pt x="5042" y="5867"/>
                    </a:lnTo>
                    <a:lnTo>
                      <a:pt x="5129" y="5790"/>
                    </a:lnTo>
                    <a:cubicBezTo>
                      <a:pt x="5209" y="5719"/>
                      <a:pt x="5286" y="5652"/>
                      <a:pt x="5354" y="5581"/>
                    </a:cubicBezTo>
                    <a:cubicBezTo>
                      <a:pt x="5201" y="5559"/>
                      <a:pt x="4957" y="5531"/>
                      <a:pt x="4875" y="5531"/>
                    </a:cubicBezTo>
                    <a:cubicBezTo>
                      <a:pt x="4882" y="5531"/>
                      <a:pt x="4912" y="5522"/>
                      <a:pt x="4933" y="5497"/>
                    </a:cubicBezTo>
                    <a:lnTo>
                      <a:pt x="4851" y="5445"/>
                    </a:lnTo>
                    <a:lnTo>
                      <a:pt x="4748" y="5468"/>
                    </a:lnTo>
                    <a:cubicBezTo>
                      <a:pt x="4733" y="5420"/>
                      <a:pt x="4714" y="5371"/>
                      <a:pt x="4695" y="5320"/>
                    </a:cubicBezTo>
                    <a:cubicBezTo>
                      <a:pt x="4630" y="5148"/>
                      <a:pt x="4556" y="4953"/>
                      <a:pt x="4613" y="4761"/>
                    </a:cubicBezTo>
                    <a:cubicBezTo>
                      <a:pt x="4639" y="4675"/>
                      <a:pt x="4723" y="4597"/>
                      <a:pt x="4805" y="4521"/>
                    </a:cubicBezTo>
                    <a:cubicBezTo>
                      <a:pt x="4846" y="4483"/>
                      <a:pt x="4915" y="4420"/>
                      <a:pt x="4921" y="4395"/>
                    </a:cubicBezTo>
                    <a:cubicBezTo>
                      <a:pt x="4931" y="4214"/>
                      <a:pt x="4362" y="3952"/>
                      <a:pt x="4088" y="3825"/>
                    </a:cubicBezTo>
                    <a:cubicBezTo>
                      <a:pt x="3999" y="3784"/>
                      <a:pt x="3920" y="3748"/>
                      <a:pt x="3864" y="3718"/>
                    </a:cubicBezTo>
                    <a:cubicBezTo>
                      <a:pt x="3402" y="3478"/>
                      <a:pt x="2771" y="3382"/>
                      <a:pt x="2215" y="3298"/>
                    </a:cubicBezTo>
                    <a:lnTo>
                      <a:pt x="1869" y="3245"/>
                    </a:lnTo>
                    <a:cubicBezTo>
                      <a:pt x="1390" y="3174"/>
                      <a:pt x="848" y="3093"/>
                      <a:pt x="496" y="2791"/>
                    </a:cubicBezTo>
                    <a:cubicBezTo>
                      <a:pt x="401" y="2764"/>
                      <a:pt x="330" y="2719"/>
                      <a:pt x="267" y="2678"/>
                    </a:cubicBezTo>
                    <a:cubicBezTo>
                      <a:pt x="204" y="2638"/>
                      <a:pt x="150" y="2604"/>
                      <a:pt x="78" y="2587"/>
                    </a:cubicBezTo>
                    <a:lnTo>
                      <a:pt x="0" y="2568"/>
                    </a:lnTo>
                    <a:lnTo>
                      <a:pt x="2" y="2498"/>
                    </a:lnTo>
                    <a:cubicBezTo>
                      <a:pt x="7" y="2296"/>
                      <a:pt x="34" y="2095"/>
                      <a:pt x="60" y="1900"/>
                    </a:cubicBezTo>
                    <a:cubicBezTo>
                      <a:pt x="72" y="1809"/>
                      <a:pt x="84" y="1719"/>
                      <a:pt x="94" y="1628"/>
                    </a:cubicBezTo>
                    <a:lnTo>
                      <a:pt x="103" y="1551"/>
                    </a:lnTo>
                    <a:lnTo>
                      <a:pt x="192" y="1547"/>
                    </a:lnTo>
                    <a:cubicBezTo>
                      <a:pt x="301" y="1541"/>
                      <a:pt x="410" y="1537"/>
                      <a:pt x="516" y="1537"/>
                    </a:cubicBezTo>
                    <a:cubicBezTo>
                      <a:pt x="883" y="1537"/>
                      <a:pt x="1163" y="1583"/>
                      <a:pt x="1425" y="1685"/>
                    </a:cubicBezTo>
                    <a:cubicBezTo>
                      <a:pt x="1747" y="1810"/>
                      <a:pt x="2026" y="2018"/>
                      <a:pt x="2296" y="2220"/>
                    </a:cubicBezTo>
                    <a:cubicBezTo>
                      <a:pt x="2470" y="2350"/>
                      <a:pt x="2650" y="2485"/>
                      <a:pt x="2834" y="2590"/>
                    </a:cubicBezTo>
                    <a:cubicBezTo>
                      <a:pt x="3142" y="2765"/>
                      <a:pt x="3710" y="2844"/>
                      <a:pt x="4107" y="2844"/>
                    </a:cubicBezTo>
                    <a:cubicBezTo>
                      <a:pt x="4155" y="2844"/>
                      <a:pt x="4200" y="2843"/>
                      <a:pt x="4244" y="2841"/>
                    </a:cubicBezTo>
                    <a:cubicBezTo>
                      <a:pt x="4468" y="2831"/>
                      <a:pt x="4627" y="2785"/>
                      <a:pt x="4759" y="2692"/>
                    </a:cubicBezTo>
                    <a:cubicBezTo>
                      <a:pt x="4874" y="2612"/>
                      <a:pt x="5022" y="2573"/>
                      <a:pt x="5213" y="2573"/>
                    </a:cubicBezTo>
                    <a:cubicBezTo>
                      <a:pt x="5520" y="2573"/>
                      <a:pt x="5892" y="2676"/>
                      <a:pt x="6251" y="2776"/>
                    </a:cubicBezTo>
                    <a:cubicBezTo>
                      <a:pt x="6589" y="2870"/>
                      <a:pt x="6908" y="2958"/>
                      <a:pt x="7147" y="2958"/>
                    </a:cubicBezTo>
                    <a:cubicBezTo>
                      <a:pt x="7339" y="2958"/>
                      <a:pt x="7516" y="2914"/>
                      <a:pt x="7519" y="2588"/>
                    </a:cubicBezTo>
                    <a:lnTo>
                      <a:pt x="7520" y="2498"/>
                    </a:lnTo>
                    <a:lnTo>
                      <a:pt x="7657" y="2499"/>
                    </a:lnTo>
                    <a:cubicBezTo>
                      <a:pt x="8289" y="2499"/>
                      <a:pt x="8410" y="2402"/>
                      <a:pt x="8468" y="1850"/>
                    </a:cubicBezTo>
                    <a:cubicBezTo>
                      <a:pt x="8518" y="1378"/>
                      <a:pt x="8664" y="715"/>
                      <a:pt x="9356" y="399"/>
                    </a:cubicBezTo>
                    <a:cubicBezTo>
                      <a:pt x="9664" y="258"/>
                      <a:pt x="10065" y="234"/>
                      <a:pt x="10453" y="210"/>
                    </a:cubicBezTo>
                    <a:cubicBezTo>
                      <a:pt x="10705" y="194"/>
                      <a:pt x="10943" y="180"/>
                      <a:pt x="11145" y="135"/>
                    </a:cubicBezTo>
                    <a:cubicBezTo>
                      <a:pt x="11214" y="121"/>
                      <a:pt x="11279" y="105"/>
                      <a:pt x="11343" y="90"/>
                    </a:cubicBezTo>
                    <a:cubicBezTo>
                      <a:pt x="11539" y="44"/>
                      <a:pt x="11724" y="0"/>
                      <a:pt x="11924" y="0"/>
                    </a:cubicBezTo>
                    <a:cubicBezTo>
                      <a:pt x="12092" y="0"/>
                      <a:pt x="12257" y="32"/>
                      <a:pt x="12427" y="97"/>
                    </a:cubicBezTo>
                    <a:cubicBezTo>
                      <a:pt x="12878" y="270"/>
                      <a:pt x="13267" y="419"/>
                      <a:pt x="13739" y="534"/>
                    </a:cubicBezTo>
                    <a:cubicBezTo>
                      <a:pt x="13789" y="546"/>
                      <a:pt x="13848" y="558"/>
                      <a:pt x="13912" y="570"/>
                    </a:cubicBezTo>
                    <a:cubicBezTo>
                      <a:pt x="14238" y="634"/>
                      <a:pt x="14683" y="722"/>
                      <a:pt x="14793" y="1005"/>
                    </a:cubicBezTo>
                    <a:cubicBezTo>
                      <a:pt x="14908" y="1303"/>
                      <a:pt x="14643" y="1487"/>
                      <a:pt x="14161" y="1820"/>
                    </a:cubicBezTo>
                    <a:cubicBezTo>
                      <a:pt x="14036" y="1907"/>
                      <a:pt x="14043" y="1969"/>
                      <a:pt x="14046" y="1989"/>
                    </a:cubicBezTo>
                    <a:cubicBezTo>
                      <a:pt x="14062" y="2120"/>
                      <a:pt x="14309" y="2253"/>
                      <a:pt x="14394" y="2290"/>
                    </a:cubicBezTo>
                    <a:lnTo>
                      <a:pt x="14497" y="2334"/>
                    </a:lnTo>
                    <a:lnTo>
                      <a:pt x="14436" y="2419"/>
                    </a:lnTo>
                    <a:cubicBezTo>
                      <a:pt x="14358" y="2527"/>
                      <a:pt x="14297" y="2634"/>
                      <a:pt x="14249" y="2748"/>
                    </a:cubicBezTo>
                    <a:cubicBezTo>
                      <a:pt x="14191" y="2884"/>
                      <a:pt x="13953" y="3090"/>
                      <a:pt x="13828" y="3192"/>
                    </a:cubicBezTo>
                    <a:cubicBezTo>
                      <a:pt x="14110" y="3488"/>
                      <a:pt x="14247" y="3616"/>
                      <a:pt x="14661" y="3702"/>
                    </a:cubicBezTo>
                    <a:cubicBezTo>
                      <a:pt x="15379" y="3852"/>
                      <a:pt x="16244" y="4282"/>
                      <a:pt x="16449" y="4871"/>
                    </a:cubicBezTo>
                    <a:cubicBezTo>
                      <a:pt x="16532" y="5107"/>
                      <a:pt x="16538" y="5475"/>
                      <a:pt x="16102" y="5881"/>
                    </a:cubicBezTo>
                    <a:cubicBezTo>
                      <a:pt x="15785" y="6176"/>
                      <a:pt x="15523" y="6487"/>
                      <a:pt x="15739" y="6758"/>
                    </a:cubicBezTo>
                    <a:cubicBezTo>
                      <a:pt x="15791" y="6823"/>
                      <a:pt x="15909" y="6870"/>
                      <a:pt x="16023" y="6916"/>
                    </a:cubicBezTo>
                    <a:cubicBezTo>
                      <a:pt x="16101" y="6947"/>
                      <a:pt x="16182" y="6980"/>
                      <a:pt x="16247" y="7020"/>
                    </a:cubicBezTo>
                    <a:cubicBezTo>
                      <a:pt x="16403" y="7119"/>
                      <a:pt x="16518" y="7238"/>
                      <a:pt x="16628" y="7353"/>
                    </a:cubicBezTo>
                    <a:cubicBezTo>
                      <a:pt x="16702" y="7429"/>
                      <a:pt x="16772" y="7501"/>
                      <a:pt x="16853" y="7568"/>
                    </a:cubicBezTo>
                    <a:cubicBezTo>
                      <a:pt x="17031" y="7714"/>
                      <a:pt x="17912" y="8468"/>
                      <a:pt x="17682" y="8897"/>
                    </a:cubicBezTo>
                    <a:cubicBezTo>
                      <a:pt x="17615" y="9020"/>
                      <a:pt x="17503" y="9068"/>
                      <a:pt x="17413" y="9106"/>
                    </a:cubicBezTo>
                    <a:cubicBezTo>
                      <a:pt x="17306" y="9151"/>
                      <a:pt x="17229" y="9183"/>
                      <a:pt x="17187" y="9326"/>
                    </a:cubicBezTo>
                    <a:cubicBezTo>
                      <a:pt x="17083" y="9677"/>
                      <a:pt x="17100" y="10418"/>
                      <a:pt x="17363" y="10776"/>
                    </a:cubicBezTo>
                    <a:cubicBezTo>
                      <a:pt x="17446" y="10891"/>
                      <a:pt x="17549" y="10959"/>
                      <a:pt x="17668" y="10979"/>
                    </a:cubicBezTo>
                    <a:cubicBezTo>
                      <a:pt x="17701" y="10984"/>
                      <a:pt x="17741" y="10987"/>
                      <a:pt x="17788" y="10987"/>
                    </a:cubicBezTo>
                    <a:cubicBezTo>
                      <a:pt x="17829" y="10987"/>
                      <a:pt x="17871" y="10985"/>
                      <a:pt x="17912" y="10983"/>
                    </a:cubicBezTo>
                    <a:cubicBezTo>
                      <a:pt x="17954" y="10981"/>
                      <a:pt x="17996" y="10979"/>
                      <a:pt x="18035" y="10979"/>
                    </a:cubicBezTo>
                    <a:cubicBezTo>
                      <a:pt x="18130" y="10979"/>
                      <a:pt x="18249" y="10989"/>
                      <a:pt x="18330" y="11068"/>
                    </a:cubicBezTo>
                    <a:cubicBezTo>
                      <a:pt x="18402" y="11138"/>
                      <a:pt x="18425" y="11242"/>
                      <a:pt x="18404" y="11395"/>
                    </a:cubicBezTo>
                    <a:cubicBezTo>
                      <a:pt x="18367" y="11658"/>
                      <a:pt x="18522" y="11729"/>
                      <a:pt x="18756" y="11835"/>
                    </a:cubicBezTo>
                    <a:cubicBezTo>
                      <a:pt x="18865" y="11884"/>
                      <a:pt x="18988" y="11940"/>
                      <a:pt x="19093" y="12023"/>
                    </a:cubicBezTo>
                    <a:cubicBezTo>
                      <a:pt x="19237" y="12138"/>
                      <a:pt x="19308" y="12247"/>
                      <a:pt x="19307" y="12355"/>
                    </a:cubicBezTo>
                    <a:cubicBezTo>
                      <a:pt x="19305" y="12508"/>
                      <a:pt x="19166" y="12614"/>
                      <a:pt x="19033" y="12716"/>
                    </a:cubicBezTo>
                    <a:cubicBezTo>
                      <a:pt x="18846" y="12859"/>
                      <a:pt x="18736" y="12955"/>
                      <a:pt x="18829" y="13120"/>
                    </a:cubicBezTo>
                    <a:cubicBezTo>
                      <a:pt x="19031" y="13486"/>
                      <a:pt x="19675" y="13716"/>
                      <a:pt x="20242" y="13919"/>
                    </a:cubicBezTo>
                    <a:cubicBezTo>
                      <a:pt x="20610" y="14051"/>
                      <a:pt x="20957" y="14176"/>
                      <a:pt x="21192" y="14331"/>
                    </a:cubicBezTo>
                    <a:cubicBezTo>
                      <a:pt x="21418" y="14481"/>
                      <a:pt x="21540" y="14667"/>
                      <a:pt x="21556" y="14886"/>
                    </a:cubicBezTo>
                    <a:cubicBezTo>
                      <a:pt x="21600" y="15526"/>
                      <a:pt x="20715" y="16272"/>
                      <a:pt x="20130" y="16765"/>
                    </a:cubicBezTo>
                    <a:cubicBezTo>
                      <a:pt x="20030" y="16849"/>
                      <a:pt x="19942" y="16923"/>
                      <a:pt x="19872" y="16986"/>
                    </a:cubicBezTo>
                    <a:cubicBezTo>
                      <a:pt x="19223" y="17569"/>
                      <a:pt x="18425" y="18120"/>
                      <a:pt x="17361" y="18720"/>
                    </a:cubicBezTo>
                    <a:lnTo>
                      <a:pt x="17077" y="18879"/>
                    </a:lnTo>
                    <a:cubicBezTo>
                      <a:pt x="16482" y="19211"/>
                      <a:pt x="15920" y="19525"/>
                      <a:pt x="15385" y="19965"/>
                    </a:cubicBezTo>
                    <a:lnTo>
                      <a:pt x="15341" y="20003"/>
                    </a:lnTo>
                    <a:lnTo>
                      <a:pt x="15305" y="20008"/>
                    </a:lnTo>
                    <a:cubicBezTo>
                      <a:pt x="15252" y="20014"/>
                      <a:pt x="15197" y="20019"/>
                      <a:pt x="15140" y="20024"/>
                    </a:cubicBezTo>
                    <a:cubicBezTo>
                      <a:pt x="12997" y="20180"/>
                      <a:pt x="10979" y="20604"/>
                      <a:pt x="9096" y="21025"/>
                    </a:cubicBezTo>
                    <a:cubicBezTo>
                      <a:pt x="8713" y="21111"/>
                      <a:pt x="8324" y="21207"/>
                      <a:pt x="7948" y="21299"/>
                    </a:cubicBezTo>
                    <a:cubicBezTo>
                      <a:pt x="7594" y="21387"/>
                      <a:pt x="7241" y="21474"/>
                      <a:pt x="6890" y="21553"/>
                    </a:cubicBezTo>
                    <a:cubicBezTo>
                      <a:pt x="6756" y="21584"/>
                      <a:pt x="6670" y="21600"/>
                      <a:pt x="6605" y="21600"/>
                    </a:cubicBezTo>
                    <a:close/>
                  </a:path>
                </a:pathLst>
              </a:custGeom>
              <a:solidFill>
                <a:srgbClr val="ACB9CA"/>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273" name="Shape 97">
                <a:extLst>
                  <a:ext uri="{FF2B5EF4-FFF2-40B4-BE49-F238E27FC236}">
                    <a16:creationId xmlns:a16="http://schemas.microsoft.com/office/drawing/2014/main" id="{8E430A72-B74C-B846-BBB1-02EE4DA7A00B}"/>
                  </a:ext>
                </a:extLst>
              </p:cNvPr>
              <p:cNvSpPr/>
              <p:nvPr/>
            </p:nvSpPr>
            <p:spPr>
              <a:xfrm>
                <a:off x="6270612" y="2531139"/>
                <a:ext cx="1358840" cy="917281"/>
              </a:xfrm>
              <a:custGeom>
                <a:avLst/>
                <a:gdLst/>
                <a:ahLst/>
                <a:cxnLst>
                  <a:cxn ang="0">
                    <a:pos x="wd2" y="hd2"/>
                  </a:cxn>
                  <a:cxn ang="5400000">
                    <a:pos x="wd2" y="hd2"/>
                  </a:cxn>
                  <a:cxn ang="10800000">
                    <a:pos x="wd2" y="hd2"/>
                  </a:cxn>
                  <a:cxn ang="16200000">
                    <a:pos x="wd2" y="hd2"/>
                  </a:cxn>
                </a:cxnLst>
                <a:rect l="0" t="0" r="r" b="b"/>
                <a:pathLst>
                  <a:path w="21520" h="21600" extrusionOk="0">
                    <a:moveTo>
                      <a:pt x="17626" y="21600"/>
                    </a:moveTo>
                    <a:cubicBezTo>
                      <a:pt x="17535" y="21600"/>
                      <a:pt x="17453" y="21536"/>
                      <a:pt x="17437" y="21523"/>
                    </a:cubicBezTo>
                    <a:lnTo>
                      <a:pt x="17427" y="21515"/>
                    </a:lnTo>
                    <a:lnTo>
                      <a:pt x="17419" y="21505"/>
                    </a:lnTo>
                    <a:cubicBezTo>
                      <a:pt x="17249" y="21292"/>
                      <a:pt x="16765" y="20714"/>
                      <a:pt x="16560" y="20592"/>
                    </a:cubicBezTo>
                    <a:cubicBezTo>
                      <a:pt x="16523" y="20570"/>
                      <a:pt x="16425" y="20534"/>
                      <a:pt x="16187" y="20534"/>
                    </a:cubicBezTo>
                    <a:cubicBezTo>
                      <a:pt x="15901" y="20534"/>
                      <a:pt x="15574" y="20586"/>
                      <a:pt x="15493" y="20600"/>
                    </a:cubicBezTo>
                    <a:lnTo>
                      <a:pt x="14906" y="21027"/>
                    </a:lnTo>
                    <a:cubicBezTo>
                      <a:pt x="14883" y="21040"/>
                      <a:pt x="14850" y="21055"/>
                      <a:pt x="14801" y="21055"/>
                    </a:cubicBezTo>
                    <a:cubicBezTo>
                      <a:pt x="14694" y="21055"/>
                      <a:pt x="14490" y="20985"/>
                      <a:pt x="14320" y="20515"/>
                    </a:cubicBezTo>
                    <a:lnTo>
                      <a:pt x="14260" y="20345"/>
                    </a:lnTo>
                    <a:cubicBezTo>
                      <a:pt x="14147" y="20021"/>
                      <a:pt x="14072" y="19823"/>
                      <a:pt x="13976" y="19823"/>
                    </a:cubicBezTo>
                    <a:cubicBezTo>
                      <a:pt x="13933" y="19823"/>
                      <a:pt x="13877" y="19856"/>
                      <a:pt x="13809" y="19919"/>
                    </a:cubicBezTo>
                    <a:cubicBezTo>
                      <a:pt x="13633" y="20086"/>
                      <a:pt x="13523" y="20231"/>
                      <a:pt x="13434" y="20347"/>
                    </a:cubicBezTo>
                    <a:cubicBezTo>
                      <a:pt x="13335" y="20477"/>
                      <a:pt x="13264" y="20570"/>
                      <a:pt x="13167" y="20601"/>
                    </a:cubicBezTo>
                    <a:cubicBezTo>
                      <a:pt x="13147" y="20607"/>
                      <a:pt x="13127" y="20610"/>
                      <a:pt x="13106" y="20610"/>
                    </a:cubicBezTo>
                    <a:cubicBezTo>
                      <a:pt x="12966" y="20610"/>
                      <a:pt x="12833" y="20471"/>
                      <a:pt x="12704" y="20337"/>
                    </a:cubicBezTo>
                    <a:cubicBezTo>
                      <a:pt x="12623" y="20253"/>
                      <a:pt x="12540" y="20166"/>
                      <a:pt x="12483" y="20148"/>
                    </a:cubicBezTo>
                    <a:cubicBezTo>
                      <a:pt x="12444" y="20136"/>
                      <a:pt x="12401" y="20130"/>
                      <a:pt x="12352" y="20130"/>
                    </a:cubicBezTo>
                    <a:cubicBezTo>
                      <a:pt x="12260" y="20130"/>
                      <a:pt x="12164" y="20152"/>
                      <a:pt x="12063" y="20174"/>
                    </a:cubicBezTo>
                    <a:cubicBezTo>
                      <a:pt x="11993" y="20190"/>
                      <a:pt x="11922" y="20206"/>
                      <a:pt x="11854" y="20214"/>
                    </a:cubicBezTo>
                    <a:cubicBezTo>
                      <a:pt x="11653" y="20240"/>
                      <a:pt x="11478" y="20253"/>
                      <a:pt x="11319" y="20253"/>
                    </a:cubicBezTo>
                    <a:cubicBezTo>
                      <a:pt x="10836" y="20253"/>
                      <a:pt x="10432" y="20138"/>
                      <a:pt x="10010" y="19879"/>
                    </a:cubicBezTo>
                    <a:cubicBezTo>
                      <a:pt x="9619" y="19639"/>
                      <a:pt x="9313" y="19507"/>
                      <a:pt x="8952" y="19422"/>
                    </a:cubicBezTo>
                    <a:cubicBezTo>
                      <a:pt x="8615" y="19344"/>
                      <a:pt x="8278" y="19256"/>
                      <a:pt x="7942" y="19168"/>
                    </a:cubicBezTo>
                    <a:cubicBezTo>
                      <a:pt x="7634" y="19088"/>
                      <a:pt x="7325" y="19007"/>
                      <a:pt x="7016" y="18934"/>
                    </a:cubicBezTo>
                    <a:cubicBezTo>
                      <a:pt x="7006" y="18932"/>
                      <a:pt x="5492" y="18686"/>
                      <a:pt x="4368" y="18686"/>
                    </a:cubicBezTo>
                    <a:cubicBezTo>
                      <a:pt x="3503" y="18686"/>
                      <a:pt x="3296" y="18832"/>
                      <a:pt x="3247" y="18894"/>
                    </a:cubicBezTo>
                    <a:cubicBezTo>
                      <a:pt x="2825" y="19437"/>
                      <a:pt x="2427" y="20174"/>
                      <a:pt x="2423" y="20181"/>
                    </a:cubicBezTo>
                    <a:lnTo>
                      <a:pt x="2386" y="20251"/>
                    </a:lnTo>
                    <a:lnTo>
                      <a:pt x="2326" y="20244"/>
                    </a:lnTo>
                    <a:cubicBezTo>
                      <a:pt x="1214" y="20122"/>
                      <a:pt x="1214" y="20119"/>
                      <a:pt x="1187" y="19973"/>
                    </a:cubicBezTo>
                    <a:cubicBezTo>
                      <a:pt x="1152" y="19689"/>
                      <a:pt x="1140" y="19416"/>
                      <a:pt x="1148" y="19145"/>
                    </a:cubicBezTo>
                    <a:cubicBezTo>
                      <a:pt x="1154" y="18999"/>
                      <a:pt x="1173" y="18846"/>
                      <a:pt x="1192" y="18699"/>
                    </a:cubicBezTo>
                    <a:cubicBezTo>
                      <a:pt x="1251" y="18246"/>
                      <a:pt x="1273" y="17959"/>
                      <a:pt x="1091" y="17802"/>
                    </a:cubicBezTo>
                    <a:cubicBezTo>
                      <a:pt x="970" y="17699"/>
                      <a:pt x="830" y="17626"/>
                      <a:pt x="683" y="17550"/>
                    </a:cubicBezTo>
                    <a:cubicBezTo>
                      <a:pt x="474" y="17441"/>
                      <a:pt x="258" y="17329"/>
                      <a:pt x="88" y="17117"/>
                    </a:cubicBezTo>
                    <a:lnTo>
                      <a:pt x="0" y="17009"/>
                    </a:lnTo>
                    <a:lnTo>
                      <a:pt x="73" y="16879"/>
                    </a:lnTo>
                    <a:cubicBezTo>
                      <a:pt x="290" y="16490"/>
                      <a:pt x="593" y="16066"/>
                      <a:pt x="843" y="15798"/>
                    </a:cubicBezTo>
                    <a:cubicBezTo>
                      <a:pt x="1139" y="15482"/>
                      <a:pt x="1355" y="15354"/>
                      <a:pt x="1682" y="15317"/>
                    </a:cubicBezTo>
                    <a:cubicBezTo>
                      <a:pt x="1698" y="14607"/>
                      <a:pt x="1683" y="13881"/>
                      <a:pt x="1521" y="13292"/>
                    </a:cubicBezTo>
                    <a:cubicBezTo>
                      <a:pt x="1417" y="12909"/>
                      <a:pt x="1263" y="12546"/>
                      <a:pt x="1115" y="12195"/>
                    </a:cubicBezTo>
                    <a:cubicBezTo>
                      <a:pt x="999" y="11920"/>
                      <a:pt x="879" y="11636"/>
                      <a:pt x="780" y="11339"/>
                    </a:cubicBezTo>
                    <a:cubicBezTo>
                      <a:pt x="690" y="11068"/>
                      <a:pt x="636" y="10781"/>
                      <a:pt x="583" y="10503"/>
                    </a:cubicBezTo>
                    <a:lnTo>
                      <a:pt x="525" y="10201"/>
                    </a:lnTo>
                    <a:lnTo>
                      <a:pt x="634" y="10154"/>
                    </a:lnTo>
                    <a:cubicBezTo>
                      <a:pt x="670" y="10139"/>
                      <a:pt x="1504" y="9777"/>
                      <a:pt x="1938" y="9627"/>
                    </a:cubicBezTo>
                    <a:cubicBezTo>
                      <a:pt x="1988" y="9610"/>
                      <a:pt x="2033" y="9602"/>
                      <a:pt x="2074" y="9602"/>
                    </a:cubicBezTo>
                    <a:cubicBezTo>
                      <a:pt x="2285" y="9602"/>
                      <a:pt x="2348" y="9821"/>
                      <a:pt x="2381" y="9939"/>
                    </a:cubicBezTo>
                    <a:cubicBezTo>
                      <a:pt x="2389" y="9966"/>
                      <a:pt x="2400" y="10006"/>
                      <a:pt x="2406" y="10016"/>
                    </a:cubicBezTo>
                    <a:cubicBezTo>
                      <a:pt x="2405" y="10009"/>
                      <a:pt x="2423" y="10007"/>
                      <a:pt x="2460" y="9985"/>
                    </a:cubicBezTo>
                    <a:cubicBezTo>
                      <a:pt x="2805" y="9779"/>
                      <a:pt x="3257" y="9300"/>
                      <a:pt x="3302" y="9131"/>
                    </a:cubicBezTo>
                    <a:cubicBezTo>
                      <a:pt x="3392" y="8790"/>
                      <a:pt x="3805" y="8682"/>
                      <a:pt x="4220" y="8602"/>
                    </a:cubicBezTo>
                    <a:cubicBezTo>
                      <a:pt x="4258" y="8594"/>
                      <a:pt x="4337" y="8577"/>
                      <a:pt x="4337" y="8577"/>
                    </a:cubicBezTo>
                    <a:cubicBezTo>
                      <a:pt x="4688" y="8489"/>
                      <a:pt x="4882" y="8441"/>
                      <a:pt x="5027" y="7991"/>
                    </a:cubicBezTo>
                    <a:cubicBezTo>
                      <a:pt x="5121" y="7701"/>
                      <a:pt x="5161" y="7366"/>
                      <a:pt x="5203" y="7012"/>
                    </a:cubicBezTo>
                    <a:cubicBezTo>
                      <a:pt x="5285" y="6323"/>
                      <a:pt x="5377" y="5542"/>
                      <a:pt x="5949" y="5194"/>
                    </a:cubicBezTo>
                    <a:cubicBezTo>
                      <a:pt x="6174" y="5057"/>
                      <a:pt x="6430" y="4937"/>
                      <a:pt x="6677" y="4820"/>
                    </a:cubicBezTo>
                    <a:cubicBezTo>
                      <a:pt x="6967" y="4684"/>
                      <a:pt x="7398" y="4481"/>
                      <a:pt x="7477" y="4347"/>
                    </a:cubicBezTo>
                    <a:cubicBezTo>
                      <a:pt x="7474" y="4344"/>
                      <a:pt x="7470" y="4339"/>
                      <a:pt x="7466" y="4333"/>
                    </a:cubicBezTo>
                    <a:cubicBezTo>
                      <a:pt x="7199" y="4018"/>
                      <a:pt x="6933" y="4002"/>
                      <a:pt x="6883" y="4002"/>
                    </a:cubicBezTo>
                    <a:lnTo>
                      <a:pt x="6860" y="3663"/>
                    </a:lnTo>
                    <a:lnTo>
                      <a:pt x="6867" y="3832"/>
                    </a:lnTo>
                    <a:lnTo>
                      <a:pt x="6768" y="3754"/>
                    </a:lnTo>
                    <a:cubicBezTo>
                      <a:pt x="6781" y="3702"/>
                      <a:pt x="6809" y="3428"/>
                      <a:pt x="6829" y="3229"/>
                    </a:cubicBezTo>
                    <a:cubicBezTo>
                      <a:pt x="6884" y="2690"/>
                      <a:pt x="6907" y="2509"/>
                      <a:pt x="6940" y="2427"/>
                    </a:cubicBezTo>
                    <a:cubicBezTo>
                      <a:pt x="7182" y="1833"/>
                      <a:pt x="7850" y="1610"/>
                      <a:pt x="8170" y="1576"/>
                    </a:cubicBezTo>
                    <a:cubicBezTo>
                      <a:pt x="8170" y="1576"/>
                      <a:pt x="8170" y="1576"/>
                      <a:pt x="8170" y="1576"/>
                    </a:cubicBezTo>
                    <a:cubicBezTo>
                      <a:pt x="8188" y="1576"/>
                      <a:pt x="8699" y="1646"/>
                      <a:pt x="8992" y="1799"/>
                    </a:cubicBezTo>
                    <a:cubicBezTo>
                      <a:pt x="9084" y="1295"/>
                      <a:pt x="9411" y="714"/>
                      <a:pt x="9599" y="499"/>
                    </a:cubicBezTo>
                    <a:cubicBezTo>
                      <a:pt x="9804" y="266"/>
                      <a:pt x="10058" y="106"/>
                      <a:pt x="10355" y="24"/>
                    </a:cubicBezTo>
                    <a:lnTo>
                      <a:pt x="10439" y="0"/>
                    </a:lnTo>
                    <a:lnTo>
                      <a:pt x="10477" y="114"/>
                    </a:lnTo>
                    <a:cubicBezTo>
                      <a:pt x="10492" y="136"/>
                      <a:pt x="10525" y="164"/>
                      <a:pt x="10633" y="164"/>
                    </a:cubicBezTo>
                    <a:cubicBezTo>
                      <a:pt x="10669" y="164"/>
                      <a:pt x="10705" y="161"/>
                      <a:pt x="10741" y="158"/>
                    </a:cubicBezTo>
                    <a:cubicBezTo>
                      <a:pt x="10778" y="156"/>
                      <a:pt x="10813" y="153"/>
                      <a:pt x="10846" y="153"/>
                    </a:cubicBezTo>
                    <a:cubicBezTo>
                      <a:pt x="10874" y="153"/>
                      <a:pt x="10900" y="155"/>
                      <a:pt x="10924" y="160"/>
                    </a:cubicBezTo>
                    <a:cubicBezTo>
                      <a:pt x="11329" y="228"/>
                      <a:pt x="11622" y="495"/>
                      <a:pt x="11842" y="998"/>
                    </a:cubicBezTo>
                    <a:cubicBezTo>
                      <a:pt x="11947" y="987"/>
                      <a:pt x="12143" y="920"/>
                      <a:pt x="12319" y="860"/>
                    </a:cubicBezTo>
                    <a:cubicBezTo>
                      <a:pt x="12553" y="780"/>
                      <a:pt x="12774" y="705"/>
                      <a:pt x="12893" y="705"/>
                    </a:cubicBezTo>
                    <a:cubicBezTo>
                      <a:pt x="12916" y="705"/>
                      <a:pt x="12936" y="708"/>
                      <a:pt x="12953" y="713"/>
                    </a:cubicBezTo>
                    <a:cubicBezTo>
                      <a:pt x="13324" y="833"/>
                      <a:pt x="13279" y="1212"/>
                      <a:pt x="13252" y="1438"/>
                    </a:cubicBezTo>
                    <a:cubicBezTo>
                      <a:pt x="13228" y="1637"/>
                      <a:pt x="13219" y="1755"/>
                      <a:pt x="13299" y="1860"/>
                    </a:cubicBezTo>
                    <a:cubicBezTo>
                      <a:pt x="13301" y="1861"/>
                      <a:pt x="13329" y="1897"/>
                      <a:pt x="13445" y="1897"/>
                    </a:cubicBezTo>
                    <a:cubicBezTo>
                      <a:pt x="13695" y="1897"/>
                      <a:pt x="14090" y="1733"/>
                      <a:pt x="14239" y="1671"/>
                    </a:cubicBezTo>
                    <a:cubicBezTo>
                      <a:pt x="14297" y="1647"/>
                      <a:pt x="14356" y="1619"/>
                      <a:pt x="14416" y="1591"/>
                    </a:cubicBezTo>
                    <a:cubicBezTo>
                      <a:pt x="14598" y="1505"/>
                      <a:pt x="14788" y="1417"/>
                      <a:pt x="14977" y="1417"/>
                    </a:cubicBezTo>
                    <a:cubicBezTo>
                      <a:pt x="15188" y="1417"/>
                      <a:pt x="15363" y="1526"/>
                      <a:pt x="15514" y="1751"/>
                    </a:cubicBezTo>
                    <a:cubicBezTo>
                      <a:pt x="15593" y="1866"/>
                      <a:pt x="15747" y="2018"/>
                      <a:pt x="15910" y="2179"/>
                    </a:cubicBezTo>
                    <a:cubicBezTo>
                      <a:pt x="16263" y="2529"/>
                      <a:pt x="16629" y="2890"/>
                      <a:pt x="16682" y="3274"/>
                    </a:cubicBezTo>
                    <a:cubicBezTo>
                      <a:pt x="16694" y="3361"/>
                      <a:pt x="16702" y="3446"/>
                      <a:pt x="16710" y="3530"/>
                    </a:cubicBezTo>
                    <a:cubicBezTo>
                      <a:pt x="16730" y="3725"/>
                      <a:pt x="16748" y="3909"/>
                      <a:pt x="16808" y="4070"/>
                    </a:cubicBezTo>
                    <a:cubicBezTo>
                      <a:pt x="16838" y="4148"/>
                      <a:pt x="16886" y="4219"/>
                      <a:pt x="16937" y="4294"/>
                    </a:cubicBezTo>
                    <a:cubicBezTo>
                      <a:pt x="17023" y="4420"/>
                      <a:pt x="17121" y="4564"/>
                      <a:pt x="17153" y="4785"/>
                    </a:cubicBezTo>
                    <a:cubicBezTo>
                      <a:pt x="17192" y="5053"/>
                      <a:pt x="17095" y="5279"/>
                      <a:pt x="17017" y="5461"/>
                    </a:cubicBezTo>
                    <a:cubicBezTo>
                      <a:pt x="16969" y="5571"/>
                      <a:pt x="16924" y="5676"/>
                      <a:pt x="16917" y="5765"/>
                    </a:cubicBezTo>
                    <a:cubicBezTo>
                      <a:pt x="16913" y="5805"/>
                      <a:pt x="16905" y="5906"/>
                      <a:pt x="16906" y="5953"/>
                    </a:cubicBezTo>
                    <a:cubicBezTo>
                      <a:pt x="16914" y="5959"/>
                      <a:pt x="16923" y="5964"/>
                      <a:pt x="16934" y="5971"/>
                    </a:cubicBezTo>
                    <a:cubicBezTo>
                      <a:pt x="16973" y="5998"/>
                      <a:pt x="17025" y="6033"/>
                      <a:pt x="17094" y="6097"/>
                    </a:cubicBezTo>
                    <a:cubicBezTo>
                      <a:pt x="17454" y="6434"/>
                      <a:pt x="17616" y="6845"/>
                      <a:pt x="17803" y="7320"/>
                    </a:cubicBezTo>
                    <a:cubicBezTo>
                      <a:pt x="17852" y="7444"/>
                      <a:pt x="17903" y="7573"/>
                      <a:pt x="17959" y="7707"/>
                    </a:cubicBezTo>
                    <a:cubicBezTo>
                      <a:pt x="18088" y="8008"/>
                      <a:pt x="18212" y="8300"/>
                      <a:pt x="18398" y="8452"/>
                    </a:cubicBezTo>
                    <a:cubicBezTo>
                      <a:pt x="18498" y="8533"/>
                      <a:pt x="18627" y="8566"/>
                      <a:pt x="18764" y="8601"/>
                    </a:cubicBezTo>
                    <a:cubicBezTo>
                      <a:pt x="18947" y="8648"/>
                      <a:pt x="19137" y="8697"/>
                      <a:pt x="19285" y="8872"/>
                    </a:cubicBezTo>
                    <a:cubicBezTo>
                      <a:pt x="19513" y="9142"/>
                      <a:pt x="19513" y="9435"/>
                      <a:pt x="19512" y="9694"/>
                    </a:cubicBezTo>
                    <a:cubicBezTo>
                      <a:pt x="19512" y="9825"/>
                      <a:pt x="19512" y="9948"/>
                      <a:pt x="19539" y="10073"/>
                    </a:cubicBezTo>
                    <a:cubicBezTo>
                      <a:pt x="19590" y="10303"/>
                      <a:pt x="19634" y="10303"/>
                      <a:pt x="19714" y="10303"/>
                    </a:cubicBezTo>
                    <a:cubicBezTo>
                      <a:pt x="19745" y="10303"/>
                      <a:pt x="19778" y="10300"/>
                      <a:pt x="19814" y="10297"/>
                    </a:cubicBezTo>
                    <a:cubicBezTo>
                      <a:pt x="19862" y="10292"/>
                      <a:pt x="19916" y="10288"/>
                      <a:pt x="19974" y="10288"/>
                    </a:cubicBezTo>
                    <a:cubicBezTo>
                      <a:pt x="20477" y="10290"/>
                      <a:pt x="21183" y="10818"/>
                      <a:pt x="21433" y="11602"/>
                    </a:cubicBezTo>
                    <a:cubicBezTo>
                      <a:pt x="21537" y="11927"/>
                      <a:pt x="21600" y="12427"/>
                      <a:pt x="21310" y="12961"/>
                    </a:cubicBezTo>
                    <a:cubicBezTo>
                      <a:pt x="21031" y="13474"/>
                      <a:pt x="20728" y="13713"/>
                      <a:pt x="20354" y="13713"/>
                    </a:cubicBezTo>
                    <a:cubicBezTo>
                      <a:pt x="20134" y="13713"/>
                      <a:pt x="19917" y="13630"/>
                      <a:pt x="19708" y="13550"/>
                    </a:cubicBezTo>
                    <a:cubicBezTo>
                      <a:pt x="19502" y="13471"/>
                      <a:pt x="19308" y="13396"/>
                      <a:pt x="19115" y="13396"/>
                    </a:cubicBezTo>
                    <a:cubicBezTo>
                      <a:pt x="18950" y="13396"/>
                      <a:pt x="18808" y="13451"/>
                      <a:pt x="18672" y="13567"/>
                    </a:cubicBezTo>
                    <a:cubicBezTo>
                      <a:pt x="18758" y="13789"/>
                      <a:pt x="18883" y="13971"/>
                      <a:pt x="19015" y="14162"/>
                    </a:cubicBezTo>
                    <a:cubicBezTo>
                      <a:pt x="19165" y="14381"/>
                      <a:pt x="19320" y="14608"/>
                      <a:pt x="19426" y="14911"/>
                    </a:cubicBezTo>
                    <a:cubicBezTo>
                      <a:pt x="19456" y="14992"/>
                      <a:pt x="19482" y="15079"/>
                      <a:pt x="19506" y="15165"/>
                    </a:cubicBezTo>
                    <a:cubicBezTo>
                      <a:pt x="19526" y="15229"/>
                      <a:pt x="19543" y="15300"/>
                      <a:pt x="19560" y="15374"/>
                    </a:cubicBezTo>
                    <a:cubicBezTo>
                      <a:pt x="19593" y="15503"/>
                      <a:pt x="19622" y="15639"/>
                      <a:pt x="19649" y="15778"/>
                    </a:cubicBezTo>
                    <a:lnTo>
                      <a:pt x="19670" y="15885"/>
                    </a:lnTo>
                    <a:cubicBezTo>
                      <a:pt x="19710" y="16089"/>
                      <a:pt x="19751" y="16300"/>
                      <a:pt x="19801" y="16499"/>
                    </a:cubicBezTo>
                    <a:cubicBezTo>
                      <a:pt x="19819" y="16571"/>
                      <a:pt x="19836" y="16639"/>
                      <a:pt x="19856" y="16707"/>
                    </a:cubicBezTo>
                    <a:cubicBezTo>
                      <a:pt x="19905" y="16876"/>
                      <a:pt x="19953" y="17006"/>
                      <a:pt x="20010" y="17120"/>
                    </a:cubicBezTo>
                    <a:cubicBezTo>
                      <a:pt x="20030" y="17166"/>
                      <a:pt x="20050" y="17205"/>
                      <a:pt x="20073" y="17244"/>
                    </a:cubicBezTo>
                    <a:cubicBezTo>
                      <a:pt x="20104" y="17303"/>
                      <a:pt x="20139" y="17355"/>
                      <a:pt x="20176" y="17406"/>
                    </a:cubicBezTo>
                    <a:cubicBezTo>
                      <a:pt x="20197" y="17435"/>
                      <a:pt x="20222" y="17467"/>
                      <a:pt x="20247" y="17498"/>
                    </a:cubicBezTo>
                    <a:lnTo>
                      <a:pt x="20487" y="17798"/>
                    </a:lnTo>
                    <a:lnTo>
                      <a:pt x="20174" y="17798"/>
                    </a:lnTo>
                    <a:cubicBezTo>
                      <a:pt x="19384" y="17798"/>
                      <a:pt x="18177" y="17956"/>
                      <a:pt x="18083" y="18203"/>
                    </a:cubicBezTo>
                    <a:cubicBezTo>
                      <a:pt x="18044" y="18347"/>
                      <a:pt x="17974" y="18482"/>
                      <a:pt x="17900" y="18624"/>
                    </a:cubicBezTo>
                    <a:cubicBezTo>
                      <a:pt x="17696" y="19017"/>
                      <a:pt x="17465" y="19461"/>
                      <a:pt x="17715" y="20370"/>
                    </a:cubicBezTo>
                    <a:cubicBezTo>
                      <a:pt x="17870" y="20932"/>
                      <a:pt x="17901" y="21267"/>
                      <a:pt x="17815" y="21457"/>
                    </a:cubicBezTo>
                    <a:cubicBezTo>
                      <a:pt x="17773" y="21549"/>
                      <a:pt x="17706" y="21600"/>
                      <a:pt x="17626" y="21600"/>
                    </a:cubicBezTo>
                    <a:close/>
                  </a:path>
                </a:pathLst>
              </a:custGeom>
              <a:solidFill>
                <a:srgbClr val="CDDEEB"/>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274" name="Shape 98">
                <a:extLst>
                  <a:ext uri="{FF2B5EF4-FFF2-40B4-BE49-F238E27FC236}">
                    <a16:creationId xmlns:a16="http://schemas.microsoft.com/office/drawing/2014/main" id="{24FDDD5D-ED71-5940-9635-DB4DB4120EB1}"/>
                  </a:ext>
                </a:extLst>
              </p:cNvPr>
              <p:cNvSpPr/>
              <p:nvPr/>
            </p:nvSpPr>
            <p:spPr>
              <a:xfrm>
                <a:off x="6881138" y="3968420"/>
                <a:ext cx="20633" cy="18371"/>
              </a:xfrm>
              <a:custGeom>
                <a:avLst/>
                <a:gdLst/>
                <a:ahLst/>
                <a:cxnLst>
                  <a:cxn ang="0">
                    <a:pos x="wd2" y="hd2"/>
                  </a:cxn>
                  <a:cxn ang="5400000">
                    <a:pos x="wd2" y="hd2"/>
                  </a:cxn>
                  <a:cxn ang="10800000">
                    <a:pos x="wd2" y="hd2"/>
                  </a:cxn>
                  <a:cxn ang="16200000">
                    <a:pos x="wd2" y="hd2"/>
                  </a:cxn>
                </a:cxnLst>
                <a:rect l="0" t="0" r="r" b="b"/>
                <a:pathLst>
                  <a:path w="21600" h="21600" extrusionOk="0">
                    <a:moveTo>
                      <a:pt x="0" y="5740"/>
                    </a:moveTo>
                    <a:cubicBezTo>
                      <a:pt x="6606" y="2862"/>
                      <a:pt x="12952" y="993"/>
                      <a:pt x="19402" y="0"/>
                    </a:cubicBezTo>
                    <a:lnTo>
                      <a:pt x="21600" y="16781"/>
                    </a:lnTo>
                    <a:cubicBezTo>
                      <a:pt x="16307" y="17701"/>
                      <a:pt x="10989" y="19278"/>
                      <a:pt x="5306" y="21600"/>
                    </a:cubicBezTo>
                    <a:lnTo>
                      <a:pt x="0" y="5740"/>
                    </a:lnTo>
                    <a:close/>
                  </a:path>
                </a:pathLst>
              </a:custGeom>
              <a:noFill/>
              <a:ln w="3175" cap="flat">
                <a:solidFill>
                  <a:srgbClr val="B8BABC"/>
                </a:solidFill>
                <a:prstDash val="solid"/>
                <a:miter lim="400000"/>
              </a:ln>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75" name="Shape 99">
                <a:extLst>
                  <a:ext uri="{FF2B5EF4-FFF2-40B4-BE49-F238E27FC236}">
                    <a16:creationId xmlns:a16="http://schemas.microsoft.com/office/drawing/2014/main" id="{C5C55451-CF30-F44F-8365-0515FBAFF149}"/>
                  </a:ext>
                </a:extLst>
              </p:cNvPr>
              <p:cNvSpPr/>
              <p:nvPr/>
            </p:nvSpPr>
            <p:spPr>
              <a:xfrm>
                <a:off x="5927190" y="5049559"/>
                <a:ext cx="30259" cy="31080"/>
              </a:xfrm>
              <a:custGeom>
                <a:avLst/>
                <a:gdLst/>
                <a:ahLst/>
                <a:cxnLst>
                  <a:cxn ang="0">
                    <a:pos x="wd2" y="hd2"/>
                  </a:cxn>
                  <a:cxn ang="5400000">
                    <a:pos x="wd2" y="hd2"/>
                  </a:cxn>
                  <a:cxn ang="10800000">
                    <a:pos x="wd2" y="hd2"/>
                  </a:cxn>
                  <a:cxn ang="16200000">
                    <a:pos x="wd2" y="hd2"/>
                  </a:cxn>
                </a:cxnLst>
                <a:rect l="0" t="0" r="r" b="b"/>
                <a:pathLst>
                  <a:path w="21600" h="21600" extrusionOk="0">
                    <a:moveTo>
                      <a:pt x="5462" y="19174"/>
                    </a:moveTo>
                    <a:cubicBezTo>
                      <a:pt x="1827" y="16912"/>
                      <a:pt x="0" y="15773"/>
                      <a:pt x="0" y="12820"/>
                    </a:cubicBezTo>
                    <a:lnTo>
                      <a:pt x="0" y="7804"/>
                    </a:lnTo>
                    <a:lnTo>
                      <a:pt x="4451" y="7804"/>
                    </a:lnTo>
                    <a:cubicBezTo>
                      <a:pt x="5631" y="7114"/>
                      <a:pt x="8778" y="4886"/>
                      <a:pt x="14028" y="0"/>
                    </a:cubicBezTo>
                    <a:lnTo>
                      <a:pt x="21600" y="6768"/>
                    </a:lnTo>
                    <a:lnTo>
                      <a:pt x="9355" y="21600"/>
                    </a:lnTo>
                    <a:lnTo>
                      <a:pt x="5462" y="19174"/>
                    </a:lnTo>
                    <a:close/>
                  </a:path>
                </a:pathLst>
              </a:custGeom>
              <a:solidFill>
                <a:srgbClr val="B8BABC"/>
              </a:solidFill>
              <a:ln w="12700" cap="flat">
                <a:noFill/>
                <a:miter lim="400000"/>
              </a:ln>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76" name="Shape 100">
                <a:extLst>
                  <a:ext uri="{FF2B5EF4-FFF2-40B4-BE49-F238E27FC236}">
                    <a16:creationId xmlns:a16="http://schemas.microsoft.com/office/drawing/2014/main" id="{201E78B9-DB8C-4440-BE97-37F8DB3CFD18}"/>
                  </a:ext>
                </a:extLst>
              </p:cNvPr>
              <p:cNvSpPr/>
              <p:nvPr/>
            </p:nvSpPr>
            <p:spPr>
              <a:xfrm>
                <a:off x="5939909" y="4998682"/>
                <a:ext cx="53227" cy="59237"/>
              </a:xfrm>
              <a:custGeom>
                <a:avLst/>
                <a:gdLst/>
                <a:ahLst/>
                <a:cxnLst>
                  <a:cxn ang="0">
                    <a:pos x="wd2" y="hd2"/>
                  </a:cxn>
                  <a:cxn ang="5400000">
                    <a:pos x="wd2" y="hd2"/>
                  </a:cxn>
                  <a:cxn ang="10800000">
                    <a:pos x="wd2" y="hd2"/>
                  </a:cxn>
                  <a:cxn ang="16200000">
                    <a:pos x="wd2" y="hd2"/>
                  </a:cxn>
                </a:cxnLst>
                <a:rect l="0" t="0" r="r" b="b"/>
                <a:pathLst>
                  <a:path w="21600" h="21600" extrusionOk="0">
                    <a:moveTo>
                      <a:pt x="0" y="18688"/>
                    </a:moveTo>
                    <a:lnTo>
                      <a:pt x="16736" y="0"/>
                    </a:lnTo>
                    <a:lnTo>
                      <a:pt x="21600" y="2876"/>
                    </a:lnTo>
                    <a:cubicBezTo>
                      <a:pt x="17351" y="10105"/>
                      <a:pt x="9870" y="17324"/>
                      <a:pt x="6856" y="20092"/>
                    </a:cubicBezTo>
                    <a:lnTo>
                      <a:pt x="5212" y="21600"/>
                    </a:lnTo>
                    <a:lnTo>
                      <a:pt x="0" y="18688"/>
                    </a:lnTo>
                    <a:close/>
                  </a:path>
                </a:pathLst>
              </a:custGeom>
              <a:solidFill>
                <a:srgbClr val="B8BABC"/>
              </a:solidFill>
              <a:ln w="12700" cap="flat">
                <a:noFill/>
                <a:miter lim="400000"/>
              </a:ln>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77" name="Shape 101">
                <a:extLst>
                  <a:ext uri="{FF2B5EF4-FFF2-40B4-BE49-F238E27FC236}">
                    <a16:creationId xmlns:a16="http://schemas.microsoft.com/office/drawing/2014/main" id="{F994DEC5-E176-0B48-B86F-35BE9D3882C2}"/>
                  </a:ext>
                </a:extLst>
              </p:cNvPr>
              <p:cNvSpPr/>
              <p:nvPr/>
            </p:nvSpPr>
            <p:spPr>
              <a:xfrm>
                <a:off x="6359646" y="4795174"/>
                <a:ext cx="14816" cy="12721"/>
              </a:xfrm>
              <a:custGeom>
                <a:avLst/>
                <a:gdLst/>
                <a:ahLst/>
                <a:cxnLst>
                  <a:cxn ang="0">
                    <a:pos x="wd2" y="hd2"/>
                  </a:cxn>
                  <a:cxn ang="5400000">
                    <a:pos x="wd2" y="hd2"/>
                  </a:cxn>
                  <a:cxn ang="10800000">
                    <a:pos x="wd2" y="hd2"/>
                  </a:cxn>
                  <a:cxn ang="16200000">
                    <a:pos x="wd2" y="hd2"/>
                  </a:cxn>
                </a:cxnLst>
                <a:rect l="0" t="0" r="r" b="b"/>
                <a:pathLst>
                  <a:path w="21169" h="21600" extrusionOk="0">
                    <a:moveTo>
                      <a:pt x="0" y="12935"/>
                    </a:moveTo>
                    <a:cubicBezTo>
                      <a:pt x="426" y="9890"/>
                      <a:pt x="568" y="6938"/>
                      <a:pt x="444" y="3673"/>
                    </a:cubicBezTo>
                    <a:lnTo>
                      <a:pt x="20926" y="0"/>
                    </a:lnTo>
                    <a:cubicBezTo>
                      <a:pt x="21600" y="8602"/>
                      <a:pt x="20730" y="16451"/>
                      <a:pt x="20020" y="21600"/>
                    </a:cubicBezTo>
                    <a:lnTo>
                      <a:pt x="0" y="12935"/>
                    </a:lnTo>
                    <a:close/>
                  </a:path>
                </a:pathLst>
              </a:custGeom>
              <a:solidFill>
                <a:srgbClr val="B8BABC"/>
              </a:solidFill>
              <a:ln w="12700" cap="flat">
                <a:noFill/>
                <a:miter lim="400000"/>
              </a:ln>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78" name="Shape 102">
                <a:extLst>
                  <a:ext uri="{FF2B5EF4-FFF2-40B4-BE49-F238E27FC236}">
                    <a16:creationId xmlns:a16="http://schemas.microsoft.com/office/drawing/2014/main" id="{D9F70524-23E8-504C-B5F7-C7AAAA32042E}"/>
                  </a:ext>
                </a:extLst>
              </p:cNvPr>
              <p:cNvSpPr/>
              <p:nvPr/>
            </p:nvSpPr>
            <p:spPr>
              <a:xfrm>
                <a:off x="5723682" y="4388156"/>
                <a:ext cx="674741" cy="761345"/>
              </a:xfrm>
              <a:custGeom>
                <a:avLst/>
                <a:gdLst/>
                <a:ahLst/>
                <a:cxnLst>
                  <a:cxn ang="0">
                    <a:pos x="wd2" y="hd2"/>
                  </a:cxn>
                  <a:cxn ang="5400000">
                    <a:pos x="wd2" y="hd2"/>
                  </a:cxn>
                  <a:cxn ang="10800000">
                    <a:pos x="wd2" y="hd2"/>
                  </a:cxn>
                  <a:cxn ang="16200000">
                    <a:pos x="wd2" y="hd2"/>
                  </a:cxn>
                </a:cxnLst>
                <a:rect l="0" t="0" r="r" b="b"/>
                <a:pathLst>
                  <a:path w="21575" h="21600" extrusionOk="0">
                    <a:moveTo>
                      <a:pt x="13440" y="21600"/>
                    </a:moveTo>
                    <a:cubicBezTo>
                      <a:pt x="13440" y="21600"/>
                      <a:pt x="13808" y="21235"/>
                      <a:pt x="13817" y="21226"/>
                    </a:cubicBezTo>
                    <a:lnTo>
                      <a:pt x="15327" y="18793"/>
                    </a:lnTo>
                    <a:cubicBezTo>
                      <a:pt x="15283" y="18795"/>
                      <a:pt x="15238" y="18796"/>
                      <a:pt x="15191" y="18796"/>
                    </a:cubicBezTo>
                    <a:cubicBezTo>
                      <a:pt x="14576" y="18796"/>
                      <a:pt x="14104" y="18632"/>
                      <a:pt x="13824" y="18322"/>
                    </a:cubicBezTo>
                    <a:cubicBezTo>
                      <a:pt x="13653" y="18134"/>
                      <a:pt x="13487" y="17898"/>
                      <a:pt x="13310" y="17649"/>
                    </a:cubicBezTo>
                    <a:cubicBezTo>
                      <a:pt x="12954" y="17145"/>
                      <a:pt x="12550" y="16573"/>
                      <a:pt x="12153" y="16496"/>
                    </a:cubicBezTo>
                    <a:cubicBezTo>
                      <a:pt x="12097" y="16486"/>
                      <a:pt x="11993" y="16473"/>
                      <a:pt x="11822" y="16473"/>
                    </a:cubicBezTo>
                    <a:cubicBezTo>
                      <a:pt x="10816" y="16473"/>
                      <a:pt x="9241" y="16860"/>
                      <a:pt x="8959" y="17490"/>
                    </a:cubicBezTo>
                    <a:cubicBezTo>
                      <a:pt x="8919" y="17579"/>
                      <a:pt x="8874" y="17666"/>
                      <a:pt x="8816" y="17757"/>
                    </a:cubicBezTo>
                    <a:lnTo>
                      <a:pt x="8701" y="17938"/>
                    </a:lnTo>
                    <a:lnTo>
                      <a:pt x="8499" y="17834"/>
                    </a:lnTo>
                    <a:cubicBezTo>
                      <a:pt x="6930" y="17022"/>
                      <a:pt x="2700" y="14876"/>
                      <a:pt x="1979" y="14692"/>
                    </a:cubicBezTo>
                    <a:lnTo>
                      <a:pt x="1874" y="14665"/>
                    </a:lnTo>
                    <a:lnTo>
                      <a:pt x="1716" y="14342"/>
                    </a:lnTo>
                    <a:lnTo>
                      <a:pt x="1923" y="14259"/>
                    </a:lnTo>
                    <a:cubicBezTo>
                      <a:pt x="2180" y="14156"/>
                      <a:pt x="2475" y="14089"/>
                      <a:pt x="2806" y="14019"/>
                    </a:cubicBezTo>
                    <a:cubicBezTo>
                      <a:pt x="2877" y="14003"/>
                      <a:pt x="2976" y="13987"/>
                      <a:pt x="3085" y="13969"/>
                    </a:cubicBezTo>
                    <a:cubicBezTo>
                      <a:pt x="3310" y="13932"/>
                      <a:pt x="3729" y="13865"/>
                      <a:pt x="3833" y="13759"/>
                    </a:cubicBezTo>
                    <a:cubicBezTo>
                      <a:pt x="4011" y="13576"/>
                      <a:pt x="3938" y="13340"/>
                      <a:pt x="3803" y="12971"/>
                    </a:cubicBezTo>
                    <a:cubicBezTo>
                      <a:pt x="3702" y="12694"/>
                      <a:pt x="3598" y="12408"/>
                      <a:pt x="3663" y="12121"/>
                    </a:cubicBezTo>
                    <a:cubicBezTo>
                      <a:pt x="3710" y="11911"/>
                      <a:pt x="3805" y="11747"/>
                      <a:pt x="3882" y="11615"/>
                    </a:cubicBezTo>
                    <a:cubicBezTo>
                      <a:pt x="4036" y="11349"/>
                      <a:pt x="4089" y="11260"/>
                      <a:pt x="3753" y="10969"/>
                    </a:cubicBezTo>
                    <a:cubicBezTo>
                      <a:pt x="3514" y="10765"/>
                      <a:pt x="3200" y="10687"/>
                      <a:pt x="2868" y="10604"/>
                    </a:cubicBezTo>
                    <a:cubicBezTo>
                      <a:pt x="2587" y="10535"/>
                      <a:pt x="2297" y="10463"/>
                      <a:pt x="2037" y="10311"/>
                    </a:cubicBezTo>
                    <a:cubicBezTo>
                      <a:pt x="1316" y="9891"/>
                      <a:pt x="1589" y="9308"/>
                      <a:pt x="1809" y="8839"/>
                    </a:cubicBezTo>
                    <a:cubicBezTo>
                      <a:pt x="1838" y="8776"/>
                      <a:pt x="1868" y="8712"/>
                      <a:pt x="1897" y="8648"/>
                    </a:cubicBezTo>
                    <a:cubicBezTo>
                      <a:pt x="1953" y="8517"/>
                      <a:pt x="2063" y="8348"/>
                      <a:pt x="2190" y="8153"/>
                    </a:cubicBezTo>
                    <a:cubicBezTo>
                      <a:pt x="2352" y="7905"/>
                      <a:pt x="2625" y="7489"/>
                      <a:pt x="2610" y="7336"/>
                    </a:cubicBezTo>
                    <a:cubicBezTo>
                      <a:pt x="2595" y="7181"/>
                      <a:pt x="2520" y="7150"/>
                      <a:pt x="2288" y="7076"/>
                    </a:cubicBezTo>
                    <a:cubicBezTo>
                      <a:pt x="2145" y="7031"/>
                      <a:pt x="1983" y="6979"/>
                      <a:pt x="1843" y="6868"/>
                    </a:cubicBezTo>
                    <a:cubicBezTo>
                      <a:pt x="1425" y="6524"/>
                      <a:pt x="1281" y="5984"/>
                      <a:pt x="1247" y="5827"/>
                    </a:cubicBezTo>
                    <a:lnTo>
                      <a:pt x="1207" y="5644"/>
                    </a:lnTo>
                    <a:cubicBezTo>
                      <a:pt x="1207" y="5644"/>
                      <a:pt x="1883" y="5469"/>
                      <a:pt x="2319" y="5356"/>
                    </a:cubicBezTo>
                    <a:cubicBezTo>
                      <a:pt x="1649" y="5002"/>
                      <a:pt x="902" y="4329"/>
                      <a:pt x="741" y="4116"/>
                    </a:cubicBezTo>
                    <a:cubicBezTo>
                      <a:pt x="478" y="3762"/>
                      <a:pt x="453" y="3470"/>
                      <a:pt x="427" y="3160"/>
                    </a:cubicBezTo>
                    <a:cubicBezTo>
                      <a:pt x="419" y="3074"/>
                      <a:pt x="412" y="2984"/>
                      <a:pt x="398" y="2887"/>
                    </a:cubicBezTo>
                    <a:cubicBezTo>
                      <a:pt x="373" y="2710"/>
                      <a:pt x="318" y="2532"/>
                      <a:pt x="261" y="2343"/>
                    </a:cubicBezTo>
                    <a:cubicBezTo>
                      <a:pt x="178" y="2073"/>
                      <a:pt x="91" y="1794"/>
                      <a:pt x="91" y="1501"/>
                    </a:cubicBezTo>
                    <a:lnTo>
                      <a:pt x="0" y="1250"/>
                    </a:lnTo>
                    <a:lnTo>
                      <a:pt x="305" y="1261"/>
                    </a:lnTo>
                    <a:cubicBezTo>
                      <a:pt x="2217" y="1160"/>
                      <a:pt x="2468" y="963"/>
                      <a:pt x="2490" y="941"/>
                    </a:cubicBezTo>
                    <a:cubicBezTo>
                      <a:pt x="2628" y="655"/>
                      <a:pt x="3202" y="140"/>
                      <a:pt x="3567" y="42"/>
                    </a:cubicBezTo>
                    <a:cubicBezTo>
                      <a:pt x="3674" y="14"/>
                      <a:pt x="3777" y="0"/>
                      <a:pt x="3881" y="0"/>
                    </a:cubicBezTo>
                    <a:cubicBezTo>
                      <a:pt x="4137" y="0"/>
                      <a:pt x="4338" y="84"/>
                      <a:pt x="4532" y="165"/>
                    </a:cubicBezTo>
                    <a:cubicBezTo>
                      <a:pt x="4662" y="219"/>
                      <a:pt x="4784" y="270"/>
                      <a:pt x="4924" y="298"/>
                    </a:cubicBezTo>
                    <a:cubicBezTo>
                      <a:pt x="5017" y="317"/>
                      <a:pt x="5116" y="326"/>
                      <a:pt x="5225" y="326"/>
                    </a:cubicBezTo>
                    <a:cubicBezTo>
                      <a:pt x="5393" y="326"/>
                      <a:pt x="5561" y="306"/>
                      <a:pt x="5740" y="284"/>
                    </a:cubicBezTo>
                    <a:cubicBezTo>
                      <a:pt x="5925" y="261"/>
                      <a:pt x="6117" y="238"/>
                      <a:pt x="6314" y="238"/>
                    </a:cubicBezTo>
                    <a:cubicBezTo>
                      <a:pt x="6370" y="238"/>
                      <a:pt x="6426" y="240"/>
                      <a:pt x="6483" y="244"/>
                    </a:cubicBezTo>
                    <a:lnTo>
                      <a:pt x="6567" y="250"/>
                    </a:lnTo>
                    <a:lnTo>
                      <a:pt x="6572" y="255"/>
                    </a:lnTo>
                    <a:cubicBezTo>
                      <a:pt x="6654" y="264"/>
                      <a:pt x="6730" y="276"/>
                      <a:pt x="6808" y="291"/>
                    </a:cubicBezTo>
                    <a:lnTo>
                      <a:pt x="6795" y="443"/>
                    </a:lnTo>
                    <a:cubicBezTo>
                      <a:pt x="7274" y="840"/>
                      <a:pt x="7698" y="1085"/>
                      <a:pt x="8278" y="1377"/>
                    </a:cubicBezTo>
                    <a:cubicBezTo>
                      <a:pt x="8840" y="1658"/>
                      <a:pt x="9261" y="2071"/>
                      <a:pt x="9668" y="2471"/>
                    </a:cubicBezTo>
                    <a:cubicBezTo>
                      <a:pt x="9807" y="2607"/>
                      <a:pt x="9945" y="2743"/>
                      <a:pt x="10089" y="2874"/>
                    </a:cubicBezTo>
                    <a:cubicBezTo>
                      <a:pt x="11008" y="3712"/>
                      <a:pt x="12305" y="4964"/>
                      <a:pt x="12970" y="6160"/>
                    </a:cubicBezTo>
                    <a:cubicBezTo>
                      <a:pt x="13151" y="6485"/>
                      <a:pt x="13183" y="6752"/>
                      <a:pt x="13208" y="6967"/>
                    </a:cubicBezTo>
                    <a:cubicBezTo>
                      <a:pt x="13248" y="7302"/>
                      <a:pt x="13266" y="7455"/>
                      <a:pt x="13825" y="7664"/>
                    </a:cubicBezTo>
                    <a:cubicBezTo>
                      <a:pt x="13973" y="7719"/>
                      <a:pt x="14128" y="7779"/>
                      <a:pt x="14288" y="7842"/>
                    </a:cubicBezTo>
                    <a:cubicBezTo>
                      <a:pt x="14866" y="8067"/>
                      <a:pt x="15522" y="8323"/>
                      <a:pt x="16079" y="8424"/>
                    </a:cubicBezTo>
                    <a:lnTo>
                      <a:pt x="16157" y="8438"/>
                    </a:lnTo>
                    <a:cubicBezTo>
                      <a:pt x="16157" y="8438"/>
                      <a:pt x="16536" y="8818"/>
                      <a:pt x="16614" y="8897"/>
                    </a:cubicBezTo>
                    <a:cubicBezTo>
                      <a:pt x="16665" y="8835"/>
                      <a:pt x="16714" y="8772"/>
                      <a:pt x="16762" y="8710"/>
                    </a:cubicBezTo>
                    <a:cubicBezTo>
                      <a:pt x="17051" y="8336"/>
                      <a:pt x="17349" y="7950"/>
                      <a:pt x="18069" y="7943"/>
                    </a:cubicBezTo>
                    <a:cubicBezTo>
                      <a:pt x="18471" y="7943"/>
                      <a:pt x="19039" y="8107"/>
                      <a:pt x="19322" y="8410"/>
                    </a:cubicBezTo>
                    <a:cubicBezTo>
                      <a:pt x="19481" y="8582"/>
                      <a:pt x="19542" y="8782"/>
                      <a:pt x="19497" y="8991"/>
                    </a:cubicBezTo>
                    <a:cubicBezTo>
                      <a:pt x="19433" y="9274"/>
                      <a:pt x="19110" y="9332"/>
                      <a:pt x="18896" y="9370"/>
                    </a:cubicBezTo>
                    <a:cubicBezTo>
                      <a:pt x="18818" y="9384"/>
                      <a:pt x="18672" y="9410"/>
                      <a:pt x="18644" y="9438"/>
                    </a:cubicBezTo>
                    <a:cubicBezTo>
                      <a:pt x="18581" y="9603"/>
                      <a:pt x="19020" y="9873"/>
                      <a:pt x="19255" y="10018"/>
                    </a:cubicBezTo>
                    <a:cubicBezTo>
                      <a:pt x="19361" y="10084"/>
                      <a:pt x="19455" y="10142"/>
                      <a:pt x="19519" y="10191"/>
                    </a:cubicBezTo>
                    <a:cubicBezTo>
                      <a:pt x="19576" y="10232"/>
                      <a:pt x="19647" y="10281"/>
                      <a:pt x="19726" y="10333"/>
                    </a:cubicBezTo>
                    <a:lnTo>
                      <a:pt x="20009" y="10521"/>
                    </a:lnTo>
                    <a:lnTo>
                      <a:pt x="19702" y="10675"/>
                    </a:lnTo>
                    <a:cubicBezTo>
                      <a:pt x="19306" y="10874"/>
                      <a:pt x="18176" y="11563"/>
                      <a:pt x="18176" y="12103"/>
                    </a:cubicBezTo>
                    <a:cubicBezTo>
                      <a:pt x="18172" y="13766"/>
                      <a:pt x="19863" y="15213"/>
                      <a:pt x="21447" y="16014"/>
                    </a:cubicBezTo>
                    <a:lnTo>
                      <a:pt x="21546" y="16064"/>
                    </a:lnTo>
                    <a:lnTo>
                      <a:pt x="21574" y="16183"/>
                    </a:lnTo>
                    <a:cubicBezTo>
                      <a:pt x="21600" y="16360"/>
                      <a:pt x="21273" y="16750"/>
                      <a:pt x="20600" y="17344"/>
                    </a:cubicBezTo>
                    <a:cubicBezTo>
                      <a:pt x="20499" y="17433"/>
                      <a:pt x="20142" y="17615"/>
                      <a:pt x="20072" y="17651"/>
                    </a:cubicBezTo>
                    <a:cubicBezTo>
                      <a:pt x="19790" y="17795"/>
                      <a:pt x="19296" y="18026"/>
                      <a:pt x="18938" y="18080"/>
                    </a:cubicBezTo>
                    <a:cubicBezTo>
                      <a:pt x="18999" y="18239"/>
                      <a:pt x="19078" y="18397"/>
                      <a:pt x="19160" y="18562"/>
                    </a:cubicBezTo>
                    <a:cubicBezTo>
                      <a:pt x="19291" y="18826"/>
                      <a:pt x="19427" y="19099"/>
                      <a:pt x="19496" y="19394"/>
                    </a:cubicBezTo>
                    <a:cubicBezTo>
                      <a:pt x="19568" y="19709"/>
                      <a:pt x="19519" y="20011"/>
                      <a:pt x="19471" y="20302"/>
                    </a:cubicBezTo>
                    <a:cubicBezTo>
                      <a:pt x="19430" y="20551"/>
                      <a:pt x="19392" y="20786"/>
                      <a:pt x="19429" y="21011"/>
                    </a:cubicBezTo>
                    <a:lnTo>
                      <a:pt x="19480" y="21316"/>
                    </a:lnTo>
                    <a:lnTo>
                      <a:pt x="19145" y="21240"/>
                    </a:lnTo>
                    <a:cubicBezTo>
                      <a:pt x="19129" y="21236"/>
                      <a:pt x="17598" y="20893"/>
                      <a:pt x="16577" y="20893"/>
                    </a:cubicBezTo>
                    <a:cubicBezTo>
                      <a:pt x="16320" y="20893"/>
                      <a:pt x="16122" y="20915"/>
                      <a:pt x="15988" y="20957"/>
                    </a:cubicBezTo>
                    <a:cubicBezTo>
                      <a:pt x="15679" y="21054"/>
                      <a:pt x="15477" y="21162"/>
                      <a:pt x="15282" y="21266"/>
                    </a:cubicBezTo>
                    <a:cubicBezTo>
                      <a:pt x="14961" y="21438"/>
                      <a:pt x="14657" y="21600"/>
                      <a:pt x="14032" y="21600"/>
                    </a:cubicBezTo>
                    <a:lnTo>
                      <a:pt x="13440" y="21600"/>
                    </a:lnTo>
                    <a:close/>
                  </a:path>
                </a:pathLst>
              </a:custGeom>
              <a:solidFill>
                <a:srgbClr val="C9D0D8"/>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279" name="Shape 103">
                <a:extLst>
                  <a:ext uri="{FF2B5EF4-FFF2-40B4-BE49-F238E27FC236}">
                    <a16:creationId xmlns:a16="http://schemas.microsoft.com/office/drawing/2014/main" id="{563D8D0D-0D99-4642-B2CA-35F68C7631D0}"/>
                  </a:ext>
                </a:extLst>
              </p:cNvPr>
              <p:cNvSpPr/>
              <p:nvPr/>
            </p:nvSpPr>
            <p:spPr>
              <a:xfrm>
                <a:off x="5927190" y="4947806"/>
                <a:ext cx="303903" cy="266709"/>
              </a:xfrm>
              <a:custGeom>
                <a:avLst/>
                <a:gdLst/>
                <a:ahLst/>
                <a:cxnLst>
                  <a:cxn ang="0">
                    <a:pos x="wd2" y="hd2"/>
                  </a:cxn>
                  <a:cxn ang="5400000">
                    <a:pos x="wd2" y="hd2"/>
                  </a:cxn>
                  <a:cxn ang="10800000">
                    <a:pos x="wd2" y="hd2"/>
                  </a:cxn>
                  <a:cxn ang="16200000">
                    <a:pos x="wd2" y="hd2"/>
                  </a:cxn>
                </a:cxnLst>
                <a:rect l="0" t="0" r="r" b="b"/>
                <a:pathLst>
                  <a:path w="21516" h="21600" extrusionOk="0">
                    <a:moveTo>
                      <a:pt x="8087" y="20679"/>
                    </a:moveTo>
                    <a:cubicBezTo>
                      <a:pt x="8129" y="17833"/>
                      <a:pt x="5638" y="14483"/>
                      <a:pt x="683" y="10722"/>
                    </a:cubicBezTo>
                    <a:cubicBezTo>
                      <a:pt x="124" y="10298"/>
                      <a:pt x="-84" y="10139"/>
                      <a:pt x="30" y="9706"/>
                    </a:cubicBezTo>
                    <a:lnTo>
                      <a:pt x="139" y="9290"/>
                    </a:lnTo>
                    <a:lnTo>
                      <a:pt x="457" y="9288"/>
                    </a:lnTo>
                    <a:cubicBezTo>
                      <a:pt x="1063" y="8898"/>
                      <a:pt x="3773" y="5911"/>
                      <a:pt x="4557" y="3643"/>
                    </a:cubicBezTo>
                    <a:cubicBezTo>
                      <a:pt x="5502" y="917"/>
                      <a:pt x="9956" y="0"/>
                      <a:pt x="11843" y="0"/>
                    </a:cubicBezTo>
                    <a:cubicBezTo>
                      <a:pt x="12218" y="0"/>
                      <a:pt x="12537" y="31"/>
                      <a:pt x="12791" y="93"/>
                    </a:cubicBezTo>
                    <a:cubicBezTo>
                      <a:pt x="14094" y="417"/>
                      <a:pt x="15066" y="2190"/>
                      <a:pt x="16005" y="3903"/>
                    </a:cubicBezTo>
                    <a:cubicBezTo>
                      <a:pt x="16379" y="4586"/>
                      <a:pt x="16733" y="5231"/>
                      <a:pt x="17073" y="5716"/>
                    </a:cubicBezTo>
                    <a:cubicBezTo>
                      <a:pt x="17603" y="6471"/>
                      <a:pt x="18578" y="6630"/>
                      <a:pt x="19303" y="6630"/>
                    </a:cubicBezTo>
                    <a:lnTo>
                      <a:pt x="19303" y="6630"/>
                    </a:lnTo>
                    <a:cubicBezTo>
                      <a:pt x="19928" y="6630"/>
                      <a:pt x="20416" y="6512"/>
                      <a:pt x="20421" y="6511"/>
                    </a:cubicBezTo>
                    <a:lnTo>
                      <a:pt x="21516" y="6241"/>
                    </a:lnTo>
                    <a:lnTo>
                      <a:pt x="17086" y="15443"/>
                    </a:lnTo>
                    <a:lnTo>
                      <a:pt x="16947" y="15607"/>
                    </a:lnTo>
                    <a:lnTo>
                      <a:pt x="16797" y="15801"/>
                    </a:lnTo>
                    <a:lnTo>
                      <a:pt x="16571" y="15804"/>
                    </a:lnTo>
                    <a:cubicBezTo>
                      <a:pt x="12672" y="15840"/>
                      <a:pt x="10271" y="16702"/>
                      <a:pt x="10151" y="18109"/>
                    </a:cubicBezTo>
                    <a:lnTo>
                      <a:pt x="10123" y="18429"/>
                    </a:lnTo>
                    <a:cubicBezTo>
                      <a:pt x="9965" y="20294"/>
                      <a:pt x="9941" y="20581"/>
                      <a:pt x="8888" y="21175"/>
                    </a:cubicBezTo>
                    <a:lnTo>
                      <a:pt x="8138" y="21600"/>
                    </a:lnTo>
                    <a:lnTo>
                      <a:pt x="8087" y="20679"/>
                    </a:lnTo>
                    <a:close/>
                  </a:path>
                </a:pathLst>
              </a:custGeom>
              <a:solidFill>
                <a:srgbClr val="ACB9CA"/>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280" name="Shape 104">
                <a:extLst>
                  <a:ext uri="{FF2B5EF4-FFF2-40B4-BE49-F238E27FC236}">
                    <a16:creationId xmlns:a16="http://schemas.microsoft.com/office/drawing/2014/main" id="{6BD3B0DF-9E3D-6E45-B723-4C7C4BCF5835}"/>
                  </a:ext>
                </a:extLst>
              </p:cNvPr>
              <p:cNvSpPr/>
              <p:nvPr/>
            </p:nvSpPr>
            <p:spPr>
              <a:xfrm>
                <a:off x="3230700" y="3828507"/>
                <a:ext cx="73137" cy="7949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6"/>
                      <a:pt x="4835" y="0"/>
                      <a:pt x="10800" y="0"/>
                    </a:cubicBezTo>
                    <a:cubicBezTo>
                      <a:pt x="16765"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81" name="Shape 105">
                <a:extLst>
                  <a:ext uri="{FF2B5EF4-FFF2-40B4-BE49-F238E27FC236}">
                    <a16:creationId xmlns:a16="http://schemas.microsoft.com/office/drawing/2014/main" id="{EE7E2A42-2A4C-6C4B-9047-7E53F6317DBB}"/>
                  </a:ext>
                </a:extLst>
              </p:cNvPr>
              <p:cNvSpPr/>
              <p:nvPr/>
            </p:nvSpPr>
            <p:spPr>
              <a:xfrm>
                <a:off x="6117980" y="5138594"/>
                <a:ext cx="73137" cy="7949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6"/>
                      <a:pt x="4835" y="0"/>
                      <a:pt x="10800" y="0"/>
                    </a:cubicBezTo>
                    <a:cubicBezTo>
                      <a:pt x="16765"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82" name="Shape 106">
                <a:extLst>
                  <a:ext uri="{FF2B5EF4-FFF2-40B4-BE49-F238E27FC236}">
                    <a16:creationId xmlns:a16="http://schemas.microsoft.com/office/drawing/2014/main" id="{0E034EA3-EF53-1F46-B37C-82B6B2078F4A}"/>
                  </a:ext>
                </a:extLst>
              </p:cNvPr>
              <p:cNvSpPr/>
              <p:nvPr/>
            </p:nvSpPr>
            <p:spPr>
              <a:xfrm>
                <a:off x="6079823" y="5011401"/>
                <a:ext cx="73137" cy="7949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6"/>
                      <a:pt x="4835" y="0"/>
                      <a:pt x="10800" y="0"/>
                    </a:cubicBezTo>
                    <a:cubicBezTo>
                      <a:pt x="16765"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83" name="Shape 107">
                <a:extLst>
                  <a:ext uri="{FF2B5EF4-FFF2-40B4-BE49-F238E27FC236}">
                    <a16:creationId xmlns:a16="http://schemas.microsoft.com/office/drawing/2014/main" id="{905A9AD8-E87D-E940-A233-FA6DB0C241B9}"/>
                  </a:ext>
                </a:extLst>
              </p:cNvPr>
              <p:cNvSpPr/>
              <p:nvPr/>
            </p:nvSpPr>
            <p:spPr>
              <a:xfrm>
                <a:off x="5431138" y="1933332"/>
                <a:ext cx="73137" cy="79497"/>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62"/>
                      <a:pt x="16765" y="21600"/>
                      <a:pt x="10800" y="21600"/>
                    </a:cubicBezTo>
                    <a:cubicBezTo>
                      <a:pt x="4835" y="21600"/>
                      <a:pt x="0" y="16762"/>
                      <a:pt x="0" y="10798"/>
                    </a:cubicBezTo>
                    <a:cubicBezTo>
                      <a:pt x="0" y="4835"/>
                      <a:pt x="4835" y="0"/>
                      <a:pt x="10800" y="0"/>
                    </a:cubicBezTo>
                    <a:cubicBezTo>
                      <a:pt x="16765" y="0"/>
                      <a:pt x="21600" y="4835"/>
                      <a:pt x="21600" y="10798"/>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84" name="Shape 108">
                <a:extLst>
                  <a:ext uri="{FF2B5EF4-FFF2-40B4-BE49-F238E27FC236}">
                    <a16:creationId xmlns:a16="http://schemas.microsoft.com/office/drawing/2014/main" id="{DE3611A7-0F38-E646-90B9-971CCED3BDEA}"/>
                  </a:ext>
                </a:extLst>
              </p:cNvPr>
              <p:cNvSpPr/>
              <p:nvPr/>
            </p:nvSpPr>
            <p:spPr>
              <a:xfrm>
                <a:off x="4896928" y="4311840"/>
                <a:ext cx="24030" cy="127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2" y="7634"/>
                      <a:pt x="14404" y="14648"/>
                      <a:pt x="21600" y="21600"/>
                    </a:cubicBezTo>
                    <a:cubicBezTo>
                      <a:pt x="14404" y="14648"/>
                      <a:pt x="7202" y="7634"/>
                      <a:pt x="0" y="621"/>
                    </a:cubicBezTo>
                    <a:lnTo>
                      <a:pt x="0" y="0"/>
                    </a:lnTo>
                    <a:close/>
                  </a:path>
                </a:pathLst>
              </a:custGeom>
              <a:solidFill>
                <a:srgbClr val="000000"/>
              </a:solidFill>
              <a:ln w="12700" cap="flat">
                <a:noFill/>
                <a:miter lim="400000"/>
              </a:ln>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85" name="Shape 109">
                <a:extLst>
                  <a:ext uri="{FF2B5EF4-FFF2-40B4-BE49-F238E27FC236}">
                    <a16:creationId xmlns:a16="http://schemas.microsoft.com/office/drawing/2014/main" id="{AF2639D5-46EC-BF4B-B68C-182DA554FFF1}"/>
                  </a:ext>
                </a:extLst>
              </p:cNvPr>
              <p:cNvSpPr/>
              <p:nvPr/>
            </p:nvSpPr>
            <p:spPr>
              <a:xfrm>
                <a:off x="8229384" y="2569297"/>
                <a:ext cx="73137" cy="7949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6"/>
                      <a:pt x="4835" y="0"/>
                      <a:pt x="10800" y="0"/>
                    </a:cubicBezTo>
                    <a:cubicBezTo>
                      <a:pt x="16765"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86" name="Shape 113">
                <a:extLst>
                  <a:ext uri="{FF2B5EF4-FFF2-40B4-BE49-F238E27FC236}">
                    <a16:creationId xmlns:a16="http://schemas.microsoft.com/office/drawing/2014/main" id="{1C225959-F500-0341-A2F9-E8221C38ECC4}"/>
                  </a:ext>
                </a:extLst>
              </p:cNvPr>
              <p:cNvSpPr/>
              <p:nvPr/>
            </p:nvSpPr>
            <p:spPr>
              <a:xfrm>
                <a:off x="2022367" y="3014472"/>
                <a:ext cx="73137" cy="79497"/>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65" y="21600"/>
                      <a:pt x="10800" y="21600"/>
                    </a:cubicBezTo>
                    <a:cubicBezTo>
                      <a:pt x="4835" y="21600"/>
                      <a:pt x="0" y="16765"/>
                      <a:pt x="0" y="10803"/>
                    </a:cubicBezTo>
                    <a:cubicBezTo>
                      <a:pt x="0" y="4838"/>
                      <a:pt x="4835" y="0"/>
                      <a:pt x="10800" y="0"/>
                    </a:cubicBezTo>
                    <a:cubicBezTo>
                      <a:pt x="16765" y="0"/>
                      <a:pt x="21600" y="4838"/>
                      <a:pt x="21600" y="10803"/>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87" name="Shape 118">
                <a:extLst>
                  <a:ext uri="{FF2B5EF4-FFF2-40B4-BE49-F238E27FC236}">
                    <a16:creationId xmlns:a16="http://schemas.microsoft.com/office/drawing/2014/main" id="{B81B9BDA-875A-FC45-9CC1-6AEABEE3C129}"/>
                  </a:ext>
                </a:extLst>
              </p:cNvPr>
              <p:cNvSpPr/>
              <p:nvPr/>
            </p:nvSpPr>
            <p:spPr>
              <a:xfrm>
                <a:off x="1373683" y="5749120"/>
                <a:ext cx="73137" cy="7949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6"/>
                      <a:pt x="4835" y="0"/>
                      <a:pt x="10800" y="0"/>
                    </a:cubicBezTo>
                    <a:cubicBezTo>
                      <a:pt x="16765"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88" name="Shape 121">
                <a:extLst>
                  <a:ext uri="{FF2B5EF4-FFF2-40B4-BE49-F238E27FC236}">
                    <a16:creationId xmlns:a16="http://schemas.microsoft.com/office/drawing/2014/main" id="{BA55B28E-E74C-6F4D-B105-8E97846D3A18}"/>
                  </a:ext>
                </a:extLst>
              </p:cNvPr>
              <p:cNvSpPr/>
              <p:nvPr/>
            </p:nvSpPr>
            <p:spPr>
              <a:xfrm>
                <a:off x="2238595" y="5431139"/>
                <a:ext cx="73137" cy="7949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6"/>
                      <a:pt x="4835" y="0"/>
                      <a:pt x="10800" y="0"/>
                    </a:cubicBezTo>
                    <a:cubicBezTo>
                      <a:pt x="16765"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89" name="Shape 123">
                <a:extLst>
                  <a:ext uri="{FF2B5EF4-FFF2-40B4-BE49-F238E27FC236}">
                    <a16:creationId xmlns:a16="http://schemas.microsoft.com/office/drawing/2014/main" id="{1BDBC0FB-D91D-C144-925F-611837C25557}"/>
                  </a:ext>
                </a:extLst>
              </p:cNvPr>
              <p:cNvSpPr/>
              <p:nvPr/>
            </p:nvSpPr>
            <p:spPr>
              <a:xfrm>
                <a:off x="2887279" y="3345174"/>
                <a:ext cx="73137" cy="7949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6"/>
                      <a:pt x="4835" y="0"/>
                      <a:pt x="10800" y="0"/>
                    </a:cubicBezTo>
                    <a:cubicBezTo>
                      <a:pt x="16765"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90" name="Shape 129">
                <a:extLst>
                  <a:ext uri="{FF2B5EF4-FFF2-40B4-BE49-F238E27FC236}">
                    <a16:creationId xmlns:a16="http://schemas.microsoft.com/office/drawing/2014/main" id="{53039810-8DBC-094A-ABCF-2D6CF7DE0AEF}"/>
                  </a:ext>
                </a:extLst>
              </p:cNvPr>
              <p:cNvSpPr/>
              <p:nvPr/>
            </p:nvSpPr>
            <p:spPr>
              <a:xfrm>
                <a:off x="3767587" y="3646263"/>
                <a:ext cx="106652" cy="120387"/>
              </a:xfrm>
              <a:custGeom>
                <a:avLst/>
                <a:gdLst/>
                <a:ahLst/>
                <a:cxnLst>
                  <a:cxn ang="0">
                    <a:pos x="wd2" y="hd2"/>
                  </a:cxn>
                  <a:cxn ang="5400000">
                    <a:pos x="wd2" y="hd2"/>
                  </a:cxn>
                  <a:cxn ang="10800000">
                    <a:pos x="wd2" y="hd2"/>
                  </a:cxn>
                  <a:cxn ang="16200000">
                    <a:pos x="wd2" y="hd2"/>
                  </a:cxn>
                </a:cxnLst>
                <a:rect l="0" t="0" r="r" b="b"/>
                <a:pathLst>
                  <a:path w="20943" h="21600" extrusionOk="0">
                    <a:moveTo>
                      <a:pt x="8049" y="0"/>
                    </a:moveTo>
                    <a:lnTo>
                      <a:pt x="1064" y="4909"/>
                    </a:lnTo>
                    <a:cubicBezTo>
                      <a:pt x="1064" y="4909"/>
                      <a:pt x="-657" y="8357"/>
                      <a:pt x="279" y="13226"/>
                    </a:cubicBezTo>
                    <a:cubicBezTo>
                      <a:pt x="527" y="14518"/>
                      <a:pt x="3213" y="21109"/>
                      <a:pt x="3213" y="21109"/>
                    </a:cubicBezTo>
                    <a:lnTo>
                      <a:pt x="16108" y="21600"/>
                    </a:lnTo>
                    <a:lnTo>
                      <a:pt x="20943" y="11291"/>
                    </a:lnTo>
                    <a:lnTo>
                      <a:pt x="8049" y="0"/>
                    </a:lnTo>
                    <a:close/>
                  </a:path>
                </a:pathLst>
              </a:custGeom>
              <a:solidFill>
                <a:srgbClr val="C0CADA"/>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291" name="Shape 130">
                <a:extLst>
                  <a:ext uri="{FF2B5EF4-FFF2-40B4-BE49-F238E27FC236}">
                    <a16:creationId xmlns:a16="http://schemas.microsoft.com/office/drawing/2014/main" id="{1FDFA89F-4E1A-DA40-B873-91F3130A1630}"/>
                  </a:ext>
                </a:extLst>
              </p:cNvPr>
              <p:cNvSpPr/>
              <p:nvPr/>
            </p:nvSpPr>
            <p:spPr>
              <a:xfrm>
                <a:off x="3777630" y="3679426"/>
                <a:ext cx="73137" cy="7949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6"/>
                      <a:pt x="4835" y="0"/>
                      <a:pt x="10800" y="0"/>
                    </a:cubicBezTo>
                    <a:cubicBezTo>
                      <a:pt x="16765"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92" name="Shape 132">
                <a:extLst>
                  <a:ext uri="{FF2B5EF4-FFF2-40B4-BE49-F238E27FC236}">
                    <a16:creationId xmlns:a16="http://schemas.microsoft.com/office/drawing/2014/main" id="{ABA3CA59-2EF7-1241-957A-9537CAF5939A}"/>
                  </a:ext>
                </a:extLst>
              </p:cNvPr>
              <p:cNvSpPr/>
              <p:nvPr/>
            </p:nvSpPr>
            <p:spPr>
              <a:xfrm>
                <a:off x="3523244" y="3472367"/>
                <a:ext cx="73137" cy="7949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6"/>
                      <a:pt x="4835" y="0"/>
                      <a:pt x="10800" y="0"/>
                    </a:cubicBezTo>
                    <a:cubicBezTo>
                      <a:pt x="16765"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93" name="Shape 135">
                <a:extLst>
                  <a:ext uri="{FF2B5EF4-FFF2-40B4-BE49-F238E27FC236}">
                    <a16:creationId xmlns:a16="http://schemas.microsoft.com/office/drawing/2014/main" id="{B656067E-0D49-AA47-A793-7281F455B4FE}"/>
                  </a:ext>
                </a:extLst>
              </p:cNvPr>
              <p:cNvSpPr/>
              <p:nvPr/>
            </p:nvSpPr>
            <p:spPr>
              <a:xfrm>
                <a:off x="3612279" y="3192542"/>
                <a:ext cx="73137" cy="7949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798" y="21600"/>
                    </a:cubicBezTo>
                    <a:cubicBezTo>
                      <a:pt x="4833" y="21600"/>
                      <a:pt x="0" y="16764"/>
                      <a:pt x="0" y="10800"/>
                    </a:cubicBezTo>
                    <a:cubicBezTo>
                      <a:pt x="0" y="4836"/>
                      <a:pt x="4833" y="0"/>
                      <a:pt x="10798" y="0"/>
                    </a:cubicBezTo>
                    <a:cubicBezTo>
                      <a:pt x="16765"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94" name="Shape 138">
                <a:extLst>
                  <a:ext uri="{FF2B5EF4-FFF2-40B4-BE49-F238E27FC236}">
                    <a16:creationId xmlns:a16="http://schemas.microsoft.com/office/drawing/2014/main" id="{A8D63288-66DA-7C40-9A5B-C28DFF5606D8}"/>
                  </a:ext>
                </a:extLst>
              </p:cNvPr>
              <p:cNvSpPr/>
              <p:nvPr/>
            </p:nvSpPr>
            <p:spPr>
              <a:xfrm>
                <a:off x="4846051" y="3154385"/>
                <a:ext cx="73137" cy="7949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6"/>
                      <a:pt x="4835" y="0"/>
                      <a:pt x="10800" y="0"/>
                    </a:cubicBezTo>
                    <a:cubicBezTo>
                      <a:pt x="16765"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95" name="Shape 141">
                <a:extLst>
                  <a:ext uri="{FF2B5EF4-FFF2-40B4-BE49-F238E27FC236}">
                    <a16:creationId xmlns:a16="http://schemas.microsoft.com/office/drawing/2014/main" id="{F9DBEC09-75D5-3141-9A59-66C8D98A9260}"/>
                  </a:ext>
                </a:extLst>
              </p:cNvPr>
              <p:cNvSpPr/>
              <p:nvPr/>
            </p:nvSpPr>
            <p:spPr>
              <a:xfrm>
                <a:off x="4706138" y="2594736"/>
                <a:ext cx="73130" cy="7949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6" y="21600"/>
                      <a:pt x="10801" y="21600"/>
                    </a:cubicBezTo>
                    <a:cubicBezTo>
                      <a:pt x="4835" y="21600"/>
                      <a:pt x="0" y="16764"/>
                      <a:pt x="0" y="10800"/>
                    </a:cubicBezTo>
                    <a:cubicBezTo>
                      <a:pt x="0" y="4836"/>
                      <a:pt x="4835" y="0"/>
                      <a:pt x="10801" y="0"/>
                    </a:cubicBezTo>
                    <a:cubicBezTo>
                      <a:pt x="16766"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96" name="Shape 145">
                <a:extLst>
                  <a:ext uri="{FF2B5EF4-FFF2-40B4-BE49-F238E27FC236}">
                    <a16:creationId xmlns:a16="http://schemas.microsoft.com/office/drawing/2014/main" id="{4FB9E1CF-4456-5249-B112-4AA466326779}"/>
                  </a:ext>
                </a:extLst>
              </p:cNvPr>
              <p:cNvSpPr/>
              <p:nvPr/>
            </p:nvSpPr>
            <p:spPr>
              <a:xfrm>
                <a:off x="4451753" y="1844297"/>
                <a:ext cx="73143" cy="7949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1" y="21600"/>
                    </a:cubicBezTo>
                    <a:cubicBezTo>
                      <a:pt x="4836" y="21600"/>
                      <a:pt x="0" y="16764"/>
                      <a:pt x="0" y="10800"/>
                    </a:cubicBezTo>
                    <a:cubicBezTo>
                      <a:pt x="0" y="4836"/>
                      <a:pt x="4836" y="0"/>
                      <a:pt x="10801" y="0"/>
                    </a:cubicBezTo>
                    <a:cubicBezTo>
                      <a:pt x="16765"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97" name="Shape 149">
                <a:extLst>
                  <a:ext uri="{FF2B5EF4-FFF2-40B4-BE49-F238E27FC236}">
                    <a16:creationId xmlns:a16="http://schemas.microsoft.com/office/drawing/2014/main" id="{F7CD5139-A5AE-4B4E-A0D9-1CBCA84AA0F4}"/>
                  </a:ext>
                </a:extLst>
              </p:cNvPr>
              <p:cNvSpPr/>
              <p:nvPr/>
            </p:nvSpPr>
            <p:spPr>
              <a:xfrm>
                <a:off x="6372366" y="1793420"/>
                <a:ext cx="73137" cy="7949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6"/>
                      <a:pt x="4835" y="0"/>
                      <a:pt x="10800" y="0"/>
                    </a:cubicBezTo>
                    <a:cubicBezTo>
                      <a:pt x="16765"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98" name="Shape 152">
                <a:extLst>
                  <a:ext uri="{FF2B5EF4-FFF2-40B4-BE49-F238E27FC236}">
                    <a16:creationId xmlns:a16="http://schemas.microsoft.com/office/drawing/2014/main" id="{02684667-C4AE-F143-9E5B-24D2412F212A}"/>
                  </a:ext>
                </a:extLst>
              </p:cNvPr>
              <p:cNvSpPr/>
              <p:nvPr/>
            </p:nvSpPr>
            <p:spPr>
              <a:xfrm>
                <a:off x="6346927" y="1920613"/>
                <a:ext cx="73137" cy="79496"/>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62"/>
                      <a:pt x="16765" y="21600"/>
                      <a:pt x="10800" y="21600"/>
                    </a:cubicBezTo>
                    <a:cubicBezTo>
                      <a:pt x="4835" y="21600"/>
                      <a:pt x="0" y="16762"/>
                      <a:pt x="0" y="10798"/>
                    </a:cubicBezTo>
                    <a:cubicBezTo>
                      <a:pt x="0" y="4835"/>
                      <a:pt x="4835" y="0"/>
                      <a:pt x="10800" y="0"/>
                    </a:cubicBezTo>
                    <a:cubicBezTo>
                      <a:pt x="16765" y="0"/>
                      <a:pt x="21600" y="4835"/>
                      <a:pt x="21600" y="10798"/>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99" name="Shape 158">
                <a:extLst>
                  <a:ext uri="{FF2B5EF4-FFF2-40B4-BE49-F238E27FC236}">
                    <a16:creationId xmlns:a16="http://schemas.microsoft.com/office/drawing/2014/main" id="{5E8BE5C7-1482-9140-84D5-62FEFD7F4FD8}"/>
                  </a:ext>
                </a:extLst>
              </p:cNvPr>
              <p:cNvSpPr/>
              <p:nvPr/>
            </p:nvSpPr>
            <p:spPr>
              <a:xfrm>
                <a:off x="6296050" y="2365788"/>
                <a:ext cx="73137" cy="79497"/>
              </a:xfrm>
              <a:custGeom>
                <a:avLst/>
                <a:gdLst/>
                <a:ahLst/>
                <a:cxnLst>
                  <a:cxn ang="0">
                    <a:pos x="wd2" y="hd2"/>
                  </a:cxn>
                  <a:cxn ang="5400000">
                    <a:pos x="wd2" y="hd2"/>
                  </a:cxn>
                  <a:cxn ang="10800000">
                    <a:pos x="wd2" y="hd2"/>
                  </a:cxn>
                  <a:cxn ang="16200000">
                    <a:pos x="wd2" y="hd2"/>
                  </a:cxn>
                </a:cxnLst>
                <a:rect l="0" t="0" r="r" b="b"/>
                <a:pathLst>
                  <a:path w="21600" h="21600" extrusionOk="0">
                    <a:moveTo>
                      <a:pt x="21600" y="10802"/>
                    </a:moveTo>
                    <a:cubicBezTo>
                      <a:pt x="21600" y="16765"/>
                      <a:pt x="16765" y="21600"/>
                      <a:pt x="10800" y="21600"/>
                    </a:cubicBezTo>
                    <a:cubicBezTo>
                      <a:pt x="4835" y="21600"/>
                      <a:pt x="0" y="16765"/>
                      <a:pt x="0" y="10802"/>
                    </a:cubicBezTo>
                    <a:cubicBezTo>
                      <a:pt x="0" y="4838"/>
                      <a:pt x="4835" y="0"/>
                      <a:pt x="10800" y="0"/>
                    </a:cubicBezTo>
                    <a:cubicBezTo>
                      <a:pt x="16765" y="0"/>
                      <a:pt x="21600" y="4838"/>
                      <a:pt x="21600" y="10802"/>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300" name="Shape 163">
                <a:extLst>
                  <a:ext uri="{FF2B5EF4-FFF2-40B4-BE49-F238E27FC236}">
                    <a16:creationId xmlns:a16="http://schemas.microsoft.com/office/drawing/2014/main" id="{01C51EBB-82E0-D941-AA5B-9D6C994B0E77}"/>
                  </a:ext>
                </a:extLst>
              </p:cNvPr>
              <p:cNvSpPr/>
              <p:nvPr/>
            </p:nvSpPr>
            <p:spPr>
              <a:xfrm>
                <a:off x="6524998" y="2760086"/>
                <a:ext cx="73137" cy="7949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6"/>
                      <a:pt x="4835" y="0"/>
                      <a:pt x="10800" y="0"/>
                    </a:cubicBezTo>
                    <a:cubicBezTo>
                      <a:pt x="16765"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301" name="Shape 166">
                <a:extLst>
                  <a:ext uri="{FF2B5EF4-FFF2-40B4-BE49-F238E27FC236}">
                    <a16:creationId xmlns:a16="http://schemas.microsoft.com/office/drawing/2014/main" id="{1D8CD108-D991-9B49-9F4E-D1C417C09EE3}"/>
                  </a:ext>
                </a:extLst>
              </p:cNvPr>
              <p:cNvSpPr/>
              <p:nvPr/>
            </p:nvSpPr>
            <p:spPr>
              <a:xfrm>
                <a:off x="6855698" y="2912718"/>
                <a:ext cx="73137" cy="79497"/>
              </a:xfrm>
              <a:custGeom>
                <a:avLst/>
                <a:gdLst/>
                <a:ahLst/>
                <a:cxnLst>
                  <a:cxn ang="0">
                    <a:pos x="wd2" y="hd2"/>
                  </a:cxn>
                  <a:cxn ang="5400000">
                    <a:pos x="wd2" y="hd2"/>
                  </a:cxn>
                  <a:cxn ang="10800000">
                    <a:pos x="wd2" y="hd2"/>
                  </a:cxn>
                  <a:cxn ang="16200000">
                    <a:pos x="wd2" y="hd2"/>
                  </a:cxn>
                </a:cxnLst>
                <a:rect l="0" t="0" r="r" b="b"/>
                <a:pathLst>
                  <a:path w="21600" h="21600" extrusionOk="0">
                    <a:moveTo>
                      <a:pt x="21600" y="10802"/>
                    </a:moveTo>
                    <a:cubicBezTo>
                      <a:pt x="21600" y="16764"/>
                      <a:pt x="16765" y="21600"/>
                      <a:pt x="10800" y="21600"/>
                    </a:cubicBezTo>
                    <a:cubicBezTo>
                      <a:pt x="4835" y="21600"/>
                      <a:pt x="0" y="16764"/>
                      <a:pt x="0" y="10802"/>
                    </a:cubicBezTo>
                    <a:cubicBezTo>
                      <a:pt x="0" y="4838"/>
                      <a:pt x="4835" y="0"/>
                      <a:pt x="10800" y="0"/>
                    </a:cubicBezTo>
                    <a:cubicBezTo>
                      <a:pt x="16765" y="0"/>
                      <a:pt x="21600" y="4838"/>
                      <a:pt x="21600" y="10802"/>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302" name="Shape 169">
                <a:extLst>
                  <a:ext uri="{FF2B5EF4-FFF2-40B4-BE49-F238E27FC236}">
                    <a16:creationId xmlns:a16="http://schemas.microsoft.com/office/drawing/2014/main" id="{5F1CD1F4-8B3D-F143-B13F-73C11B1CA2AA}"/>
                  </a:ext>
                </a:extLst>
              </p:cNvPr>
              <p:cNvSpPr/>
              <p:nvPr/>
            </p:nvSpPr>
            <p:spPr>
              <a:xfrm>
                <a:off x="7364472" y="3546908"/>
                <a:ext cx="73137" cy="7949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6"/>
                      <a:pt x="4835" y="0"/>
                      <a:pt x="10800" y="0"/>
                    </a:cubicBezTo>
                    <a:cubicBezTo>
                      <a:pt x="16765"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303" name="Shape 172">
                <a:extLst>
                  <a:ext uri="{FF2B5EF4-FFF2-40B4-BE49-F238E27FC236}">
                    <a16:creationId xmlns:a16="http://schemas.microsoft.com/office/drawing/2014/main" id="{F98DE777-1B21-4446-8AFC-BE5245E6F15C}"/>
                  </a:ext>
                </a:extLst>
              </p:cNvPr>
              <p:cNvSpPr/>
              <p:nvPr/>
            </p:nvSpPr>
            <p:spPr>
              <a:xfrm>
                <a:off x="7173681" y="4171929"/>
                <a:ext cx="73137" cy="7949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6"/>
                      <a:pt x="4835" y="0"/>
                      <a:pt x="10800" y="0"/>
                    </a:cubicBezTo>
                    <a:cubicBezTo>
                      <a:pt x="16765"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304" name="Shape 174">
                <a:extLst>
                  <a:ext uri="{FF2B5EF4-FFF2-40B4-BE49-F238E27FC236}">
                    <a16:creationId xmlns:a16="http://schemas.microsoft.com/office/drawing/2014/main" id="{AE4C52B3-88E1-4A48-B5CA-F809B36D0FB2}"/>
                  </a:ext>
                </a:extLst>
              </p:cNvPr>
              <p:cNvSpPr/>
              <p:nvPr/>
            </p:nvSpPr>
            <p:spPr>
              <a:xfrm>
                <a:off x="6804821" y="4667981"/>
                <a:ext cx="73137" cy="7949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6"/>
                      <a:pt x="4835" y="0"/>
                      <a:pt x="10800" y="0"/>
                    </a:cubicBezTo>
                    <a:cubicBezTo>
                      <a:pt x="16765"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305" name="Shape 178">
                <a:extLst>
                  <a:ext uri="{FF2B5EF4-FFF2-40B4-BE49-F238E27FC236}">
                    <a16:creationId xmlns:a16="http://schemas.microsoft.com/office/drawing/2014/main" id="{39B167F0-8390-A143-AE39-666C99BA2249}"/>
                  </a:ext>
                </a:extLst>
              </p:cNvPr>
              <p:cNvSpPr/>
              <p:nvPr/>
            </p:nvSpPr>
            <p:spPr>
              <a:xfrm>
                <a:off x="3968419" y="4197367"/>
                <a:ext cx="73137" cy="7949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3" y="21600"/>
                      <a:pt x="10800" y="21600"/>
                    </a:cubicBezTo>
                    <a:cubicBezTo>
                      <a:pt x="4835" y="21600"/>
                      <a:pt x="0" y="16764"/>
                      <a:pt x="0" y="10800"/>
                    </a:cubicBezTo>
                    <a:cubicBezTo>
                      <a:pt x="0" y="4836"/>
                      <a:pt x="4835" y="0"/>
                      <a:pt x="10800" y="0"/>
                    </a:cubicBezTo>
                    <a:cubicBezTo>
                      <a:pt x="16763"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306" name="Shape 181">
                <a:extLst>
                  <a:ext uri="{FF2B5EF4-FFF2-40B4-BE49-F238E27FC236}">
                    <a16:creationId xmlns:a16="http://schemas.microsoft.com/office/drawing/2014/main" id="{E6503CD0-B5E8-A949-AD9A-F4D11EEFC57F}"/>
                  </a:ext>
                </a:extLst>
              </p:cNvPr>
              <p:cNvSpPr/>
              <p:nvPr/>
            </p:nvSpPr>
            <p:spPr>
              <a:xfrm>
                <a:off x="5303946" y="3955700"/>
                <a:ext cx="73137" cy="7949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6"/>
                      <a:pt x="4835" y="0"/>
                      <a:pt x="10800" y="0"/>
                    </a:cubicBezTo>
                    <a:cubicBezTo>
                      <a:pt x="16765"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307" name="Shape 184">
                <a:extLst>
                  <a:ext uri="{FF2B5EF4-FFF2-40B4-BE49-F238E27FC236}">
                    <a16:creationId xmlns:a16="http://schemas.microsoft.com/office/drawing/2014/main" id="{88284F89-9B2B-9047-8A85-D37A5804680D}"/>
                  </a:ext>
                </a:extLst>
              </p:cNvPr>
              <p:cNvSpPr/>
              <p:nvPr/>
            </p:nvSpPr>
            <p:spPr>
              <a:xfrm>
                <a:off x="5418419" y="3968420"/>
                <a:ext cx="73150" cy="7949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6" y="21600"/>
                      <a:pt x="10802" y="21600"/>
                    </a:cubicBezTo>
                    <a:cubicBezTo>
                      <a:pt x="4838" y="21600"/>
                      <a:pt x="0" y="16764"/>
                      <a:pt x="0" y="10800"/>
                    </a:cubicBezTo>
                    <a:cubicBezTo>
                      <a:pt x="0" y="4836"/>
                      <a:pt x="4838" y="0"/>
                      <a:pt x="10802" y="0"/>
                    </a:cubicBezTo>
                    <a:cubicBezTo>
                      <a:pt x="16766"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308" name="Shape 187">
                <a:extLst>
                  <a:ext uri="{FF2B5EF4-FFF2-40B4-BE49-F238E27FC236}">
                    <a16:creationId xmlns:a16="http://schemas.microsoft.com/office/drawing/2014/main" id="{017E50EF-0CF3-2A41-B042-4BB292162E71}"/>
                  </a:ext>
                </a:extLst>
              </p:cNvPr>
              <p:cNvSpPr/>
              <p:nvPr/>
            </p:nvSpPr>
            <p:spPr>
              <a:xfrm>
                <a:off x="4998682" y="3624999"/>
                <a:ext cx="73137" cy="7949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6"/>
                      <a:pt x="4835" y="0"/>
                      <a:pt x="10800" y="0"/>
                    </a:cubicBezTo>
                    <a:cubicBezTo>
                      <a:pt x="16765"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309" name="Shape 190">
                <a:extLst>
                  <a:ext uri="{FF2B5EF4-FFF2-40B4-BE49-F238E27FC236}">
                    <a16:creationId xmlns:a16="http://schemas.microsoft.com/office/drawing/2014/main" id="{6D72800D-4EAE-B442-AEEF-FD20E10ADF21}"/>
                  </a:ext>
                </a:extLst>
              </p:cNvPr>
              <p:cNvSpPr/>
              <p:nvPr/>
            </p:nvSpPr>
            <p:spPr>
              <a:xfrm>
                <a:off x="5710963" y="4095612"/>
                <a:ext cx="73136" cy="79497"/>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4"/>
                      <a:pt x="16765" y="21600"/>
                      <a:pt x="10800" y="21600"/>
                    </a:cubicBezTo>
                    <a:cubicBezTo>
                      <a:pt x="4835" y="21600"/>
                      <a:pt x="0" y="16764"/>
                      <a:pt x="0" y="10803"/>
                    </a:cubicBezTo>
                    <a:cubicBezTo>
                      <a:pt x="0" y="4836"/>
                      <a:pt x="4835" y="0"/>
                      <a:pt x="10800" y="0"/>
                    </a:cubicBezTo>
                    <a:cubicBezTo>
                      <a:pt x="16765" y="0"/>
                      <a:pt x="21600" y="4836"/>
                      <a:pt x="21600" y="10803"/>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grpSp>
            <p:nvGrpSpPr>
              <p:cNvPr id="310" name="Group 193">
                <a:extLst>
                  <a:ext uri="{FF2B5EF4-FFF2-40B4-BE49-F238E27FC236}">
                    <a16:creationId xmlns:a16="http://schemas.microsoft.com/office/drawing/2014/main" id="{C57C143B-A701-694E-823A-8216FB326B4B}"/>
                  </a:ext>
                </a:extLst>
              </p:cNvPr>
              <p:cNvGrpSpPr/>
              <p:nvPr/>
            </p:nvGrpSpPr>
            <p:grpSpPr>
              <a:xfrm>
                <a:off x="5990787" y="5214911"/>
                <a:ext cx="1014361" cy="1306249"/>
                <a:chOff x="0" y="0"/>
                <a:chExt cx="1014359" cy="1306248"/>
              </a:xfrm>
            </p:grpSpPr>
            <p:sp>
              <p:nvSpPr>
                <p:cNvPr id="328" name="Shape 191">
                  <a:extLst>
                    <a:ext uri="{FF2B5EF4-FFF2-40B4-BE49-F238E27FC236}">
                      <a16:creationId xmlns:a16="http://schemas.microsoft.com/office/drawing/2014/main" id="{B2D135C4-C24D-1445-A38D-6F9F64EB591A}"/>
                    </a:ext>
                  </a:extLst>
                </p:cNvPr>
                <p:cNvSpPr/>
                <p:nvPr/>
              </p:nvSpPr>
              <p:spPr>
                <a:xfrm>
                  <a:off x="572368" y="1182895"/>
                  <a:ext cx="441992" cy="123354"/>
                </a:xfrm>
                <a:custGeom>
                  <a:avLst/>
                  <a:gdLst/>
                  <a:ahLst/>
                  <a:cxnLst>
                    <a:cxn ang="0">
                      <a:pos x="wd2" y="hd2"/>
                    </a:cxn>
                    <a:cxn ang="5400000">
                      <a:pos x="wd2" y="hd2"/>
                    </a:cxn>
                    <a:cxn ang="10800000">
                      <a:pos x="wd2" y="hd2"/>
                    </a:cxn>
                    <a:cxn ang="16200000">
                      <a:pos x="wd2" y="hd2"/>
                    </a:cxn>
                  </a:cxnLst>
                  <a:rect l="0" t="0" r="r" b="b"/>
                  <a:pathLst>
                    <a:path w="21406" h="16649" extrusionOk="0">
                      <a:moveTo>
                        <a:pt x="20168" y="15340"/>
                      </a:moveTo>
                      <a:cubicBezTo>
                        <a:pt x="18106" y="15060"/>
                        <a:pt x="16317" y="13393"/>
                        <a:pt x="14210" y="14560"/>
                      </a:cubicBezTo>
                      <a:cubicBezTo>
                        <a:pt x="12538" y="15487"/>
                        <a:pt x="9234" y="19618"/>
                        <a:pt x="9049" y="12808"/>
                      </a:cubicBezTo>
                      <a:cubicBezTo>
                        <a:pt x="6159" y="12484"/>
                        <a:pt x="3141" y="10002"/>
                        <a:pt x="171" y="9695"/>
                      </a:cubicBezTo>
                      <a:cubicBezTo>
                        <a:pt x="121" y="6867"/>
                        <a:pt x="-17" y="4169"/>
                        <a:pt x="2" y="1264"/>
                      </a:cubicBezTo>
                      <a:cubicBezTo>
                        <a:pt x="1624" y="206"/>
                        <a:pt x="4720" y="-1982"/>
                        <a:pt x="5256" y="4107"/>
                      </a:cubicBezTo>
                      <a:cubicBezTo>
                        <a:pt x="8614" y="8122"/>
                        <a:pt x="13409" y="3743"/>
                        <a:pt x="16911" y="6917"/>
                      </a:cubicBezTo>
                      <a:cubicBezTo>
                        <a:pt x="16836" y="7877"/>
                        <a:pt x="17024" y="9165"/>
                        <a:pt x="16957" y="10126"/>
                      </a:cubicBezTo>
                      <a:cubicBezTo>
                        <a:pt x="18716" y="11512"/>
                        <a:pt x="19732" y="8225"/>
                        <a:pt x="21342" y="8538"/>
                      </a:cubicBezTo>
                      <a:cubicBezTo>
                        <a:pt x="21583" y="10731"/>
                        <a:pt x="21114" y="12813"/>
                        <a:pt x="20476" y="14052"/>
                      </a:cubicBezTo>
                    </a:path>
                  </a:pathLst>
                </a:custGeom>
                <a:solidFill>
                  <a:srgbClr val="CDDEEB"/>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329" name="Shape 192">
                  <a:extLst>
                    <a:ext uri="{FF2B5EF4-FFF2-40B4-BE49-F238E27FC236}">
                      <a16:creationId xmlns:a16="http://schemas.microsoft.com/office/drawing/2014/main" id="{95EFF71E-373F-F241-8252-3D430C1C7302}"/>
                    </a:ext>
                  </a:extLst>
                </p:cNvPr>
                <p:cNvSpPr/>
                <p:nvPr/>
              </p:nvSpPr>
              <p:spPr>
                <a:xfrm>
                  <a:off x="0" y="0"/>
                  <a:ext cx="989653" cy="1033245"/>
                </a:xfrm>
                <a:custGeom>
                  <a:avLst/>
                  <a:gdLst/>
                  <a:ahLst/>
                  <a:cxnLst>
                    <a:cxn ang="0">
                      <a:pos x="wd2" y="hd2"/>
                    </a:cxn>
                    <a:cxn ang="5400000">
                      <a:pos x="wd2" y="hd2"/>
                    </a:cxn>
                    <a:cxn ang="10800000">
                      <a:pos x="wd2" y="hd2"/>
                    </a:cxn>
                    <a:cxn ang="16200000">
                      <a:pos x="wd2" y="hd2"/>
                    </a:cxn>
                  </a:cxnLst>
                  <a:rect l="0" t="0" r="r" b="b"/>
                  <a:pathLst>
                    <a:path w="21575" h="21600" extrusionOk="0">
                      <a:moveTo>
                        <a:pt x="10797" y="21397"/>
                      </a:moveTo>
                      <a:cubicBezTo>
                        <a:pt x="10575" y="21236"/>
                        <a:pt x="10417" y="21012"/>
                        <a:pt x="10265" y="20796"/>
                      </a:cubicBezTo>
                      <a:cubicBezTo>
                        <a:pt x="10083" y="20536"/>
                        <a:pt x="9911" y="20292"/>
                        <a:pt x="9649" y="20180"/>
                      </a:cubicBezTo>
                      <a:cubicBezTo>
                        <a:pt x="9554" y="20140"/>
                        <a:pt x="9462" y="20119"/>
                        <a:pt x="9378" y="20119"/>
                      </a:cubicBezTo>
                      <a:cubicBezTo>
                        <a:pt x="8949" y="20119"/>
                        <a:pt x="8670" y="20680"/>
                        <a:pt x="8512" y="21150"/>
                      </a:cubicBezTo>
                      <a:lnTo>
                        <a:pt x="8422" y="21416"/>
                      </a:lnTo>
                      <a:lnTo>
                        <a:pt x="8240" y="21198"/>
                      </a:lnTo>
                      <a:cubicBezTo>
                        <a:pt x="7982" y="20891"/>
                        <a:pt x="7917" y="20457"/>
                        <a:pt x="7854" y="20038"/>
                      </a:cubicBezTo>
                      <a:cubicBezTo>
                        <a:pt x="7793" y="19633"/>
                        <a:pt x="7735" y="19250"/>
                        <a:pt x="7513" y="19074"/>
                      </a:cubicBezTo>
                      <a:cubicBezTo>
                        <a:pt x="7410" y="18992"/>
                        <a:pt x="7306" y="18951"/>
                        <a:pt x="7203" y="18951"/>
                      </a:cubicBezTo>
                      <a:cubicBezTo>
                        <a:pt x="6791" y="18951"/>
                        <a:pt x="6371" y="19606"/>
                        <a:pt x="6288" y="20048"/>
                      </a:cubicBezTo>
                      <a:lnTo>
                        <a:pt x="6251" y="20245"/>
                      </a:lnTo>
                      <a:lnTo>
                        <a:pt x="6064" y="20157"/>
                      </a:lnTo>
                      <a:cubicBezTo>
                        <a:pt x="5588" y="19932"/>
                        <a:pt x="4970" y="18924"/>
                        <a:pt x="5013" y="18239"/>
                      </a:cubicBezTo>
                      <a:cubicBezTo>
                        <a:pt x="5032" y="17932"/>
                        <a:pt x="5182" y="17703"/>
                        <a:pt x="5439" y="17585"/>
                      </a:cubicBezTo>
                      <a:cubicBezTo>
                        <a:pt x="5451" y="17491"/>
                        <a:pt x="5453" y="17368"/>
                        <a:pt x="5440" y="17281"/>
                      </a:cubicBezTo>
                      <a:cubicBezTo>
                        <a:pt x="5397" y="17255"/>
                        <a:pt x="5369" y="17227"/>
                        <a:pt x="5346" y="17181"/>
                      </a:cubicBezTo>
                      <a:cubicBezTo>
                        <a:pt x="4932" y="17065"/>
                        <a:pt x="4489" y="16627"/>
                        <a:pt x="4059" y="16203"/>
                      </a:cubicBezTo>
                      <a:cubicBezTo>
                        <a:pt x="3829" y="15976"/>
                        <a:pt x="3612" y="15762"/>
                        <a:pt x="3444" y="15648"/>
                      </a:cubicBezTo>
                      <a:lnTo>
                        <a:pt x="3323" y="15566"/>
                      </a:lnTo>
                      <a:lnTo>
                        <a:pt x="3401" y="15445"/>
                      </a:lnTo>
                      <a:cubicBezTo>
                        <a:pt x="4092" y="14378"/>
                        <a:pt x="4974" y="13814"/>
                        <a:pt x="5951" y="13814"/>
                      </a:cubicBezTo>
                      <a:cubicBezTo>
                        <a:pt x="6249" y="13814"/>
                        <a:pt x="6558" y="13866"/>
                        <a:pt x="6871" y="13968"/>
                      </a:cubicBezTo>
                      <a:cubicBezTo>
                        <a:pt x="7027" y="14019"/>
                        <a:pt x="7220" y="14097"/>
                        <a:pt x="7443" y="14188"/>
                      </a:cubicBezTo>
                      <a:cubicBezTo>
                        <a:pt x="8018" y="14421"/>
                        <a:pt x="8805" y="14740"/>
                        <a:pt x="9390" y="14740"/>
                      </a:cubicBezTo>
                      <a:cubicBezTo>
                        <a:pt x="9710" y="14740"/>
                        <a:pt x="9924" y="14649"/>
                        <a:pt x="10054" y="14455"/>
                      </a:cubicBezTo>
                      <a:cubicBezTo>
                        <a:pt x="9796" y="14144"/>
                        <a:pt x="9121" y="13774"/>
                        <a:pt x="8725" y="13638"/>
                      </a:cubicBezTo>
                      <a:cubicBezTo>
                        <a:pt x="8301" y="13494"/>
                        <a:pt x="7796" y="13427"/>
                        <a:pt x="7138" y="13427"/>
                      </a:cubicBezTo>
                      <a:cubicBezTo>
                        <a:pt x="6711" y="13427"/>
                        <a:pt x="6273" y="13455"/>
                        <a:pt x="5850" y="13482"/>
                      </a:cubicBezTo>
                      <a:cubicBezTo>
                        <a:pt x="5481" y="13506"/>
                        <a:pt x="5132" y="13528"/>
                        <a:pt x="4799" y="13532"/>
                      </a:cubicBezTo>
                      <a:lnTo>
                        <a:pt x="4592" y="13536"/>
                      </a:lnTo>
                      <a:cubicBezTo>
                        <a:pt x="4503" y="13538"/>
                        <a:pt x="4420" y="13539"/>
                        <a:pt x="4341" y="13539"/>
                      </a:cubicBezTo>
                      <a:cubicBezTo>
                        <a:pt x="3776" y="13539"/>
                        <a:pt x="3421" y="13440"/>
                        <a:pt x="3046" y="12899"/>
                      </a:cubicBezTo>
                      <a:cubicBezTo>
                        <a:pt x="2660" y="12347"/>
                        <a:pt x="2557" y="12259"/>
                        <a:pt x="1986" y="12259"/>
                      </a:cubicBezTo>
                      <a:cubicBezTo>
                        <a:pt x="1907" y="12259"/>
                        <a:pt x="1820" y="12261"/>
                        <a:pt x="1724" y="12264"/>
                      </a:cubicBezTo>
                      <a:lnTo>
                        <a:pt x="1520" y="12272"/>
                      </a:lnTo>
                      <a:lnTo>
                        <a:pt x="1565" y="12081"/>
                      </a:lnTo>
                      <a:cubicBezTo>
                        <a:pt x="1730" y="11371"/>
                        <a:pt x="1619" y="10672"/>
                        <a:pt x="1267" y="10211"/>
                      </a:cubicBezTo>
                      <a:cubicBezTo>
                        <a:pt x="1062" y="9941"/>
                        <a:pt x="855" y="9841"/>
                        <a:pt x="656" y="9743"/>
                      </a:cubicBezTo>
                      <a:cubicBezTo>
                        <a:pt x="336" y="9587"/>
                        <a:pt x="33" y="9440"/>
                        <a:pt x="3" y="8695"/>
                      </a:cubicBezTo>
                      <a:cubicBezTo>
                        <a:pt x="0" y="8653"/>
                        <a:pt x="0" y="8607"/>
                        <a:pt x="0" y="8561"/>
                      </a:cubicBezTo>
                      <a:lnTo>
                        <a:pt x="0" y="8455"/>
                      </a:lnTo>
                      <a:lnTo>
                        <a:pt x="103" y="8419"/>
                      </a:lnTo>
                      <a:cubicBezTo>
                        <a:pt x="170" y="8397"/>
                        <a:pt x="215" y="8366"/>
                        <a:pt x="242" y="8326"/>
                      </a:cubicBezTo>
                      <a:cubicBezTo>
                        <a:pt x="347" y="8169"/>
                        <a:pt x="295" y="7773"/>
                        <a:pt x="261" y="7512"/>
                      </a:cubicBezTo>
                      <a:cubicBezTo>
                        <a:pt x="249" y="7424"/>
                        <a:pt x="238" y="7343"/>
                        <a:pt x="233" y="7277"/>
                      </a:cubicBezTo>
                      <a:cubicBezTo>
                        <a:pt x="221" y="7107"/>
                        <a:pt x="260" y="6974"/>
                        <a:pt x="349" y="6883"/>
                      </a:cubicBezTo>
                      <a:cubicBezTo>
                        <a:pt x="471" y="6758"/>
                        <a:pt x="653" y="6742"/>
                        <a:pt x="799" y="6742"/>
                      </a:cubicBezTo>
                      <a:cubicBezTo>
                        <a:pt x="853" y="6742"/>
                        <a:pt x="908" y="6744"/>
                        <a:pt x="964" y="6747"/>
                      </a:cubicBezTo>
                      <a:cubicBezTo>
                        <a:pt x="1015" y="6749"/>
                        <a:pt x="1067" y="6751"/>
                        <a:pt x="1117" y="6751"/>
                      </a:cubicBezTo>
                      <a:cubicBezTo>
                        <a:pt x="1323" y="6751"/>
                        <a:pt x="1528" y="6566"/>
                        <a:pt x="1610" y="6482"/>
                      </a:cubicBezTo>
                      <a:lnTo>
                        <a:pt x="1609" y="6455"/>
                      </a:lnTo>
                      <a:cubicBezTo>
                        <a:pt x="1583" y="6075"/>
                        <a:pt x="1553" y="5644"/>
                        <a:pt x="1853" y="5303"/>
                      </a:cubicBezTo>
                      <a:cubicBezTo>
                        <a:pt x="1943" y="5200"/>
                        <a:pt x="2052" y="5122"/>
                        <a:pt x="2157" y="5046"/>
                      </a:cubicBezTo>
                      <a:cubicBezTo>
                        <a:pt x="2365" y="4894"/>
                        <a:pt x="2493" y="4792"/>
                        <a:pt x="2501" y="4601"/>
                      </a:cubicBezTo>
                      <a:cubicBezTo>
                        <a:pt x="2512" y="4327"/>
                        <a:pt x="2327" y="3814"/>
                        <a:pt x="2254" y="3639"/>
                      </a:cubicBezTo>
                      <a:lnTo>
                        <a:pt x="2235" y="3592"/>
                      </a:lnTo>
                      <a:lnTo>
                        <a:pt x="2296" y="3385"/>
                      </a:lnTo>
                      <a:lnTo>
                        <a:pt x="2425" y="3396"/>
                      </a:lnTo>
                      <a:cubicBezTo>
                        <a:pt x="2619" y="3413"/>
                        <a:pt x="2916" y="3432"/>
                        <a:pt x="3227" y="3432"/>
                      </a:cubicBezTo>
                      <a:cubicBezTo>
                        <a:pt x="3631" y="3432"/>
                        <a:pt x="3937" y="3399"/>
                        <a:pt x="4112" y="3336"/>
                      </a:cubicBezTo>
                      <a:lnTo>
                        <a:pt x="4688" y="3129"/>
                      </a:lnTo>
                      <a:lnTo>
                        <a:pt x="4710" y="3127"/>
                      </a:lnTo>
                      <a:cubicBezTo>
                        <a:pt x="4746" y="3125"/>
                        <a:pt x="8305" y="2862"/>
                        <a:pt x="8880" y="1514"/>
                      </a:cubicBezTo>
                      <a:lnTo>
                        <a:pt x="8912" y="1438"/>
                      </a:lnTo>
                      <a:lnTo>
                        <a:pt x="8996" y="1422"/>
                      </a:lnTo>
                      <a:cubicBezTo>
                        <a:pt x="9151" y="1395"/>
                        <a:pt x="9310" y="1382"/>
                        <a:pt x="9497" y="1382"/>
                      </a:cubicBezTo>
                      <a:cubicBezTo>
                        <a:pt x="9609" y="1382"/>
                        <a:pt x="9721" y="1387"/>
                        <a:pt x="9832" y="1392"/>
                      </a:cubicBezTo>
                      <a:cubicBezTo>
                        <a:pt x="9941" y="1396"/>
                        <a:pt x="10051" y="1401"/>
                        <a:pt x="10163" y="1401"/>
                      </a:cubicBezTo>
                      <a:cubicBezTo>
                        <a:pt x="10234" y="1401"/>
                        <a:pt x="10305" y="1399"/>
                        <a:pt x="10379" y="1394"/>
                      </a:cubicBezTo>
                      <a:cubicBezTo>
                        <a:pt x="10943" y="1355"/>
                        <a:pt x="11509" y="1217"/>
                        <a:pt x="12056" y="1084"/>
                      </a:cubicBezTo>
                      <a:cubicBezTo>
                        <a:pt x="12536" y="968"/>
                        <a:pt x="12994" y="910"/>
                        <a:pt x="13417" y="910"/>
                      </a:cubicBezTo>
                      <a:cubicBezTo>
                        <a:pt x="13882" y="910"/>
                        <a:pt x="14297" y="982"/>
                        <a:pt x="14651" y="1123"/>
                      </a:cubicBezTo>
                      <a:lnTo>
                        <a:pt x="14952" y="1246"/>
                      </a:lnTo>
                      <a:cubicBezTo>
                        <a:pt x="15650" y="1535"/>
                        <a:pt x="16309" y="1807"/>
                        <a:pt x="17047" y="1807"/>
                      </a:cubicBezTo>
                      <a:lnTo>
                        <a:pt x="17131" y="1806"/>
                      </a:lnTo>
                      <a:cubicBezTo>
                        <a:pt x="17220" y="1803"/>
                        <a:pt x="17909" y="1728"/>
                        <a:pt x="18463" y="1668"/>
                      </a:cubicBezTo>
                      <a:cubicBezTo>
                        <a:pt x="18951" y="1615"/>
                        <a:pt x="19261" y="1582"/>
                        <a:pt x="19431" y="1565"/>
                      </a:cubicBezTo>
                      <a:lnTo>
                        <a:pt x="19359" y="0"/>
                      </a:lnTo>
                      <a:lnTo>
                        <a:pt x="20840" y="0"/>
                      </a:lnTo>
                      <a:lnTo>
                        <a:pt x="20887" y="49"/>
                      </a:lnTo>
                      <a:cubicBezTo>
                        <a:pt x="20945" y="110"/>
                        <a:pt x="21013" y="167"/>
                        <a:pt x="21080" y="223"/>
                      </a:cubicBezTo>
                      <a:cubicBezTo>
                        <a:pt x="21182" y="308"/>
                        <a:pt x="21287" y="397"/>
                        <a:pt x="21360" y="498"/>
                      </a:cubicBezTo>
                      <a:cubicBezTo>
                        <a:pt x="21600" y="826"/>
                        <a:pt x="21581" y="1273"/>
                        <a:pt x="21569" y="1569"/>
                      </a:cubicBezTo>
                      <a:lnTo>
                        <a:pt x="21565" y="1671"/>
                      </a:lnTo>
                      <a:lnTo>
                        <a:pt x="21465" y="1705"/>
                      </a:lnTo>
                      <a:cubicBezTo>
                        <a:pt x="20906" y="1896"/>
                        <a:pt x="20819" y="2126"/>
                        <a:pt x="20710" y="2734"/>
                      </a:cubicBezTo>
                      <a:lnTo>
                        <a:pt x="20690" y="2846"/>
                      </a:lnTo>
                      <a:cubicBezTo>
                        <a:pt x="20639" y="3140"/>
                        <a:pt x="20586" y="3444"/>
                        <a:pt x="20427" y="3727"/>
                      </a:cubicBezTo>
                      <a:cubicBezTo>
                        <a:pt x="20362" y="3840"/>
                        <a:pt x="20251" y="3941"/>
                        <a:pt x="20144" y="4038"/>
                      </a:cubicBezTo>
                      <a:cubicBezTo>
                        <a:pt x="20053" y="4120"/>
                        <a:pt x="19950" y="4214"/>
                        <a:pt x="19926" y="4276"/>
                      </a:cubicBezTo>
                      <a:cubicBezTo>
                        <a:pt x="19912" y="4310"/>
                        <a:pt x="19899" y="4340"/>
                        <a:pt x="19879" y="4368"/>
                      </a:cubicBezTo>
                      <a:lnTo>
                        <a:pt x="19829" y="4442"/>
                      </a:lnTo>
                      <a:lnTo>
                        <a:pt x="19510" y="4420"/>
                      </a:lnTo>
                      <a:lnTo>
                        <a:pt x="19467" y="4365"/>
                      </a:lnTo>
                      <a:cubicBezTo>
                        <a:pt x="19369" y="4323"/>
                        <a:pt x="19276" y="4260"/>
                        <a:pt x="19276" y="4104"/>
                      </a:cubicBezTo>
                      <a:cubicBezTo>
                        <a:pt x="18411" y="3668"/>
                        <a:pt x="17389" y="3428"/>
                        <a:pt x="16386" y="3428"/>
                      </a:cubicBezTo>
                      <a:cubicBezTo>
                        <a:pt x="16166" y="3428"/>
                        <a:pt x="15946" y="3440"/>
                        <a:pt x="15730" y="3462"/>
                      </a:cubicBezTo>
                      <a:cubicBezTo>
                        <a:pt x="15585" y="3477"/>
                        <a:pt x="15412" y="3487"/>
                        <a:pt x="15228" y="3497"/>
                      </a:cubicBezTo>
                      <a:cubicBezTo>
                        <a:pt x="14745" y="3525"/>
                        <a:pt x="14143" y="3559"/>
                        <a:pt x="13825" y="3711"/>
                      </a:cubicBezTo>
                      <a:cubicBezTo>
                        <a:pt x="13744" y="3750"/>
                        <a:pt x="13689" y="3817"/>
                        <a:pt x="13625" y="3895"/>
                      </a:cubicBezTo>
                      <a:cubicBezTo>
                        <a:pt x="13529" y="4013"/>
                        <a:pt x="13410" y="4160"/>
                        <a:pt x="13169" y="4230"/>
                      </a:cubicBezTo>
                      <a:cubicBezTo>
                        <a:pt x="13062" y="4262"/>
                        <a:pt x="12934" y="4278"/>
                        <a:pt x="12777" y="4278"/>
                      </a:cubicBezTo>
                      <a:cubicBezTo>
                        <a:pt x="12637" y="4278"/>
                        <a:pt x="12490" y="4266"/>
                        <a:pt x="12349" y="4254"/>
                      </a:cubicBezTo>
                      <a:cubicBezTo>
                        <a:pt x="12217" y="4243"/>
                        <a:pt x="12088" y="4232"/>
                        <a:pt x="11969" y="4232"/>
                      </a:cubicBezTo>
                      <a:cubicBezTo>
                        <a:pt x="11962" y="4232"/>
                        <a:pt x="11955" y="4232"/>
                        <a:pt x="11949" y="4232"/>
                      </a:cubicBezTo>
                      <a:cubicBezTo>
                        <a:pt x="11911" y="4378"/>
                        <a:pt x="11994" y="4502"/>
                        <a:pt x="12133" y="4689"/>
                      </a:cubicBezTo>
                      <a:cubicBezTo>
                        <a:pt x="12276" y="4883"/>
                        <a:pt x="12456" y="5125"/>
                        <a:pt x="12325" y="5421"/>
                      </a:cubicBezTo>
                      <a:cubicBezTo>
                        <a:pt x="12163" y="5782"/>
                        <a:pt x="11725" y="5965"/>
                        <a:pt x="11024" y="5965"/>
                      </a:cubicBezTo>
                      <a:cubicBezTo>
                        <a:pt x="10645" y="5965"/>
                        <a:pt x="10271" y="5912"/>
                        <a:pt x="10070" y="5884"/>
                      </a:cubicBezTo>
                      <a:lnTo>
                        <a:pt x="9943" y="5867"/>
                      </a:lnTo>
                      <a:cubicBezTo>
                        <a:pt x="9504" y="5809"/>
                        <a:pt x="9474" y="5791"/>
                        <a:pt x="9125" y="5395"/>
                      </a:cubicBezTo>
                      <a:lnTo>
                        <a:pt x="9102" y="5369"/>
                      </a:lnTo>
                      <a:cubicBezTo>
                        <a:pt x="8931" y="5177"/>
                        <a:pt x="8772" y="5075"/>
                        <a:pt x="8643" y="5075"/>
                      </a:cubicBezTo>
                      <a:cubicBezTo>
                        <a:pt x="8556" y="5075"/>
                        <a:pt x="8473" y="5124"/>
                        <a:pt x="8394" y="5221"/>
                      </a:cubicBezTo>
                      <a:cubicBezTo>
                        <a:pt x="8118" y="5562"/>
                        <a:pt x="8031" y="6300"/>
                        <a:pt x="8140" y="6708"/>
                      </a:cubicBezTo>
                      <a:cubicBezTo>
                        <a:pt x="8294" y="7291"/>
                        <a:pt x="8786" y="7775"/>
                        <a:pt x="9262" y="8243"/>
                      </a:cubicBezTo>
                      <a:cubicBezTo>
                        <a:pt x="9566" y="8542"/>
                        <a:pt x="9881" y="8852"/>
                        <a:pt x="10106" y="9187"/>
                      </a:cubicBezTo>
                      <a:lnTo>
                        <a:pt x="10262" y="9419"/>
                      </a:lnTo>
                      <a:cubicBezTo>
                        <a:pt x="10624" y="9954"/>
                        <a:pt x="10998" y="10508"/>
                        <a:pt x="11399" y="11018"/>
                      </a:cubicBezTo>
                      <a:cubicBezTo>
                        <a:pt x="11692" y="11389"/>
                        <a:pt x="12091" y="11703"/>
                        <a:pt x="12467" y="11858"/>
                      </a:cubicBezTo>
                      <a:cubicBezTo>
                        <a:pt x="12573" y="11902"/>
                        <a:pt x="12667" y="11938"/>
                        <a:pt x="12752" y="11972"/>
                      </a:cubicBezTo>
                      <a:cubicBezTo>
                        <a:pt x="13232" y="12160"/>
                        <a:pt x="13452" y="12246"/>
                        <a:pt x="13863" y="12782"/>
                      </a:cubicBezTo>
                      <a:cubicBezTo>
                        <a:pt x="14038" y="13011"/>
                        <a:pt x="14202" y="13257"/>
                        <a:pt x="14360" y="13495"/>
                      </a:cubicBezTo>
                      <a:cubicBezTo>
                        <a:pt x="14601" y="13858"/>
                        <a:pt x="14851" y="14232"/>
                        <a:pt x="15140" y="14545"/>
                      </a:cubicBezTo>
                      <a:lnTo>
                        <a:pt x="15229" y="14640"/>
                      </a:lnTo>
                      <a:lnTo>
                        <a:pt x="15145" y="14739"/>
                      </a:lnTo>
                      <a:cubicBezTo>
                        <a:pt x="14964" y="14955"/>
                        <a:pt x="14705" y="14998"/>
                        <a:pt x="14476" y="15036"/>
                      </a:cubicBezTo>
                      <a:cubicBezTo>
                        <a:pt x="14350" y="15057"/>
                        <a:pt x="14231" y="15076"/>
                        <a:pt x="14127" y="15120"/>
                      </a:cubicBezTo>
                      <a:cubicBezTo>
                        <a:pt x="14065" y="15146"/>
                        <a:pt x="14006" y="15159"/>
                        <a:pt x="13947" y="15159"/>
                      </a:cubicBezTo>
                      <a:cubicBezTo>
                        <a:pt x="13885" y="15159"/>
                        <a:pt x="13836" y="15144"/>
                        <a:pt x="13803" y="15135"/>
                      </a:cubicBezTo>
                      <a:cubicBezTo>
                        <a:pt x="13803" y="15135"/>
                        <a:pt x="13803" y="15134"/>
                        <a:pt x="13803" y="15134"/>
                      </a:cubicBezTo>
                      <a:cubicBezTo>
                        <a:pt x="13795" y="15143"/>
                        <a:pt x="13783" y="15158"/>
                        <a:pt x="13766" y="15183"/>
                      </a:cubicBezTo>
                      <a:cubicBezTo>
                        <a:pt x="13719" y="15256"/>
                        <a:pt x="13783" y="15412"/>
                        <a:pt x="13840" y="15549"/>
                      </a:cubicBezTo>
                      <a:cubicBezTo>
                        <a:pt x="13909" y="15717"/>
                        <a:pt x="13980" y="15890"/>
                        <a:pt x="13906" y="16040"/>
                      </a:cubicBezTo>
                      <a:cubicBezTo>
                        <a:pt x="13778" y="16303"/>
                        <a:pt x="13543" y="16437"/>
                        <a:pt x="13206" y="16437"/>
                      </a:cubicBezTo>
                      <a:cubicBezTo>
                        <a:pt x="12966" y="16437"/>
                        <a:pt x="12705" y="16371"/>
                        <a:pt x="12452" y="16308"/>
                      </a:cubicBezTo>
                      <a:cubicBezTo>
                        <a:pt x="12268" y="16261"/>
                        <a:pt x="12092" y="16217"/>
                        <a:pt x="11944" y="16203"/>
                      </a:cubicBezTo>
                      <a:cubicBezTo>
                        <a:pt x="11947" y="16480"/>
                        <a:pt x="11892" y="16906"/>
                        <a:pt x="11846" y="16983"/>
                      </a:cubicBezTo>
                      <a:cubicBezTo>
                        <a:pt x="11657" y="17293"/>
                        <a:pt x="11421" y="17355"/>
                        <a:pt x="11149" y="17425"/>
                      </a:cubicBezTo>
                      <a:cubicBezTo>
                        <a:pt x="11029" y="17457"/>
                        <a:pt x="10904" y="17472"/>
                        <a:pt x="10766" y="17472"/>
                      </a:cubicBezTo>
                      <a:cubicBezTo>
                        <a:pt x="10564" y="17472"/>
                        <a:pt x="10365" y="17439"/>
                        <a:pt x="10173" y="17406"/>
                      </a:cubicBezTo>
                      <a:cubicBezTo>
                        <a:pt x="10004" y="17378"/>
                        <a:pt x="9843" y="17351"/>
                        <a:pt x="9684" y="17346"/>
                      </a:cubicBezTo>
                      <a:cubicBezTo>
                        <a:pt x="10565" y="18331"/>
                        <a:pt x="10955" y="20227"/>
                        <a:pt x="11048" y="21263"/>
                      </a:cubicBezTo>
                      <a:lnTo>
                        <a:pt x="11078" y="21600"/>
                      </a:lnTo>
                      <a:lnTo>
                        <a:pt x="10797" y="21397"/>
                      </a:lnTo>
                      <a:close/>
                    </a:path>
                  </a:pathLst>
                </a:custGeom>
                <a:solidFill>
                  <a:srgbClr val="CDDEEB"/>
                </a:solidFill>
                <a:ln w="6350" cap="flat">
                  <a:solidFill>
                    <a:srgbClr val="FFFFFF"/>
                  </a:solidFill>
                  <a:prstDash val="solid"/>
                  <a:miter lim="400000"/>
                </a:ln>
                <a:effectLst/>
              </p:spPr>
              <p:txBody>
                <a:bodyPr wrap="square" lIns="0" tIns="0" rIns="0" bIns="0" numCol="1" anchor="ctr">
                  <a:noAutofit/>
                </a:bodyPr>
                <a:lstStyle/>
                <a:p>
                  <a:pPr lvl="0"/>
                  <a:endParaRPr sz="2400"/>
                </a:p>
              </p:txBody>
            </p:sp>
          </p:grpSp>
          <p:sp>
            <p:nvSpPr>
              <p:cNvPr id="311" name="Shape 194">
                <a:extLst>
                  <a:ext uri="{FF2B5EF4-FFF2-40B4-BE49-F238E27FC236}">
                    <a16:creationId xmlns:a16="http://schemas.microsoft.com/office/drawing/2014/main" id="{9618C566-3747-F64D-BB72-DEC784F9B2B1}"/>
                  </a:ext>
                </a:extLst>
              </p:cNvPr>
              <p:cNvSpPr/>
              <p:nvPr/>
            </p:nvSpPr>
            <p:spPr>
              <a:xfrm>
                <a:off x="6270612" y="4744297"/>
                <a:ext cx="966978" cy="572046"/>
              </a:xfrm>
              <a:custGeom>
                <a:avLst/>
                <a:gdLst/>
                <a:ahLst/>
                <a:cxnLst>
                  <a:cxn ang="0">
                    <a:pos x="wd2" y="hd2"/>
                  </a:cxn>
                  <a:cxn ang="5400000">
                    <a:pos x="wd2" y="hd2"/>
                  </a:cxn>
                  <a:cxn ang="10800000">
                    <a:pos x="wd2" y="hd2"/>
                  </a:cxn>
                  <a:cxn ang="16200000">
                    <a:pos x="wd2" y="hd2"/>
                  </a:cxn>
                </a:cxnLst>
                <a:rect l="0" t="0" r="r" b="b"/>
                <a:pathLst>
                  <a:path w="21549" h="21600" extrusionOk="0">
                    <a:moveTo>
                      <a:pt x="11093" y="21600"/>
                    </a:moveTo>
                    <a:cubicBezTo>
                      <a:pt x="10272" y="21600"/>
                      <a:pt x="9536" y="21063"/>
                      <a:pt x="8824" y="20543"/>
                    </a:cubicBezTo>
                    <a:lnTo>
                      <a:pt x="8520" y="20323"/>
                    </a:lnTo>
                    <a:cubicBezTo>
                      <a:pt x="8198" y="20095"/>
                      <a:pt x="7815" y="19980"/>
                      <a:pt x="7383" y="19980"/>
                    </a:cubicBezTo>
                    <a:cubicBezTo>
                      <a:pt x="6976" y="19980"/>
                      <a:pt x="6535" y="20080"/>
                      <a:pt x="6070" y="20278"/>
                    </a:cubicBezTo>
                    <a:cubicBezTo>
                      <a:pt x="5498" y="20524"/>
                      <a:pt x="4905" y="20779"/>
                      <a:pt x="4299" y="20853"/>
                    </a:cubicBezTo>
                    <a:cubicBezTo>
                      <a:pt x="4216" y="20863"/>
                      <a:pt x="4136" y="20866"/>
                      <a:pt x="4056" y="20866"/>
                    </a:cubicBezTo>
                    <a:cubicBezTo>
                      <a:pt x="3937" y="20866"/>
                      <a:pt x="3820" y="20858"/>
                      <a:pt x="3705" y="20850"/>
                    </a:cubicBezTo>
                    <a:cubicBezTo>
                      <a:pt x="3595" y="20842"/>
                      <a:pt x="3486" y="20833"/>
                      <a:pt x="3375" y="20833"/>
                    </a:cubicBezTo>
                    <a:cubicBezTo>
                      <a:pt x="3204" y="20833"/>
                      <a:pt x="3060" y="20853"/>
                      <a:pt x="2922" y="20897"/>
                    </a:cubicBezTo>
                    <a:lnTo>
                      <a:pt x="2752" y="20950"/>
                    </a:lnTo>
                    <a:lnTo>
                      <a:pt x="2733" y="20659"/>
                    </a:lnTo>
                    <a:cubicBezTo>
                      <a:pt x="2676" y="19787"/>
                      <a:pt x="2578" y="18894"/>
                      <a:pt x="2483" y="18031"/>
                    </a:cubicBezTo>
                    <a:cubicBezTo>
                      <a:pt x="2442" y="17658"/>
                      <a:pt x="2401" y="17286"/>
                      <a:pt x="2363" y="16915"/>
                    </a:cubicBezTo>
                    <a:cubicBezTo>
                      <a:pt x="2335" y="16779"/>
                      <a:pt x="2055" y="16387"/>
                      <a:pt x="1950" y="16239"/>
                    </a:cubicBezTo>
                    <a:cubicBezTo>
                      <a:pt x="1884" y="16146"/>
                      <a:pt x="1828" y="16068"/>
                      <a:pt x="1797" y="16017"/>
                    </a:cubicBezTo>
                    <a:cubicBezTo>
                      <a:pt x="1680" y="15822"/>
                      <a:pt x="1556" y="15713"/>
                      <a:pt x="1435" y="15607"/>
                    </a:cubicBezTo>
                    <a:cubicBezTo>
                      <a:pt x="1196" y="15396"/>
                      <a:pt x="948" y="15178"/>
                      <a:pt x="878" y="14398"/>
                    </a:cubicBezTo>
                    <a:cubicBezTo>
                      <a:pt x="844" y="14017"/>
                      <a:pt x="876" y="13650"/>
                      <a:pt x="906" y="13295"/>
                    </a:cubicBezTo>
                    <a:cubicBezTo>
                      <a:pt x="937" y="12936"/>
                      <a:pt x="966" y="12598"/>
                      <a:pt x="927" y="12274"/>
                    </a:cubicBezTo>
                    <a:cubicBezTo>
                      <a:pt x="886" y="11939"/>
                      <a:pt x="802" y="11617"/>
                      <a:pt x="713" y="11276"/>
                    </a:cubicBezTo>
                    <a:cubicBezTo>
                      <a:pt x="613" y="10890"/>
                      <a:pt x="509" y="10490"/>
                      <a:pt x="467" y="10054"/>
                    </a:cubicBezTo>
                    <a:lnTo>
                      <a:pt x="784" y="9966"/>
                    </a:lnTo>
                    <a:cubicBezTo>
                      <a:pt x="780" y="9926"/>
                      <a:pt x="756" y="9889"/>
                      <a:pt x="742" y="9883"/>
                    </a:cubicBezTo>
                    <a:cubicBezTo>
                      <a:pt x="742" y="9883"/>
                      <a:pt x="743" y="9883"/>
                      <a:pt x="744" y="9883"/>
                    </a:cubicBezTo>
                    <a:cubicBezTo>
                      <a:pt x="881" y="9883"/>
                      <a:pt x="1165" y="9682"/>
                      <a:pt x="1483" y="9371"/>
                    </a:cubicBezTo>
                    <a:cubicBezTo>
                      <a:pt x="1657" y="9204"/>
                      <a:pt x="1766" y="9078"/>
                      <a:pt x="1786" y="9047"/>
                    </a:cubicBezTo>
                    <a:cubicBezTo>
                      <a:pt x="1917" y="8825"/>
                      <a:pt x="2205" y="8297"/>
                      <a:pt x="2324" y="8021"/>
                    </a:cubicBezTo>
                    <a:cubicBezTo>
                      <a:pt x="1177" y="6858"/>
                      <a:pt x="-3" y="4825"/>
                      <a:pt x="0" y="2460"/>
                    </a:cubicBezTo>
                    <a:cubicBezTo>
                      <a:pt x="0" y="1293"/>
                      <a:pt x="1101" y="206"/>
                      <a:pt x="1227" y="86"/>
                    </a:cubicBezTo>
                    <a:lnTo>
                      <a:pt x="1317" y="0"/>
                    </a:lnTo>
                    <a:lnTo>
                      <a:pt x="1700" y="464"/>
                    </a:lnTo>
                    <a:cubicBezTo>
                      <a:pt x="1736" y="508"/>
                      <a:pt x="1772" y="555"/>
                      <a:pt x="1808" y="603"/>
                    </a:cubicBezTo>
                    <a:lnTo>
                      <a:pt x="1832" y="637"/>
                    </a:lnTo>
                    <a:cubicBezTo>
                      <a:pt x="1890" y="719"/>
                      <a:pt x="1929" y="775"/>
                      <a:pt x="1964" y="834"/>
                    </a:cubicBezTo>
                    <a:lnTo>
                      <a:pt x="1986" y="873"/>
                    </a:lnTo>
                    <a:cubicBezTo>
                      <a:pt x="2019" y="928"/>
                      <a:pt x="2050" y="988"/>
                      <a:pt x="2079" y="1049"/>
                    </a:cubicBezTo>
                    <a:lnTo>
                      <a:pt x="2097" y="1088"/>
                    </a:lnTo>
                    <a:cubicBezTo>
                      <a:pt x="2131" y="1164"/>
                      <a:pt x="2157" y="1241"/>
                      <a:pt x="2179" y="1318"/>
                    </a:cubicBezTo>
                    <a:lnTo>
                      <a:pt x="2194" y="1373"/>
                    </a:lnTo>
                    <a:cubicBezTo>
                      <a:pt x="2217" y="1465"/>
                      <a:pt x="2231" y="1554"/>
                      <a:pt x="2237" y="1644"/>
                    </a:cubicBezTo>
                    <a:lnTo>
                      <a:pt x="2239" y="1694"/>
                    </a:lnTo>
                    <a:cubicBezTo>
                      <a:pt x="2244" y="1800"/>
                      <a:pt x="2239" y="1903"/>
                      <a:pt x="2224" y="2002"/>
                    </a:cubicBezTo>
                    <a:cubicBezTo>
                      <a:pt x="2212" y="2077"/>
                      <a:pt x="2184" y="2158"/>
                      <a:pt x="2103" y="2383"/>
                    </a:cubicBezTo>
                    <a:cubicBezTo>
                      <a:pt x="2047" y="2540"/>
                      <a:pt x="1913" y="2914"/>
                      <a:pt x="1868" y="3118"/>
                    </a:cubicBezTo>
                    <a:cubicBezTo>
                      <a:pt x="1968" y="3167"/>
                      <a:pt x="2069" y="3191"/>
                      <a:pt x="2177" y="3191"/>
                    </a:cubicBezTo>
                    <a:cubicBezTo>
                      <a:pt x="2264" y="3191"/>
                      <a:pt x="2355" y="3176"/>
                      <a:pt x="2455" y="3144"/>
                    </a:cubicBezTo>
                    <a:cubicBezTo>
                      <a:pt x="2624" y="3090"/>
                      <a:pt x="2779" y="3011"/>
                      <a:pt x="2929" y="2935"/>
                    </a:cubicBezTo>
                    <a:cubicBezTo>
                      <a:pt x="3185" y="2805"/>
                      <a:pt x="3449" y="2671"/>
                      <a:pt x="3764" y="2671"/>
                    </a:cubicBezTo>
                    <a:cubicBezTo>
                      <a:pt x="3829" y="2671"/>
                      <a:pt x="3897" y="2677"/>
                      <a:pt x="3967" y="2689"/>
                    </a:cubicBezTo>
                    <a:cubicBezTo>
                      <a:pt x="4573" y="2792"/>
                      <a:pt x="5197" y="3024"/>
                      <a:pt x="5638" y="3311"/>
                    </a:cubicBezTo>
                    <a:cubicBezTo>
                      <a:pt x="5743" y="3381"/>
                      <a:pt x="5838" y="3448"/>
                      <a:pt x="5926" y="3511"/>
                    </a:cubicBezTo>
                    <a:cubicBezTo>
                      <a:pt x="6247" y="3739"/>
                      <a:pt x="6459" y="3889"/>
                      <a:pt x="6832" y="3889"/>
                    </a:cubicBezTo>
                    <a:lnTo>
                      <a:pt x="6881" y="3889"/>
                    </a:lnTo>
                    <a:cubicBezTo>
                      <a:pt x="7342" y="3871"/>
                      <a:pt x="7806" y="3869"/>
                      <a:pt x="8269" y="3869"/>
                    </a:cubicBezTo>
                    <a:lnTo>
                      <a:pt x="8811" y="3869"/>
                    </a:lnTo>
                    <a:cubicBezTo>
                      <a:pt x="9265" y="3869"/>
                      <a:pt x="9650" y="4128"/>
                      <a:pt x="10023" y="4379"/>
                    </a:cubicBezTo>
                    <a:cubicBezTo>
                      <a:pt x="10276" y="4549"/>
                      <a:pt x="10515" y="4709"/>
                      <a:pt x="10767" y="4786"/>
                    </a:cubicBezTo>
                    <a:cubicBezTo>
                      <a:pt x="10797" y="4795"/>
                      <a:pt x="10827" y="4799"/>
                      <a:pt x="10857" y="4799"/>
                    </a:cubicBezTo>
                    <a:cubicBezTo>
                      <a:pt x="11244" y="4799"/>
                      <a:pt x="11648" y="4105"/>
                      <a:pt x="11897" y="3455"/>
                    </a:cubicBezTo>
                    <a:cubicBezTo>
                      <a:pt x="12177" y="2741"/>
                      <a:pt x="12370" y="2249"/>
                      <a:pt x="12859" y="1820"/>
                    </a:cubicBezTo>
                    <a:cubicBezTo>
                      <a:pt x="13471" y="1281"/>
                      <a:pt x="14149" y="1087"/>
                      <a:pt x="14804" y="899"/>
                    </a:cubicBezTo>
                    <a:cubicBezTo>
                      <a:pt x="15049" y="829"/>
                      <a:pt x="15292" y="759"/>
                      <a:pt x="15532" y="672"/>
                    </a:cubicBezTo>
                    <a:cubicBezTo>
                      <a:pt x="15590" y="651"/>
                      <a:pt x="15652" y="625"/>
                      <a:pt x="15718" y="598"/>
                    </a:cubicBezTo>
                    <a:cubicBezTo>
                      <a:pt x="15810" y="561"/>
                      <a:pt x="15908" y="522"/>
                      <a:pt x="16007" y="487"/>
                    </a:cubicBezTo>
                    <a:cubicBezTo>
                      <a:pt x="16064" y="468"/>
                      <a:pt x="16119" y="450"/>
                      <a:pt x="16175" y="436"/>
                    </a:cubicBezTo>
                    <a:lnTo>
                      <a:pt x="16224" y="424"/>
                    </a:lnTo>
                    <a:cubicBezTo>
                      <a:pt x="16303" y="406"/>
                      <a:pt x="16379" y="395"/>
                      <a:pt x="16454" y="393"/>
                    </a:cubicBezTo>
                    <a:lnTo>
                      <a:pt x="16477" y="392"/>
                    </a:lnTo>
                    <a:lnTo>
                      <a:pt x="16508" y="403"/>
                    </a:lnTo>
                    <a:cubicBezTo>
                      <a:pt x="16675" y="484"/>
                      <a:pt x="17023" y="654"/>
                      <a:pt x="17023" y="654"/>
                    </a:cubicBezTo>
                    <a:lnTo>
                      <a:pt x="17042" y="674"/>
                    </a:lnTo>
                    <a:cubicBezTo>
                      <a:pt x="17112" y="749"/>
                      <a:pt x="17178" y="833"/>
                      <a:pt x="17245" y="917"/>
                    </a:cubicBezTo>
                    <a:cubicBezTo>
                      <a:pt x="17382" y="1089"/>
                      <a:pt x="17511" y="1252"/>
                      <a:pt x="17670" y="1323"/>
                    </a:cubicBezTo>
                    <a:cubicBezTo>
                      <a:pt x="17817" y="1389"/>
                      <a:pt x="17980" y="1402"/>
                      <a:pt x="18152" y="1417"/>
                    </a:cubicBezTo>
                    <a:cubicBezTo>
                      <a:pt x="18329" y="1431"/>
                      <a:pt x="18511" y="1446"/>
                      <a:pt x="18687" y="1521"/>
                    </a:cubicBezTo>
                    <a:lnTo>
                      <a:pt x="18813" y="1588"/>
                    </a:lnTo>
                    <a:lnTo>
                      <a:pt x="18840" y="1604"/>
                    </a:lnTo>
                    <a:cubicBezTo>
                      <a:pt x="18862" y="1617"/>
                      <a:pt x="18885" y="1631"/>
                      <a:pt x="18907" y="1649"/>
                    </a:cubicBezTo>
                    <a:cubicBezTo>
                      <a:pt x="19097" y="1802"/>
                      <a:pt x="19226" y="2058"/>
                      <a:pt x="19339" y="2283"/>
                    </a:cubicBezTo>
                    <a:cubicBezTo>
                      <a:pt x="19421" y="2445"/>
                      <a:pt x="19498" y="2598"/>
                      <a:pt x="19591" y="2707"/>
                    </a:cubicBezTo>
                    <a:cubicBezTo>
                      <a:pt x="19681" y="2811"/>
                      <a:pt x="19789" y="2871"/>
                      <a:pt x="19903" y="2934"/>
                    </a:cubicBezTo>
                    <a:cubicBezTo>
                      <a:pt x="20020" y="3000"/>
                      <a:pt x="20142" y="3067"/>
                      <a:pt x="20259" y="3189"/>
                    </a:cubicBezTo>
                    <a:cubicBezTo>
                      <a:pt x="20311" y="3243"/>
                      <a:pt x="20362" y="3288"/>
                      <a:pt x="20412" y="3328"/>
                    </a:cubicBezTo>
                    <a:lnTo>
                      <a:pt x="20444" y="3352"/>
                    </a:lnTo>
                    <a:cubicBezTo>
                      <a:pt x="20488" y="3384"/>
                      <a:pt x="20521" y="3406"/>
                      <a:pt x="20553" y="3424"/>
                    </a:cubicBezTo>
                    <a:lnTo>
                      <a:pt x="20598" y="3448"/>
                    </a:lnTo>
                    <a:cubicBezTo>
                      <a:pt x="20628" y="3463"/>
                      <a:pt x="20658" y="3476"/>
                      <a:pt x="20687" y="3486"/>
                    </a:cubicBezTo>
                    <a:lnTo>
                      <a:pt x="20697" y="3767"/>
                    </a:lnTo>
                    <a:lnTo>
                      <a:pt x="20722" y="3498"/>
                    </a:lnTo>
                    <a:cubicBezTo>
                      <a:pt x="20759" y="3508"/>
                      <a:pt x="20794" y="3515"/>
                      <a:pt x="20828" y="3519"/>
                    </a:cubicBezTo>
                    <a:lnTo>
                      <a:pt x="20878" y="3521"/>
                    </a:lnTo>
                    <a:cubicBezTo>
                      <a:pt x="20902" y="3521"/>
                      <a:pt x="20924" y="3520"/>
                      <a:pt x="20946" y="3517"/>
                    </a:cubicBezTo>
                    <a:cubicBezTo>
                      <a:pt x="20984" y="3510"/>
                      <a:pt x="21013" y="3503"/>
                      <a:pt x="21040" y="3494"/>
                    </a:cubicBezTo>
                    <a:cubicBezTo>
                      <a:pt x="21084" y="3477"/>
                      <a:pt x="21106" y="3467"/>
                      <a:pt x="21127" y="3456"/>
                    </a:cubicBezTo>
                    <a:cubicBezTo>
                      <a:pt x="21165" y="3434"/>
                      <a:pt x="21188" y="3419"/>
                      <a:pt x="21209" y="3404"/>
                    </a:cubicBezTo>
                    <a:lnTo>
                      <a:pt x="21357" y="3290"/>
                    </a:lnTo>
                    <a:lnTo>
                      <a:pt x="21422" y="3543"/>
                    </a:lnTo>
                    <a:cubicBezTo>
                      <a:pt x="21597" y="4222"/>
                      <a:pt x="21591" y="4906"/>
                      <a:pt x="21405" y="5420"/>
                    </a:cubicBezTo>
                    <a:cubicBezTo>
                      <a:pt x="21235" y="5889"/>
                      <a:pt x="20940" y="6168"/>
                      <a:pt x="20576" y="6205"/>
                    </a:cubicBezTo>
                    <a:cubicBezTo>
                      <a:pt x="19969" y="6261"/>
                      <a:pt x="19581" y="6855"/>
                      <a:pt x="19424" y="7970"/>
                    </a:cubicBezTo>
                    <a:cubicBezTo>
                      <a:pt x="19374" y="8325"/>
                      <a:pt x="19382" y="8711"/>
                      <a:pt x="19391" y="9119"/>
                    </a:cubicBezTo>
                    <a:cubicBezTo>
                      <a:pt x="19403" y="9717"/>
                      <a:pt x="19415" y="10334"/>
                      <a:pt x="19244" y="10911"/>
                    </a:cubicBezTo>
                    <a:cubicBezTo>
                      <a:pt x="19091" y="11426"/>
                      <a:pt x="18623" y="12106"/>
                      <a:pt x="18232" y="12434"/>
                    </a:cubicBezTo>
                    <a:cubicBezTo>
                      <a:pt x="18327" y="12527"/>
                      <a:pt x="18441" y="12602"/>
                      <a:pt x="18559" y="12680"/>
                    </a:cubicBezTo>
                    <a:cubicBezTo>
                      <a:pt x="18744" y="12802"/>
                      <a:pt x="18936" y="12929"/>
                      <a:pt x="19092" y="13148"/>
                    </a:cubicBezTo>
                    <a:cubicBezTo>
                      <a:pt x="19106" y="13167"/>
                      <a:pt x="20359" y="15066"/>
                      <a:pt x="20206" y="16072"/>
                    </a:cubicBezTo>
                    <a:cubicBezTo>
                      <a:pt x="20185" y="16204"/>
                      <a:pt x="20148" y="16320"/>
                      <a:pt x="20095" y="16418"/>
                    </a:cubicBezTo>
                    <a:lnTo>
                      <a:pt x="20045" y="16511"/>
                    </a:lnTo>
                    <a:lnTo>
                      <a:pt x="19971" y="16507"/>
                    </a:lnTo>
                    <a:cubicBezTo>
                      <a:pt x="19856" y="16501"/>
                      <a:pt x="19762" y="16496"/>
                      <a:pt x="19668" y="16496"/>
                    </a:cubicBezTo>
                    <a:cubicBezTo>
                      <a:pt x="19411" y="16496"/>
                      <a:pt x="19229" y="16537"/>
                      <a:pt x="19058" y="16635"/>
                    </a:cubicBezTo>
                    <a:cubicBezTo>
                      <a:pt x="18983" y="16677"/>
                      <a:pt x="18923" y="16737"/>
                      <a:pt x="18865" y="16794"/>
                    </a:cubicBezTo>
                    <a:cubicBezTo>
                      <a:pt x="18810" y="16849"/>
                      <a:pt x="18752" y="16907"/>
                      <a:pt x="18687" y="16944"/>
                    </a:cubicBezTo>
                    <a:lnTo>
                      <a:pt x="18674" y="16951"/>
                    </a:lnTo>
                    <a:lnTo>
                      <a:pt x="18659" y="16955"/>
                    </a:lnTo>
                    <a:cubicBezTo>
                      <a:pt x="18633" y="16962"/>
                      <a:pt x="18607" y="16969"/>
                      <a:pt x="18581" y="16979"/>
                    </a:cubicBezTo>
                    <a:lnTo>
                      <a:pt x="18564" y="16985"/>
                    </a:lnTo>
                    <a:cubicBezTo>
                      <a:pt x="18564" y="16985"/>
                      <a:pt x="18537" y="16985"/>
                      <a:pt x="18533" y="16985"/>
                    </a:cubicBezTo>
                    <a:cubicBezTo>
                      <a:pt x="18506" y="16985"/>
                      <a:pt x="18487" y="16981"/>
                      <a:pt x="18467" y="16974"/>
                    </a:cubicBezTo>
                    <a:cubicBezTo>
                      <a:pt x="18383" y="16948"/>
                      <a:pt x="18317" y="16908"/>
                      <a:pt x="18251" y="16847"/>
                    </a:cubicBezTo>
                    <a:cubicBezTo>
                      <a:pt x="18064" y="16675"/>
                      <a:pt x="17898" y="16327"/>
                      <a:pt x="17760" y="16009"/>
                    </a:cubicBezTo>
                    <a:cubicBezTo>
                      <a:pt x="17760" y="16009"/>
                      <a:pt x="17629" y="15699"/>
                      <a:pt x="17608" y="15652"/>
                    </a:cubicBezTo>
                    <a:cubicBezTo>
                      <a:pt x="17117" y="15773"/>
                      <a:pt x="16636" y="16027"/>
                      <a:pt x="16169" y="16272"/>
                    </a:cubicBezTo>
                    <a:lnTo>
                      <a:pt x="16048" y="16336"/>
                    </a:lnTo>
                    <a:cubicBezTo>
                      <a:pt x="15910" y="16409"/>
                      <a:pt x="15771" y="16481"/>
                      <a:pt x="15632" y="16548"/>
                    </a:cubicBezTo>
                    <a:cubicBezTo>
                      <a:pt x="15519" y="16602"/>
                      <a:pt x="15385" y="16666"/>
                      <a:pt x="15258" y="16756"/>
                    </a:cubicBezTo>
                    <a:cubicBezTo>
                      <a:pt x="15078" y="16881"/>
                      <a:pt x="14962" y="17021"/>
                      <a:pt x="14911" y="17172"/>
                    </a:cubicBezTo>
                    <a:cubicBezTo>
                      <a:pt x="14898" y="17212"/>
                      <a:pt x="14889" y="17252"/>
                      <a:pt x="14884" y="17295"/>
                    </a:cubicBezTo>
                    <a:lnTo>
                      <a:pt x="14884" y="17352"/>
                    </a:lnTo>
                    <a:cubicBezTo>
                      <a:pt x="14881" y="17407"/>
                      <a:pt x="14879" y="17434"/>
                      <a:pt x="14881" y="17458"/>
                    </a:cubicBezTo>
                    <a:cubicBezTo>
                      <a:pt x="14882" y="17471"/>
                      <a:pt x="14886" y="17490"/>
                      <a:pt x="14889" y="17510"/>
                    </a:cubicBezTo>
                    <a:lnTo>
                      <a:pt x="14901" y="17577"/>
                    </a:lnTo>
                    <a:cubicBezTo>
                      <a:pt x="14912" y="17630"/>
                      <a:pt x="14924" y="17660"/>
                      <a:pt x="14935" y="17689"/>
                    </a:cubicBezTo>
                    <a:lnTo>
                      <a:pt x="14825" y="17907"/>
                    </a:lnTo>
                    <a:lnTo>
                      <a:pt x="14953" y="17744"/>
                    </a:lnTo>
                    <a:cubicBezTo>
                      <a:pt x="14968" y="17778"/>
                      <a:pt x="14984" y="17810"/>
                      <a:pt x="15000" y="17842"/>
                    </a:cubicBezTo>
                    <a:lnTo>
                      <a:pt x="15238" y="18330"/>
                    </a:lnTo>
                    <a:lnTo>
                      <a:pt x="14900" y="18337"/>
                    </a:lnTo>
                    <a:lnTo>
                      <a:pt x="13792" y="18337"/>
                    </a:lnTo>
                    <a:lnTo>
                      <a:pt x="13859" y="20857"/>
                    </a:lnTo>
                    <a:lnTo>
                      <a:pt x="13698" y="20869"/>
                    </a:lnTo>
                    <a:lnTo>
                      <a:pt x="13694" y="21141"/>
                    </a:lnTo>
                    <a:cubicBezTo>
                      <a:pt x="13635" y="21144"/>
                      <a:pt x="13073" y="21252"/>
                      <a:pt x="12577" y="21346"/>
                    </a:cubicBezTo>
                    <a:cubicBezTo>
                      <a:pt x="11801" y="21495"/>
                      <a:pt x="11286" y="21593"/>
                      <a:pt x="11189" y="21598"/>
                    </a:cubicBezTo>
                    <a:cubicBezTo>
                      <a:pt x="11156" y="21600"/>
                      <a:pt x="11125" y="21600"/>
                      <a:pt x="11093" y="21600"/>
                    </a:cubicBezTo>
                    <a:close/>
                  </a:path>
                </a:pathLst>
              </a:custGeom>
              <a:solidFill>
                <a:srgbClr val="ACB9CA"/>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312" name="Shape 195">
                <a:extLst>
                  <a:ext uri="{FF2B5EF4-FFF2-40B4-BE49-F238E27FC236}">
                    <a16:creationId xmlns:a16="http://schemas.microsoft.com/office/drawing/2014/main" id="{C7C1AAE5-40DF-AB41-B1BA-BF0D0A9B7440}"/>
                  </a:ext>
                </a:extLst>
              </p:cNvPr>
              <p:cNvSpPr/>
              <p:nvPr/>
            </p:nvSpPr>
            <p:spPr>
              <a:xfrm>
                <a:off x="5838156" y="5049559"/>
                <a:ext cx="286031" cy="620440"/>
              </a:xfrm>
              <a:custGeom>
                <a:avLst/>
                <a:gdLst/>
                <a:ahLst/>
                <a:cxnLst>
                  <a:cxn ang="0">
                    <a:pos x="wd2" y="hd2"/>
                  </a:cxn>
                  <a:cxn ang="5400000">
                    <a:pos x="wd2" y="hd2"/>
                  </a:cxn>
                  <a:cxn ang="10800000">
                    <a:pos x="wd2" y="hd2"/>
                  </a:cxn>
                  <a:cxn ang="16200000">
                    <a:pos x="wd2" y="hd2"/>
                  </a:cxn>
                </a:cxnLst>
                <a:rect l="0" t="0" r="r" b="b"/>
                <a:pathLst>
                  <a:path w="21529" h="21600" extrusionOk="0">
                    <a:moveTo>
                      <a:pt x="8302" y="21600"/>
                    </a:moveTo>
                    <a:cubicBezTo>
                      <a:pt x="7732" y="21600"/>
                      <a:pt x="7259" y="21431"/>
                      <a:pt x="6914" y="21307"/>
                    </a:cubicBezTo>
                    <a:cubicBezTo>
                      <a:pt x="6287" y="21085"/>
                      <a:pt x="4551" y="20179"/>
                      <a:pt x="4779" y="19579"/>
                    </a:cubicBezTo>
                    <a:cubicBezTo>
                      <a:pt x="4990" y="18992"/>
                      <a:pt x="7440" y="18742"/>
                      <a:pt x="8551" y="18727"/>
                    </a:cubicBezTo>
                    <a:cubicBezTo>
                      <a:pt x="8056" y="18366"/>
                      <a:pt x="7356" y="17923"/>
                      <a:pt x="7067" y="17864"/>
                    </a:cubicBezTo>
                    <a:cubicBezTo>
                      <a:pt x="6431" y="17738"/>
                      <a:pt x="2936" y="16959"/>
                      <a:pt x="1831" y="16304"/>
                    </a:cubicBezTo>
                    <a:cubicBezTo>
                      <a:pt x="798" y="15696"/>
                      <a:pt x="885" y="14383"/>
                      <a:pt x="946" y="13424"/>
                    </a:cubicBezTo>
                    <a:cubicBezTo>
                      <a:pt x="961" y="13194"/>
                      <a:pt x="975" y="12987"/>
                      <a:pt x="970" y="12825"/>
                    </a:cubicBezTo>
                    <a:cubicBezTo>
                      <a:pt x="943" y="12062"/>
                      <a:pt x="1180" y="11287"/>
                      <a:pt x="1408" y="10537"/>
                    </a:cubicBezTo>
                    <a:cubicBezTo>
                      <a:pt x="1608" y="9883"/>
                      <a:pt x="1814" y="9207"/>
                      <a:pt x="1841" y="8551"/>
                    </a:cubicBezTo>
                    <a:cubicBezTo>
                      <a:pt x="1851" y="8199"/>
                      <a:pt x="2050" y="7813"/>
                      <a:pt x="2243" y="7439"/>
                    </a:cubicBezTo>
                    <a:cubicBezTo>
                      <a:pt x="2558" y="6827"/>
                      <a:pt x="2883" y="6196"/>
                      <a:pt x="2393" y="5715"/>
                    </a:cubicBezTo>
                    <a:cubicBezTo>
                      <a:pt x="2356" y="5715"/>
                      <a:pt x="1628" y="5719"/>
                      <a:pt x="1627" y="5719"/>
                    </a:cubicBezTo>
                    <a:cubicBezTo>
                      <a:pt x="1155" y="5719"/>
                      <a:pt x="60" y="5718"/>
                      <a:pt x="3" y="5063"/>
                    </a:cubicBezTo>
                    <a:cubicBezTo>
                      <a:pt x="-28" y="4807"/>
                      <a:pt x="177" y="4432"/>
                      <a:pt x="358" y="4100"/>
                    </a:cubicBezTo>
                    <a:cubicBezTo>
                      <a:pt x="430" y="3968"/>
                      <a:pt x="497" y="3846"/>
                      <a:pt x="539" y="3747"/>
                    </a:cubicBezTo>
                    <a:lnTo>
                      <a:pt x="575" y="3664"/>
                    </a:lnTo>
                    <a:cubicBezTo>
                      <a:pt x="970" y="2750"/>
                      <a:pt x="1417" y="1715"/>
                      <a:pt x="2384" y="883"/>
                    </a:cubicBezTo>
                    <a:cubicBezTo>
                      <a:pt x="3008" y="349"/>
                      <a:pt x="3485" y="0"/>
                      <a:pt x="4390" y="0"/>
                    </a:cubicBezTo>
                    <a:cubicBezTo>
                      <a:pt x="5126" y="0"/>
                      <a:pt x="5919" y="244"/>
                      <a:pt x="7459" y="750"/>
                    </a:cubicBezTo>
                    <a:lnTo>
                      <a:pt x="7468" y="750"/>
                    </a:lnTo>
                    <a:lnTo>
                      <a:pt x="7634" y="802"/>
                    </a:lnTo>
                    <a:lnTo>
                      <a:pt x="7988" y="926"/>
                    </a:lnTo>
                    <a:cubicBezTo>
                      <a:pt x="7995" y="927"/>
                      <a:pt x="8194" y="991"/>
                      <a:pt x="8194" y="991"/>
                    </a:cubicBezTo>
                    <a:cubicBezTo>
                      <a:pt x="9461" y="1421"/>
                      <a:pt x="11086" y="2011"/>
                      <a:pt x="12657" y="2585"/>
                    </a:cubicBezTo>
                    <a:lnTo>
                      <a:pt x="12725" y="2609"/>
                    </a:lnTo>
                    <a:lnTo>
                      <a:pt x="12762" y="2631"/>
                    </a:lnTo>
                    <a:cubicBezTo>
                      <a:pt x="15221" y="3706"/>
                      <a:pt x="16450" y="4723"/>
                      <a:pt x="16415" y="5655"/>
                    </a:cubicBezTo>
                    <a:lnTo>
                      <a:pt x="16409" y="5808"/>
                    </a:lnTo>
                    <a:lnTo>
                      <a:pt x="15985" y="5905"/>
                    </a:lnTo>
                    <a:cubicBezTo>
                      <a:pt x="15865" y="5932"/>
                      <a:pt x="15728" y="5963"/>
                      <a:pt x="15574" y="6003"/>
                    </a:cubicBezTo>
                    <a:cubicBezTo>
                      <a:pt x="14827" y="6192"/>
                      <a:pt x="14555" y="7809"/>
                      <a:pt x="14760" y="9225"/>
                    </a:cubicBezTo>
                    <a:cubicBezTo>
                      <a:pt x="16160" y="10444"/>
                      <a:pt x="17765" y="11516"/>
                      <a:pt x="18288" y="11578"/>
                    </a:cubicBezTo>
                    <a:cubicBezTo>
                      <a:pt x="18579" y="11606"/>
                      <a:pt x="19226" y="11650"/>
                      <a:pt x="20181" y="11689"/>
                    </a:cubicBezTo>
                    <a:lnTo>
                      <a:pt x="20835" y="11715"/>
                    </a:lnTo>
                    <a:lnTo>
                      <a:pt x="20666" y="11990"/>
                    </a:lnTo>
                    <a:cubicBezTo>
                      <a:pt x="20889" y="12262"/>
                      <a:pt x="21572" y="13153"/>
                      <a:pt x="21527" y="13715"/>
                    </a:cubicBezTo>
                    <a:cubicBezTo>
                      <a:pt x="21479" y="14287"/>
                      <a:pt x="20644" y="14579"/>
                      <a:pt x="19907" y="14837"/>
                    </a:cubicBezTo>
                    <a:cubicBezTo>
                      <a:pt x="19578" y="14952"/>
                      <a:pt x="19267" y="15060"/>
                      <a:pt x="19035" y="15187"/>
                    </a:cubicBezTo>
                    <a:cubicBezTo>
                      <a:pt x="18281" y="15601"/>
                      <a:pt x="18360" y="16160"/>
                      <a:pt x="18443" y="16751"/>
                    </a:cubicBezTo>
                    <a:lnTo>
                      <a:pt x="18476" y="16998"/>
                    </a:lnTo>
                    <a:lnTo>
                      <a:pt x="18346" y="17073"/>
                    </a:lnTo>
                    <a:cubicBezTo>
                      <a:pt x="18297" y="17102"/>
                      <a:pt x="17113" y="17779"/>
                      <a:pt x="15662" y="17779"/>
                    </a:cubicBezTo>
                    <a:cubicBezTo>
                      <a:pt x="15474" y="17779"/>
                      <a:pt x="15280" y="17774"/>
                      <a:pt x="15086" y="17770"/>
                    </a:cubicBezTo>
                    <a:cubicBezTo>
                      <a:pt x="14910" y="17767"/>
                      <a:pt x="14735" y="17763"/>
                      <a:pt x="14566" y="17763"/>
                    </a:cubicBezTo>
                    <a:cubicBezTo>
                      <a:pt x="14156" y="17763"/>
                      <a:pt x="13907" y="17788"/>
                      <a:pt x="13804" y="17839"/>
                    </a:cubicBezTo>
                    <a:cubicBezTo>
                      <a:pt x="13714" y="17884"/>
                      <a:pt x="13675" y="17982"/>
                      <a:pt x="13695" y="18117"/>
                    </a:cubicBezTo>
                    <a:cubicBezTo>
                      <a:pt x="13711" y="18218"/>
                      <a:pt x="13746" y="18343"/>
                      <a:pt x="13783" y="18480"/>
                    </a:cubicBezTo>
                    <a:cubicBezTo>
                      <a:pt x="13938" y="19048"/>
                      <a:pt x="14131" y="19754"/>
                      <a:pt x="13554" y="20173"/>
                    </a:cubicBezTo>
                    <a:cubicBezTo>
                      <a:pt x="13056" y="20535"/>
                      <a:pt x="12092" y="20600"/>
                      <a:pt x="11159" y="20662"/>
                    </a:cubicBezTo>
                    <a:cubicBezTo>
                      <a:pt x="10556" y="20703"/>
                      <a:pt x="9933" y="20745"/>
                      <a:pt x="9510" y="20865"/>
                    </a:cubicBezTo>
                    <a:cubicBezTo>
                      <a:pt x="9505" y="20890"/>
                      <a:pt x="9502" y="20924"/>
                      <a:pt x="9499" y="20949"/>
                    </a:cubicBezTo>
                    <a:cubicBezTo>
                      <a:pt x="9482" y="21117"/>
                      <a:pt x="9455" y="21400"/>
                      <a:pt x="8871" y="21537"/>
                    </a:cubicBezTo>
                    <a:cubicBezTo>
                      <a:pt x="8694" y="21579"/>
                      <a:pt x="8502" y="21600"/>
                      <a:pt x="8302" y="21600"/>
                    </a:cubicBezTo>
                    <a:close/>
                  </a:path>
                </a:pathLst>
              </a:custGeom>
              <a:solidFill>
                <a:srgbClr val="C9D0D8"/>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313" name="Shape 197">
                <a:extLst>
                  <a:ext uri="{FF2B5EF4-FFF2-40B4-BE49-F238E27FC236}">
                    <a16:creationId xmlns:a16="http://schemas.microsoft.com/office/drawing/2014/main" id="{5B386F53-A251-A144-9E9D-44845D58D692}"/>
                  </a:ext>
                </a:extLst>
              </p:cNvPr>
              <p:cNvSpPr/>
              <p:nvPr/>
            </p:nvSpPr>
            <p:spPr>
              <a:xfrm>
                <a:off x="7936839" y="5511005"/>
                <a:ext cx="73137" cy="7949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6"/>
                      <a:pt x="4835" y="0"/>
                      <a:pt x="10800" y="0"/>
                    </a:cubicBezTo>
                    <a:cubicBezTo>
                      <a:pt x="16765"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314" name="Shape 201">
                <a:extLst>
                  <a:ext uri="{FF2B5EF4-FFF2-40B4-BE49-F238E27FC236}">
                    <a16:creationId xmlns:a16="http://schemas.microsoft.com/office/drawing/2014/main" id="{03ADF070-318D-0044-A8C5-0142BFA9C6FA}"/>
                  </a:ext>
                </a:extLst>
              </p:cNvPr>
              <p:cNvSpPr/>
              <p:nvPr/>
            </p:nvSpPr>
            <p:spPr>
              <a:xfrm>
                <a:off x="8102191" y="6435963"/>
                <a:ext cx="73137" cy="7949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6"/>
                      <a:pt x="4835" y="0"/>
                      <a:pt x="10800" y="0"/>
                    </a:cubicBezTo>
                    <a:cubicBezTo>
                      <a:pt x="16765"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315" name="Shape 204">
                <a:extLst>
                  <a:ext uri="{FF2B5EF4-FFF2-40B4-BE49-F238E27FC236}">
                    <a16:creationId xmlns:a16="http://schemas.microsoft.com/office/drawing/2014/main" id="{E38209D9-175F-4A48-982C-B5E6C016F3CD}"/>
                  </a:ext>
                </a:extLst>
              </p:cNvPr>
              <p:cNvSpPr/>
              <p:nvPr/>
            </p:nvSpPr>
            <p:spPr>
              <a:xfrm>
                <a:off x="6410524" y="4998682"/>
                <a:ext cx="73137" cy="7949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6"/>
                      <a:pt x="4835" y="0"/>
                      <a:pt x="10800" y="0"/>
                    </a:cubicBezTo>
                    <a:cubicBezTo>
                      <a:pt x="16765"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316" name="Shape 206">
                <a:extLst>
                  <a:ext uri="{FF2B5EF4-FFF2-40B4-BE49-F238E27FC236}">
                    <a16:creationId xmlns:a16="http://schemas.microsoft.com/office/drawing/2014/main" id="{42E55660-369A-ED41-B9BD-EA7519E550F5}"/>
                  </a:ext>
                </a:extLst>
              </p:cNvPr>
              <p:cNvSpPr/>
              <p:nvPr/>
            </p:nvSpPr>
            <p:spPr>
              <a:xfrm>
                <a:off x="6524998" y="5901754"/>
                <a:ext cx="73137" cy="7949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6"/>
                      <a:pt x="4835" y="0"/>
                      <a:pt x="10800" y="0"/>
                    </a:cubicBezTo>
                    <a:cubicBezTo>
                      <a:pt x="16765"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317" name="Shape 210">
                <a:extLst>
                  <a:ext uri="{FF2B5EF4-FFF2-40B4-BE49-F238E27FC236}">
                    <a16:creationId xmlns:a16="http://schemas.microsoft.com/office/drawing/2014/main" id="{88237C0E-19DA-7443-BA18-BF0F01B9E905}"/>
                  </a:ext>
                </a:extLst>
              </p:cNvPr>
              <p:cNvSpPr/>
              <p:nvPr/>
            </p:nvSpPr>
            <p:spPr>
              <a:xfrm>
                <a:off x="5889033" y="5253068"/>
                <a:ext cx="73137" cy="7949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6"/>
                      <a:pt x="4835" y="0"/>
                      <a:pt x="10800" y="0"/>
                    </a:cubicBezTo>
                    <a:cubicBezTo>
                      <a:pt x="16765"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318" name="Shape 213">
                <a:extLst>
                  <a:ext uri="{FF2B5EF4-FFF2-40B4-BE49-F238E27FC236}">
                    <a16:creationId xmlns:a16="http://schemas.microsoft.com/office/drawing/2014/main" id="{8510B11D-97D4-0A45-841C-E6A94F0A77CA}"/>
                  </a:ext>
                </a:extLst>
              </p:cNvPr>
              <p:cNvSpPr/>
              <p:nvPr/>
            </p:nvSpPr>
            <p:spPr>
              <a:xfrm>
                <a:off x="5774559" y="5049559"/>
                <a:ext cx="73137" cy="79510"/>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61"/>
                      <a:pt x="16765" y="21600"/>
                      <a:pt x="10800" y="21600"/>
                    </a:cubicBezTo>
                    <a:cubicBezTo>
                      <a:pt x="4835" y="21600"/>
                      <a:pt x="0" y="16761"/>
                      <a:pt x="0" y="10798"/>
                    </a:cubicBezTo>
                    <a:cubicBezTo>
                      <a:pt x="0" y="4836"/>
                      <a:pt x="4835" y="0"/>
                      <a:pt x="10800" y="0"/>
                    </a:cubicBezTo>
                    <a:cubicBezTo>
                      <a:pt x="16765" y="0"/>
                      <a:pt x="21600" y="4836"/>
                      <a:pt x="21600" y="10798"/>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319" name="Shape 218">
                <a:extLst>
                  <a:ext uri="{FF2B5EF4-FFF2-40B4-BE49-F238E27FC236}">
                    <a16:creationId xmlns:a16="http://schemas.microsoft.com/office/drawing/2014/main" id="{5C78503F-C13D-7B48-A3E0-92BB7E21560A}"/>
                  </a:ext>
                </a:extLst>
              </p:cNvPr>
              <p:cNvSpPr/>
              <p:nvPr/>
            </p:nvSpPr>
            <p:spPr>
              <a:xfrm>
                <a:off x="5265787" y="4413595"/>
                <a:ext cx="73137" cy="7949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6"/>
                      <a:pt x="4835" y="0"/>
                      <a:pt x="10800" y="0"/>
                    </a:cubicBezTo>
                    <a:cubicBezTo>
                      <a:pt x="16765"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320" name="Shape 221">
                <a:extLst>
                  <a:ext uri="{FF2B5EF4-FFF2-40B4-BE49-F238E27FC236}">
                    <a16:creationId xmlns:a16="http://schemas.microsoft.com/office/drawing/2014/main" id="{C196C781-EF37-A043-B0F0-7502C451905F}"/>
                  </a:ext>
                </a:extLst>
              </p:cNvPr>
              <p:cNvSpPr/>
              <p:nvPr/>
            </p:nvSpPr>
            <p:spPr>
              <a:xfrm>
                <a:off x="5952629" y="4604384"/>
                <a:ext cx="73137" cy="7949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1" y="21600"/>
                      <a:pt x="0" y="16764"/>
                      <a:pt x="0" y="10800"/>
                    </a:cubicBezTo>
                    <a:cubicBezTo>
                      <a:pt x="0" y="4836"/>
                      <a:pt x="4831" y="0"/>
                      <a:pt x="10800" y="0"/>
                    </a:cubicBezTo>
                    <a:cubicBezTo>
                      <a:pt x="16765"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321" name="Shape 224">
                <a:extLst>
                  <a:ext uri="{FF2B5EF4-FFF2-40B4-BE49-F238E27FC236}">
                    <a16:creationId xmlns:a16="http://schemas.microsoft.com/office/drawing/2014/main" id="{9B42097B-B0DF-F84D-8AF6-73F1D36244B2}"/>
                  </a:ext>
                </a:extLst>
              </p:cNvPr>
              <p:cNvSpPr/>
              <p:nvPr/>
            </p:nvSpPr>
            <p:spPr>
              <a:xfrm>
                <a:off x="5036841" y="4362718"/>
                <a:ext cx="73137" cy="79496"/>
              </a:xfrm>
              <a:custGeom>
                <a:avLst/>
                <a:gdLst/>
                <a:ahLst/>
                <a:cxnLst>
                  <a:cxn ang="0">
                    <a:pos x="wd2" y="hd2"/>
                  </a:cxn>
                  <a:cxn ang="5400000">
                    <a:pos x="wd2" y="hd2"/>
                  </a:cxn>
                  <a:cxn ang="10800000">
                    <a:pos x="wd2" y="hd2"/>
                  </a:cxn>
                  <a:cxn ang="16200000">
                    <a:pos x="wd2" y="hd2"/>
                  </a:cxn>
                </a:cxnLst>
                <a:rect l="0" t="0" r="r" b="b"/>
                <a:pathLst>
                  <a:path w="21600" h="21600" extrusionOk="0">
                    <a:moveTo>
                      <a:pt x="21600" y="10797"/>
                    </a:moveTo>
                    <a:cubicBezTo>
                      <a:pt x="21600" y="16760"/>
                      <a:pt x="16765" y="21600"/>
                      <a:pt x="10800" y="21600"/>
                    </a:cubicBezTo>
                    <a:cubicBezTo>
                      <a:pt x="4835" y="21600"/>
                      <a:pt x="0" y="16760"/>
                      <a:pt x="0" y="10797"/>
                    </a:cubicBezTo>
                    <a:cubicBezTo>
                      <a:pt x="0" y="4833"/>
                      <a:pt x="4835" y="0"/>
                      <a:pt x="10800" y="0"/>
                    </a:cubicBezTo>
                    <a:cubicBezTo>
                      <a:pt x="16765" y="0"/>
                      <a:pt x="21600" y="4833"/>
                      <a:pt x="21600" y="10797"/>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322" name="Shape 225">
                <a:extLst>
                  <a:ext uri="{FF2B5EF4-FFF2-40B4-BE49-F238E27FC236}">
                    <a16:creationId xmlns:a16="http://schemas.microsoft.com/office/drawing/2014/main" id="{5B424E12-ADF1-934D-B30D-D7097151A254}"/>
                  </a:ext>
                </a:extLst>
              </p:cNvPr>
              <p:cNvSpPr/>
              <p:nvPr/>
            </p:nvSpPr>
            <p:spPr>
              <a:xfrm>
                <a:off x="5952629" y="3217981"/>
                <a:ext cx="73137" cy="7949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6"/>
                      <a:pt x="4835" y="0"/>
                      <a:pt x="10800" y="0"/>
                    </a:cubicBezTo>
                    <a:cubicBezTo>
                      <a:pt x="16765"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323" name="Shape 226">
                <a:extLst>
                  <a:ext uri="{FF2B5EF4-FFF2-40B4-BE49-F238E27FC236}">
                    <a16:creationId xmlns:a16="http://schemas.microsoft.com/office/drawing/2014/main" id="{CC97F381-7B26-514E-9BF3-F72E3157A46E}"/>
                  </a:ext>
                </a:extLst>
              </p:cNvPr>
              <p:cNvSpPr/>
              <p:nvPr/>
            </p:nvSpPr>
            <p:spPr>
              <a:xfrm>
                <a:off x="5634647" y="4782454"/>
                <a:ext cx="73137" cy="7949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793" y="21600"/>
                    </a:cubicBezTo>
                    <a:cubicBezTo>
                      <a:pt x="4835" y="21600"/>
                      <a:pt x="0" y="16764"/>
                      <a:pt x="0" y="10800"/>
                    </a:cubicBezTo>
                    <a:cubicBezTo>
                      <a:pt x="0" y="4836"/>
                      <a:pt x="4835" y="0"/>
                      <a:pt x="10793" y="0"/>
                    </a:cubicBezTo>
                    <a:cubicBezTo>
                      <a:pt x="16765"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324" name="Shape 231">
                <a:extLst>
                  <a:ext uri="{FF2B5EF4-FFF2-40B4-BE49-F238E27FC236}">
                    <a16:creationId xmlns:a16="http://schemas.microsoft.com/office/drawing/2014/main" id="{B476975D-BE0B-F947-85A7-4AC3E2EB846D}"/>
                  </a:ext>
                </a:extLst>
              </p:cNvPr>
              <p:cNvSpPr/>
              <p:nvPr/>
            </p:nvSpPr>
            <p:spPr>
              <a:xfrm>
                <a:off x="6881138" y="5812716"/>
                <a:ext cx="44995" cy="83235"/>
              </a:xfrm>
              <a:custGeom>
                <a:avLst/>
                <a:gdLst/>
                <a:ahLst/>
                <a:cxnLst>
                  <a:cxn ang="0">
                    <a:pos x="wd2" y="hd2"/>
                  </a:cxn>
                  <a:cxn ang="5400000">
                    <a:pos x="wd2" y="hd2"/>
                  </a:cxn>
                  <a:cxn ang="10800000">
                    <a:pos x="wd2" y="hd2"/>
                  </a:cxn>
                  <a:cxn ang="16200000">
                    <a:pos x="wd2" y="hd2"/>
                  </a:cxn>
                </a:cxnLst>
                <a:rect l="0" t="0" r="r" b="b"/>
                <a:pathLst>
                  <a:path w="20429" h="16396" extrusionOk="0">
                    <a:moveTo>
                      <a:pt x="7219" y="44"/>
                    </a:moveTo>
                    <a:cubicBezTo>
                      <a:pt x="19310" y="-817"/>
                      <a:pt x="21600" y="11047"/>
                      <a:pt x="19959" y="14970"/>
                    </a:cubicBezTo>
                    <a:cubicBezTo>
                      <a:pt x="4422" y="20783"/>
                      <a:pt x="795" y="7203"/>
                      <a:pt x="0" y="3176"/>
                    </a:cubicBezTo>
                  </a:path>
                </a:pathLst>
              </a:custGeom>
              <a:solidFill>
                <a:srgbClr val="CDDEEB"/>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325" name="Shape 232">
                <a:extLst>
                  <a:ext uri="{FF2B5EF4-FFF2-40B4-BE49-F238E27FC236}">
                    <a16:creationId xmlns:a16="http://schemas.microsoft.com/office/drawing/2014/main" id="{DC3BF0BA-BC52-6246-8AA0-A4C30638A43D}"/>
                  </a:ext>
                </a:extLst>
              </p:cNvPr>
              <p:cNvSpPr/>
              <p:nvPr/>
            </p:nvSpPr>
            <p:spPr>
              <a:xfrm>
                <a:off x="6881138" y="5672806"/>
                <a:ext cx="110392" cy="62623"/>
              </a:xfrm>
              <a:custGeom>
                <a:avLst/>
                <a:gdLst/>
                <a:ahLst/>
                <a:cxnLst>
                  <a:cxn ang="0">
                    <a:pos x="wd2" y="hd2"/>
                  </a:cxn>
                  <a:cxn ang="5400000">
                    <a:pos x="wd2" y="hd2"/>
                  </a:cxn>
                  <a:cxn ang="10800000">
                    <a:pos x="wd2" y="hd2"/>
                  </a:cxn>
                  <a:cxn ang="16200000">
                    <a:pos x="wd2" y="hd2"/>
                  </a:cxn>
                </a:cxnLst>
                <a:rect l="0" t="0" r="r" b="b"/>
                <a:pathLst>
                  <a:path w="16875" h="16497" extrusionOk="0">
                    <a:moveTo>
                      <a:pt x="12080" y="0"/>
                    </a:moveTo>
                    <a:cubicBezTo>
                      <a:pt x="12938" y="3213"/>
                      <a:pt x="14119" y="6607"/>
                      <a:pt x="15885" y="8521"/>
                    </a:cubicBezTo>
                    <a:cubicBezTo>
                      <a:pt x="21600" y="21600"/>
                      <a:pt x="735" y="17254"/>
                      <a:pt x="0" y="5154"/>
                    </a:cubicBezTo>
                    <a:cubicBezTo>
                      <a:pt x="3266" y="4849"/>
                      <a:pt x="5924" y="2870"/>
                      <a:pt x="8677" y="838"/>
                    </a:cubicBezTo>
                  </a:path>
                </a:pathLst>
              </a:custGeom>
              <a:solidFill>
                <a:srgbClr val="C9D0D8"/>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326" name="Shape 233">
                <a:extLst>
                  <a:ext uri="{FF2B5EF4-FFF2-40B4-BE49-F238E27FC236}">
                    <a16:creationId xmlns:a16="http://schemas.microsoft.com/office/drawing/2014/main" id="{E4E31381-585D-1C43-9D02-0C6D38651D97}"/>
                  </a:ext>
                </a:extLst>
              </p:cNvPr>
              <p:cNvSpPr/>
              <p:nvPr/>
            </p:nvSpPr>
            <p:spPr>
              <a:xfrm>
                <a:off x="6970174" y="5812716"/>
                <a:ext cx="44996" cy="83235"/>
              </a:xfrm>
              <a:custGeom>
                <a:avLst/>
                <a:gdLst/>
                <a:ahLst/>
                <a:cxnLst>
                  <a:cxn ang="0">
                    <a:pos x="wd2" y="hd2"/>
                  </a:cxn>
                  <a:cxn ang="5400000">
                    <a:pos x="wd2" y="hd2"/>
                  </a:cxn>
                  <a:cxn ang="10800000">
                    <a:pos x="wd2" y="hd2"/>
                  </a:cxn>
                  <a:cxn ang="16200000">
                    <a:pos x="wd2" y="hd2"/>
                  </a:cxn>
                </a:cxnLst>
                <a:rect l="0" t="0" r="r" b="b"/>
                <a:pathLst>
                  <a:path w="20429" h="16396" extrusionOk="0">
                    <a:moveTo>
                      <a:pt x="7219" y="44"/>
                    </a:moveTo>
                    <a:cubicBezTo>
                      <a:pt x="19310" y="-817"/>
                      <a:pt x="21600" y="11047"/>
                      <a:pt x="19959" y="14970"/>
                    </a:cubicBezTo>
                    <a:cubicBezTo>
                      <a:pt x="4422" y="20783"/>
                      <a:pt x="795" y="7203"/>
                      <a:pt x="0" y="3176"/>
                    </a:cubicBezTo>
                  </a:path>
                </a:pathLst>
              </a:custGeom>
              <a:solidFill>
                <a:srgbClr val="C9D0D8"/>
              </a:solidFill>
              <a:ln w="6350" cap="flat">
                <a:solidFill>
                  <a:srgbClr val="FFFFFF"/>
                </a:solidFill>
                <a:prstDash val="solid"/>
                <a:miter lim="400000"/>
              </a:ln>
              <a:effectLst/>
            </p:spPr>
            <p:txBody>
              <a:bodyPr wrap="square" lIns="0" tIns="0" rIns="0" bIns="0" numCol="1" anchor="ctr">
                <a:noAutofit/>
              </a:bodyPr>
              <a:lstStyle/>
              <a:p>
                <a:pPr lvl="0"/>
                <a:endParaRPr sz="2400"/>
              </a:p>
            </p:txBody>
          </p:sp>
          <p:sp>
            <p:nvSpPr>
              <p:cNvPr id="327" name="Shape 240">
                <a:extLst>
                  <a:ext uri="{FF2B5EF4-FFF2-40B4-BE49-F238E27FC236}">
                    <a16:creationId xmlns:a16="http://schemas.microsoft.com/office/drawing/2014/main" id="{B177559E-AC60-DB4A-9790-8FC71BB79FE7}"/>
                  </a:ext>
                </a:extLst>
              </p:cNvPr>
              <p:cNvSpPr/>
              <p:nvPr/>
            </p:nvSpPr>
            <p:spPr>
              <a:xfrm>
                <a:off x="4744296" y="5138594"/>
                <a:ext cx="73137" cy="7949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6"/>
                      <a:pt x="4835" y="0"/>
                      <a:pt x="10800" y="0"/>
                    </a:cubicBezTo>
                    <a:cubicBezTo>
                      <a:pt x="16765"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grpSp>
        <p:sp>
          <p:nvSpPr>
            <p:cNvPr id="189" name="Shape 242">
              <a:extLst>
                <a:ext uri="{FF2B5EF4-FFF2-40B4-BE49-F238E27FC236}">
                  <a16:creationId xmlns:a16="http://schemas.microsoft.com/office/drawing/2014/main" id="{0D91C692-A8A0-E942-86CE-870950B03DEC}"/>
                </a:ext>
              </a:extLst>
            </p:cNvPr>
            <p:cNvSpPr/>
            <p:nvPr/>
          </p:nvSpPr>
          <p:spPr>
            <a:xfrm>
              <a:off x="3876895" y="6745199"/>
              <a:ext cx="73137" cy="7949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6"/>
                    <a:pt x="4835" y="0"/>
                    <a:pt x="10800" y="0"/>
                  </a:cubicBezTo>
                  <a:cubicBezTo>
                    <a:pt x="16765" y="0"/>
                    <a:pt x="21600" y="4836"/>
                    <a:pt x="21600" y="10800"/>
                  </a:cubicBezTo>
                  <a:close/>
                </a:path>
              </a:pathLst>
            </a:custGeom>
            <a:solidFill>
              <a:srgbClr val="FFFFFF"/>
            </a:solidFill>
            <a:ln w="3175">
              <a:solidFill>
                <a:srgbClr val="5B6062"/>
              </a:solidFill>
              <a:miter lim="400000"/>
            </a:ln>
            <a:effectLst>
              <a:outerShdw blurRad="38100" dist="12700" dir="5400000" rotWithShape="0">
                <a:srgbClr val="000000">
                  <a:alpha val="40000"/>
                </a:srgbClr>
              </a:outerShdw>
            </a:effectLst>
          </p:spPr>
          <p:txBody>
            <a:bodyPr lIns="38100" tIns="38100" rIns="38100" bIns="38100" anchor="ct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190" name="Shape 245">
              <a:extLst>
                <a:ext uri="{FF2B5EF4-FFF2-40B4-BE49-F238E27FC236}">
                  <a16:creationId xmlns:a16="http://schemas.microsoft.com/office/drawing/2014/main" id="{42DC1743-149C-0946-837C-E39191389DFC}"/>
                </a:ext>
              </a:extLst>
            </p:cNvPr>
            <p:cNvSpPr/>
            <p:nvPr/>
          </p:nvSpPr>
          <p:spPr>
            <a:xfrm>
              <a:off x="4816695" y="6503899"/>
              <a:ext cx="73137" cy="7949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6"/>
                    <a:pt x="4835" y="0"/>
                    <a:pt x="10800" y="0"/>
                  </a:cubicBezTo>
                  <a:cubicBezTo>
                    <a:pt x="16765" y="0"/>
                    <a:pt x="21600" y="4836"/>
                    <a:pt x="21600" y="10800"/>
                  </a:cubicBezTo>
                  <a:close/>
                </a:path>
              </a:pathLst>
            </a:custGeom>
            <a:solidFill>
              <a:srgbClr val="FFFFFF"/>
            </a:solidFill>
            <a:ln w="3175">
              <a:solidFill>
                <a:srgbClr val="5B6062"/>
              </a:solidFill>
              <a:miter lim="400000"/>
            </a:ln>
            <a:effectLst>
              <a:outerShdw blurRad="38100" dist="12700" dir="5400000" rotWithShape="0">
                <a:srgbClr val="000000">
                  <a:alpha val="40000"/>
                </a:srgbClr>
              </a:outerShdw>
            </a:effectLst>
          </p:spPr>
          <p:txBody>
            <a:bodyPr lIns="38100" tIns="38100" rIns="38100" bIns="38100" anchor="ct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191" name="Shape 247">
              <a:extLst>
                <a:ext uri="{FF2B5EF4-FFF2-40B4-BE49-F238E27FC236}">
                  <a16:creationId xmlns:a16="http://schemas.microsoft.com/office/drawing/2014/main" id="{D49F054A-BA0C-144E-A143-1349A31F9691}"/>
                </a:ext>
              </a:extLst>
            </p:cNvPr>
            <p:cNvSpPr/>
            <p:nvPr/>
          </p:nvSpPr>
          <p:spPr>
            <a:xfrm flipH="1" flipV="1">
              <a:off x="5397500" y="6832600"/>
              <a:ext cx="160900" cy="63500"/>
            </a:xfrm>
            <a:prstGeom prst="line">
              <a:avLst/>
            </a:prstGeom>
            <a:ln w="6350">
              <a:solidFill>
                <a:srgbClr val="5B6062"/>
              </a:solidFill>
              <a:miter lim="400000"/>
            </a:ln>
          </p:spPr>
          <p:txBody>
            <a:bodyPr lIns="0" tIns="0" rIns="0" bIns="0" anchor="ctr"/>
            <a:lstStyle/>
            <a:p>
              <a:pPr lvl="0" algn="l" defTabSz="457200">
                <a:defRPr sz="1200">
                  <a:latin typeface="Helvetica"/>
                  <a:ea typeface="Helvetica"/>
                  <a:cs typeface="Helvetica"/>
                  <a:sym typeface="Helvetica"/>
                </a:defRPr>
              </a:pPr>
              <a:endParaRPr sz="1200"/>
            </a:p>
          </p:txBody>
        </p:sp>
        <p:sp>
          <p:nvSpPr>
            <p:cNvPr id="192" name="Shape 248">
              <a:extLst>
                <a:ext uri="{FF2B5EF4-FFF2-40B4-BE49-F238E27FC236}">
                  <a16:creationId xmlns:a16="http://schemas.microsoft.com/office/drawing/2014/main" id="{E0438280-B4BE-D04C-903C-EB2B0F112D63}"/>
                </a:ext>
              </a:extLst>
            </p:cNvPr>
            <p:cNvSpPr/>
            <p:nvPr/>
          </p:nvSpPr>
          <p:spPr>
            <a:xfrm rot="4717745">
              <a:off x="5110138" y="5872288"/>
              <a:ext cx="63682" cy="56479"/>
            </a:xfrm>
            <a:custGeom>
              <a:avLst/>
              <a:gdLst/>
              <a:ahLst/>
              <a:cxnLst>
                <a:cxn ang="0">
                  <a:pos x="wd2" y="hd2"/>
                </a:cxn>
                <a:cxn ang="5400000">
                  <a:pos x="wd2" y="hd2"/>
                </a:cxn>
                <a:cxn ang="10800000">
                  <a:pos x="wd2" y="hd2"/>
                </a:cxn>
                <a:cxn ang="16200000">
                  <a:pos x="wd2" y="hd2"/>
                </a:cxn>
              </a:cxnLst>
              <a:rect l="0" t="0" r="r" b="b"/>
              <a:pathLst>
                <a:path w="20267" h="18715" extrusionOk="0">
                  <a:moveTo>
                    <a:pt x="20179" y="6426"/>
                  </a:moveTo>
                  <a:cubicBezTo>
                    <a:pt x="19445" y="9807"/>
                    <a:pt x="18382" y="19905"/>
                    <a:pt x="12826" y="18598"/>
                  </a:cubicBezTo>
                  <a:cubicBezTo>
                    <a:pt x="7268" y="17287"/>
                    <a:pt x="-688" y="5070"/>
                    <a:pt x="47" y="1688"/>
                  </a:cubicBezTo>
                  <a:cubicBezTo>
                    <a:pt x="781" y="-1695"/>
                    <a:pt x="5882" y="834"/>
                    <a:pt x="11442" y="2141"/>
                  </a:cubicBezTo>
                  <a:cubicBezTo>
                    <a:pt x="16998" y="3448"/>
                    <a:pt x="20912" y="3042"/>
                    <a:pt x="20179" y="6426"/>
                  </a:cubicBezTo>
                  <a:close/>
                </a:path>
              </a:pathLst>
            </a:custGeom>
            <a:solidFill>
              <a:srgbClr val="C9D0D8"/>
            </a:solidFill>
            <a:ln w="6350">
              <a:solidFill>
                <a:srgbClr val="FFFFFF"/>
              </a:solidFill>
              <a:miter lim="400000"/>
            </a:ln>
          </p:spPr>
          <p:txBody>
            <a:bodyPr lIns="0" tIns="0" rIns="0" bIns="0" anchor="ctr"/>
            <a:lstStyle/>
            <a:p>
              <a:pPr lvl="0"/>
              <a:endParaRPr sz="2400"/>
            </a:p>
          </p:txBody>
        </p:sp>
        <p:sp>
          <p:nvSpPr>
            <p:cNvPr id="193" name="Shape 249">
              <a:extLst>
                <a:ext uri="{FF2B5EF4-FFF2-40B4-BE49-F238E27FC236}">
                  <a16:creationId xmlns:a16="http://schemas.microsoft.com/office/drawing/2014/main" id="{77A17691-021E-AD48-BCFF-FB280084AD1D}"/>
                </a:ext>
              </a:extLst>
            </p:cNvPr>
            <p:cNvSpPr/>
            <p:nvPr/>
          </p:nvSpPr>
          <p:spPr>
            <a:xfrm>
              <a:off x="5098719" y="5854327"/>
              <a:ext cx="73137" cy="7949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3" y="21600"/>
                    <a:pt x="10800" y="21600"/>
                  </a:cubicBezTo>
                  <a:cubicBezTo>
                    <a:pt x="4835" y="21600"/>
                    <a:pt x="0" y="16764"/>
                    <a:pt x="0" y="10800"/>
                  </a:cubicBezTo>
                  <a:cubicBezTo>
                    <a:pt x="0" y="4836"/>
                    <a:pt x="4835" y="0"/>
                    <a:pt x="10800" y="0"/>
                  </a:cubicBezTo>
                  <a:cubicBezTo>
                    <a:pt x="16763" y="0"/>
                    <a:pt x="21600" y="4836"/>
                    <a:pt x="21600" y="10800"/>
                  </a:cubicBezTo>
                  <a:close/>
                </a:path>
              </a:pathLst>
            </a:custGeom>
            <a:solidFill>
              <a:srgbClr val="FFFFFF"/>
            </a:solidFill>
            <a:ln w="3175">
              <a:solidFill>
                <a:srgbClr val="5B6062"/>
              </a:solidFill>
              <a:miter lim="400000"/>
            </a:ln>
            <a:effectLst>
              <a:outerShdw blurRad="38100" dist="12700" dir="5400000" rotWithShape="0">
                <a:srgbClr val="000000">
                  <a:alpha val="40000"/>
                </a:srgbClr>
              </a:outerShdw>
            </a:effectLst>
          </p:spPr>
          <p:txBody>
            <a:bodyPr lIns="38100" tIns="38100" rIns="38100" bIns="38100" anchor="ct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194" name="Shape 252">
              <a:extLst>
                <a:ext uri="{FF2B5EF4-FFF2-40B4-BE49-F238E27FC236}">
                  <a16:creationId xmlns:a16="http://schemas.microsoft.com/office/drawing/2014/main" id="{A8251703-49EC-BA43-AD27-A3C7DC43DD54}"/>
                </a:ext>
              </a:extLst>
            </p:cNvPr>
            <p:cNvSpPr/>
            <p:nvPr/>
          </p:nvSpPr>
          <p:spPr>
            <a:xfrm>
              <a:off x="5553295" y="6491199"/>
              <a:ext cx="73137" cy="7949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6"/>
                    <a:pt x="4835" y="0"/>
                    <a:pt x="10800" y="0"/>
                  </a:cubicBezTo>
                  <a:cubicBezTo>
                    <a:pt x="16765" y="0"/>
                    <a:pt x="21600" y="4836"/>
                    <a:pt x="21600" y="10800"/>
                  </a:cubicBezTo>
                  <a:close/>
                </a:path>
              </a:pathLst>
            </a:custGeom>
            <a:solidFill>
              <a:srgbClr val="FFFFFF"/>
            </a:solidFill>
            <a:ln w="3175">
              <a:solidFill>
                <a:srgbClr val="5B6062"/>
              </a:solidFill>
              <a:miter lim="400000"/>
            </a:ln>
            <a:effectLst>
              <a:outerShdw blurRad="38100" dist="12700" dir="5400000" rotWithShape="0">
                <a:srgbClr val="000000">
                  <a:alpha val="40000"/>
                </a:srgbClr>
              </a:outerShdw>
            </a:effectLst>
          </p:spPr>
          <p:txBody>
            <a:bodyPr lIns="38100" tIns="38100" rIns="38100" bIns="38100" anchor="ct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grpSp>
          <p:nvGrpSpPr>
            <p:cNvPr id="195" name="Group 20">
              <a:extLst>
                <a:ext uri="{FF2B5EF4-FFF2-40B4-BE49-F238E27FC236}">
                  <a16:creationId xmlns:a16="http://schemas.microsoft.com/office/drawing/2014/main" id="{082535F3-6BA9-9142-90DE-E9136B5BDB2A}"/>
                </a:ext>
              </a:extLst>
            </p:cNvPr>
            <p:cNvGrpSpPr/>
            <p:nvPr/>
          </p:nvGrpSpPr>
          <p:grpSpPr>
            <a:xfrm>
              <a:off x="9194025" y="8414367"/>
              <a:ext cx="272497" cy="723975"/>
              <a:chOff x="0" y="13909"/>
              <a:chExt cx="1878143" cy="4989891"/>
            </a:xfrm>
          </p:grpSpPr>
          <p:sp>
            <p:nvSpPr>
              <p:cNvPr id="207" name="Shape 17">
                <a:extLst>
                  <a:ext uri="{FF2B5EF4-FFF2-40B4-BE49-F238E27FC236}">
                    <a16:creationId xmlns:a16="http://schemas.microsoft.com/office/drawing/2014/main" id="{B90AC06C-96BB-B241-AFEE-87175086103F}"/>
                  </a:ext>
                </a:extLst>
              </p:cNvPr>
              <p:cNvSpPr/>
              <p:nvPr/>
            </p:nvSpPr>
            <p:spPr>
              <a:xfrm>
                <a:off x="0" y="2234638"/>
                <a:ext cx="377369" cy="515215"/>
              </a:xfrm>
              <a:custGeom>
                <a:avLst/>
                <a:gdLst/>
                <a:ahLst/>
                <a:cxnLst>
                  <a:cxn ang="0">
                    <a:pos x="wd2" y="hd2"/>
                  </a:cxn>
                  <a:cxn ang="5400000">
                    <a:pos x="wd2" y="hd2"/>
                  </a:cxn>
                  <a:cxn ang="10800000">
                    <a:pos x="wd2" y="hd2"/>
                  </a:cxn>
                  <a:cxn ang="16200000">
                    <a:pos x="wd2" y="hd2"/>
                  </a:cxn>
                </a:cxnLst>
                <a:rect l="0" t="0" r="r" b="b"/>
                <a:pathLst>
                  <a:path w="21600" h="21600" extrusionOk="0">
                    <a:moveTo>
                      <a:pt x="21600" y="3060"/>
                    </a:moveTo>
                    <a:cubicBezTo>
                      <a:pt x="20761" y="3941"/>
                      <a:pt x="17780" y="8610"/>
                      <a:pt x="11826" y="11611"/>
                    </a:cubicBezTo>
                    <a:cubicBezTo>
                      <a:pt x="6604" y="14243"/>
                      <a:pt x="10800" y="19326"/>
                      <a:pt x="2759" y="21600"/>
                    </a:cubicBezTo>
                    <a:lnTo>
                      <a:pt x="0" y="14851"/>
                    </a:lnTo>
                    <a:lnTo>
                      <a:pt x="16288" y="0"/>
                    </a:lnTo>
                    <a:cubicBezTo>
                      <a:pt x="16288" y="0"/>
                      <a:pt x="21600" y="3060"/>
                      <a:pt x="21600" y="3060"/>
                    </a:cubicBezTo>
                    <a:close/>
                  </a:path>
                </a:pathLst>
              </a:custGeom>
              <a:blipFill rotWithShape="1">
                <a:blip r:embed="rId2">
                  <a:alphaModFix amt="19654"/>
                </a:blip>
                <a:srcRect/>
                <a:tile tx="0" ty="0" sx="100000" sy="100000" flip="none" algn="tl"/>
              </a:blipFill>
              <a:ln w="12700" cap="flat">
                <a:noFill/>
                <a:miter lim="400000"/>
              </a:ln>
              <a:effectLst/>
            </p:spPr>
            <p:txBody>
              <a:bodyPr wrap="square" lIns="101600" tIns="101600" rIns="101600" bIns="101600" numCol="1" anchor="ctr">
                <a:noAutofit/>
              </a:bodyPr>
              <a:lstStyle/>
              <a:p>
                <a:pPr lvl="0">
                  <a:defRPr sz="8400"/>
                </a:pPr>
                <a:endParaRPr sz="8400"/>
              </a:p>
            </p:txBody>
          </p:sp>
          <p:sp>
            <p:nvSpPr>
              <p:cNvPr id="208" name="Shape 18">
                <a:extLst>
                  <a:ext uri="{FF2B5EF4-FFF2-40B4-BE49-F238E27FC236}">
                    <a16:creationId xmlns:a16="http://schemas.microsoft.com/office/drawing/2014/main" id="{D6F034F7-9CD7-D54C-A103-9BE383375289}"/>
                  </a:ext>
                </a:extLst>
              </p:cNvPr>
              <p:cNvSpPr/>
              <p:nvPr/>
            </p:nvSpPr>
            <p:spPr>
              <a:xfrm>
                <a:off x="718208" y="1044371"/>
                <a:ext cx="756995" cy="1564245"/>
              </a:xfrm>
              <a:custGeom>
                <a:avLst/>
                <a:gdLst/>
                <a:ahLst/>
                <a:cxnLst>
                  <a:cxn ang="0">
                    <a:pos x="wd2" y="hd2"/>
                  </a:cxn>
                  <a:cxn ang="5400000">
                    <a:pos x="wd2" y="hd2"/>
                  </a:cxn>
                  <a:cxn ang="10800000">
                    <a:pos x="wd2" y="hd2"/>
                  </a:cxn>
                  <a:cxn ang="16200000">
                    <a:pos x="wd2" y="hd2"/>
                  </a:cxn>
                </a:cxnLst>
                <a:rect l="0" t="0" r="r" b="b"/>
                <a:pathLst>
                  <a:path w="19847" h="20931" extrusionOk="0">
                    <a:moveTo>
                      <a:pt x="1397" y="20927"/>
                    </a:moveTo>
                    <a:cubicBezTo>
                      <a:pt x="-1732" y="20072"/>
                      <a:pt x="1368" y="18612"/>
                      <a:pt x="1415" y="18445"/>
                    </a:cubicBezTo>
                    <a:cubicBezTo>
                      <a:pt x="1563" y="17922"/>
                      <a:pt x="1766" y="16779"/>
                      <a:pt x="2506" y="16284"/>
                    </a:cubicBezTo>
                    <a:cubicBezTo>
                      <a:pt x="5016" y="14604"/>
                      <a:pt x="5642" y="15217"/>
                      <a:pt x="6505" y="14583"/>
                    </a:cubicBezTo>
                    <a:cubicBezTo>
                      <a:pt x="7516" y="13839"/>
                      <a:pt x="9733" y="14269"/>
                      <a:pt x="9877" y="13588"/>
                    </a:cubicBezTo>
                    <a:cubicBezTo>
                      <a:pt x="9999" y="13010"/>
                      <a:pt x="7595" y="12886"/>
                      <a:pt x="6598" y="12594"/>
                    </a:cubicBezTo>
                    <a:cubicBezTo>
                      <a:pt x="4745" y="12052"/>
                      <a:pt x="5499" y="12769"/>
                      <a:pt x="3495" y="12769"/>
                    </a:cubicBezTo>
                    <a:cubicBezTo>
                      <a:pt x="2017" y="12769"/>
                      <a:pt x="1675" y="12038"/>
                      <a:pt x="3328" y="11878"/>
                    </a:cubicBezTo>
                    <a:cubicBezTo>
                      <a:pt x="3480" y="11863"/>
                      <a:pt x="4204" y="11675"/>
                      <a:pt x="4147" y="11472"/>
                    </a:cubicBezTo>
                    <a:cubicBezTo>
                      <a:pt x="4073" y="11209"/>
                      <a:pt x="3023" y="10712"/>
                      <a:pt x="2981" y="10381"/>
                    </a:cubicBezTo>
                    <a:cubicBezTo>
                      <a:pt x="2934" y="10021"/>
                      <a:pt x="3962" y="8446"/>
                      <a:pt x="3186" y="8129"/>
                    </a:cubicBezTo>
                    <a:cubicBezTo>
                      <a:pt x="2715" y="7937"/>
                      <a:pt x="2988" y="7450"/>
                      <a:pt x="3022" y="7292"/>
                    </a:cubicBezTo>
                    <a:cubicBezTo>
                      <a:pt x="3039" y="7214"/>
                      <a:pt x="2526" y="6550"/>
                      <a:pt x="2105" y="6046"/>
                    </a:cubicBezTo>
                    <a:cubicBezTo>
                      <a:pt x="6119" y="4871"/>
                      <a:pt x="3026" y="4801"/>
                      <a:pt x="3749" y="3695"/>
                    </a:cubicBezTo>
                    <a:cubicBezTo>
                      <a:pt x="3777" y="3653"/>
                      <a:pt x="4586" y="3249"/>
                      <a:pt x="4586" y="2998"/>
                    </a:cubicBezTo>
                    <a:cubicBezTo>
                      <a:pt x="4586" y="2885"/>
                      <a:pt x="4794" y="1667"/>
                      <a:pt x="5450" y="1625"/>
                    </a:cubicBezTo>
                    <a:cubicBezTo>
                      <a:pt x="5032" y="814"/>
                      <a:pt x="6825" y="1264"/>
                      <a:pt x="8265" y="448"/>
                    </a:cubicBezTo>
                    <a:cubicBezTo>
                      <a:pt x="10202" y="-649"/>
                      <a:pt x="9720" y="623"/>
                      <a:pt x="12695" y="554"/>
                    </a:cubicBezTo>
                    <a:cubicBezTo>
                      <a:pt x="17931" y="432"/>
                      <a:pt x="14218" y="2515"/>
                      <a:pt x="16900" y="2603"/>
                    </a:cubicBezTo>
                    <a:cubicBezTo>
                      <a:pt x="18395" y="2651"/>
                      <a:pt x="19530" y="3088"/>
                      <a:pt x="19564" y="3231"/>
                    </a:cubicBezTo>
                    <a:cubicBezTo>
                      <a:pt x="19801" y="4246"/>
                      <a:pt x="19390" y="4857"/>
                      <a:pt x="19847" y="5833"/>
                    </a:cubicBezTo>
                    <a:cubicBezTo>
                      <a:pt x="19868" y="5877"/>
                      <a:pt x="19460" y="7721"/>
                      <a:pt x="18838" y="8534"/>
                    </a:cubicBezTo>
                    <a:cubicBezTo>
                      <a:pt x="17895" y="9767"/>
                      <a:pt x="19815" y="10561"/>
                      <a:pt x="18742" y="11296"/>
                    </a:cubicBezTo>
                    <a:cubicBezTo>
                      <a:pt x="18586" y="11402"/>
                      <a:pt x="19551" y="12463"/>
                      <a:pt x="19489" y="13352"/>
                    </a:cubicBezTo>
                    <a:cubicBezTo>
                      <a:pt x="19285" y="16267"/>
                      <a:pt x="17626" y="14197"/>
                      <a:pt x="17480" y="18885"/>
                    </a:cubicBezTo>
                    <a:cubicBezTo>
                      <a:pt x="15167" y="18241"/>
                      <a:pt x="12891" y="19495"/>
                      <a:pt x="10634" y="20424"/>
                    </a:cubicBezTo>
                    <a:cubicBezTo>
                      <a:pt x="9400" y="20932"/>
                      <a:pt x="6181" y="20777"/>
                      <a:pt x="4069" y="20861"/>
                    </a:cubicBezTo>
                    <a:cubicBezTo>
                      <a:pt x="3983" y="20864"/>
                      <a:pt x="1485" y="20951"/>
                      <a:pt x="1397" y="20927"/>
                    </a:cubicBezTo>
                    <a:close/>
                  </a:path>
                </a:pathLst>
              </a:custGeom>
              <a:blipFill dpi="0" rotWithShape="1">
                <a:blip r:embed="rId2">
                  <a:alphaModFix amt="20000"/>
                </a:blip>
                <a:srcRect/>
                <a:tile tx="0" ty="0" sx="100000" sy="100000" flip="none" algn="tl"/>
              </a:blipFill>
              <a:ln w="12700" cap="flat">
                <a:noFill/>
                <a:miter lim="400000"/>
              </a:ln>
              <a:effectLst/>
            </p:spPr>
            <p:txBody>
              <a:bodyPr wrap="square" lIns="101600" tIns="101600" rIns="101600" bIns="101600" numCol="1" anchor="ctr">
                <a:noAutofit/>
              </a:bodyPr>
              <a:lstStyle/>
              <a:p>
                <a:pPr lvl="0">
                  <a:defRPr sz="8400"/>
                </a:pPr>
                <a:endParaRPr sz="8400"/>
              </a:p>
            </p:txBody>
          </p:sp>
          <p:sp>
            <p:nvSpPr>
              <p:cNvPr id="209" name="Shape 19">
                <a:extLst>
                  <a:ext uri="{FF2B5EF4-FFF2-40B4-BE49-F238E27FC236}">
                    <a16:creationId xmlns:a16="http://schemas.microsoft.com/office/drawing/2014/main" id="{3EE23C96-A662-FC42-AC77-655346AE2B09}"/>
                  </a:ext>
                </a:extLst>
              </p:cNvPr>
              <p:cNvSpPr/>
              <p:nvPr/>
            </p:nvSpPr>
            <p:spPr>
              <a:xfrm>
                <a:off x="53705" y="13909"/>
                <a:ext cx="1824438" cy="4989891"/>
              </a:xfrm>
              <a:custGeom>
                <a:avLst/>
                <a:gdLst/>
                <a:ahLst/>
                <a:cxnLst>
                  <a:cxn ang="0">
                    <a:pos x="wd2" y="hd2"/>
                  </a:cxn>
                  <a:cxn ang="5400000">
                    <a:pos x="wd2" y="hd2"/>
                  </a:cxn>
                  <a:cxn ang="10800000">
                    <a:pos x="wd2" y="hd2"/>
                  </a:cxn>
                  <a:cxn ang="16200000">
                    <a:pos x="wd2" y="hd2"/>
                  </a:cxn>
                </a:cxnLst>
                <a:rect l="0" t="0" r="r" b="b"/>
                <a:pathLst>
                  <a:path w="21600" h="21542" extrusionOk="0">
                    <a:moveTo>
                      <a:pt x="20115" y="0"/>
                    </a:moveTo>
                    <a:lnTo>
                      <a:pt x="19305" y="43"/>
                    </a:lnTo>
                    <a:lnTo>
                      <a:pt x="19248" y="155"/>
                    </a:lnTo>
                    <a:lnTo>
                      <a:pt x="17807" y="412"/>
                    </a:lnTo>
                    <a:cubicBezTo>
                      <a:pt x="16919" y="-58"/>
                      <a:pt x="17443" y="408"/>
                      <a:pt x="17228" y="459"/>
                    </a:cubicBezTo>
                    <a:cubicBezTo>
                      <a:pt x="16564" y="615"/>
                      <a:pt x="17359" y="950"/>
                      <a:pt x="16913" y="993"/>
                    </a:cubicBezTo>
                    <a:cubicBezTo>
                      <a:pt x="16598" y="1023"/>
                      <a:pt x="16950" y="1445"/>
                      <a:pt x="15835" y="1334"/>
                    </a:cubicBezTo>
                    <a:cubicBezTo>
                      <a:pt x="15625" y="1313"/>
                      <a:pt x="14617" y="1877"/>
                      <a:pt x="13996" y="1217"/>
                    </a:cubicBezTo>
                    <a:lnTo>
                      <a:pt x="13080" y="1323"/>
                    </a:lnTo>
                    <a:lnTo>
                      <a:pt x="12800" y="1225"/>
                    </a:lnTo>
                    <a:cubicBezTo>
                      <a:pt x="12800" y="1225"/>
                      <a:pt x="12220" y="1369"/>
                      <a:pt x="11043" y="1303"/>
                    </a:cubicBezTo>
                    <a:cubicBezTo>
                      <a:pt x="11043" y="1303"/>
                      <a:pt x="11045" y="1686"/>
                      <a:pt x="10697" y="1813"/>
                    </a:cubicBezTo>
                    <a:cubicBezTo>
                      <a:pt x="10647" y="1831"/>
                      <a:pt x="10862" y="2138"/>
                      <a:pt x="10872" y="2168"/>
                    </a:cubicBezTo>
                    <a:cubicBezTo>
                      <a:pt x="10893" y="2232"/>
                      <a:pt x="10878" y="2325"/>
                      <a:pt x="10837" y="2416"/>
                    </a:cubicBezTo>
                    <a:cubicBezTo>
                      <a:pt x="10587" y="2977"/>
                      <a:pt x="10169" y="2755"/>
                      <a:pt x="9475" y="2755"/>
                    </a:cubicBezTo>
                    <a:cubicBezTo>
                      <a:pt x="9287" y="2754"/>
                      <a:pt x="9035" y="2909"/>
                      <a:pt x="9081" y="3011"/>
                    </a:cubicBezTo>
                    <a:cubicBezTo>
                      <a:pt x="9081" y="3011"/>
                      <a:pt x="8446" y="4418"/>
                      <a:pt x="8139" y="4932"/>
                    </a:cubicBezTo>
                    <a:cubicBezTo>
                      <a:pt x="8074" y="5041"/>
                      <a:pt x="8025" y="5108"/>
                      <a:pt x="7999" y="5115"/>
                    </a:cubicBezTo>
                    <a:cubicBezTo>
                      <a:pt x="7999" y="5115"/>
                      <a:pt x="7720" y="5676"/>
                      <a:pt x="7241" y="6323"/>
                    </a:cubicBezTo>
                    <a:cubicBezTo>
                      <a:pt x="6914" y="6766"/>
                      <a:pt x="6442" y="7317"/>
                      <a:pt x="5870" y="7720"/>
                    </a:cubicBezTo>
                    <a:cubicBezTo>
                      <a:pt x="5696" y="7843"/>
                      <a:pt x="5516" y="7952"/>
                      <a:pt x="5327" y="8038"/>
                    </a:cubicBezTo>
                    <a:cubicBezTo>
                      <a:pt x="5327" y="8038"/>
                      <a:pt x="4617" y="8797"/>
                      <a:pt x="3526" y="9272"/>
                    </a:cubicBezTo>
                    <a:cubicBezTo>
                      <a:pt x="3325" y="9360"/>
                      <a:pt x="3118" y="9471"/>
                      <a:pt x="2887" y="9596"/>
                    </a:cubicBezTo>
                    <a:lnTo>
                      <a:pt x="2825" y="9622"/>
                    </a:lnTo>
                    <a:cubicBezTo>
                      <a:pt x="2835" y="9625"/>
                      <a:pt x="3951" y="9934"/>
                      <a:pt x="3951" y="9934"/>
                    </a:cubicBezTo>
                    <a:cubicBezTo>
                      <a:pt x="3772" y="10025"/>
                      <a:pt x="3137" y="10505"/>
                      <a:pt x="1866" y="10813"/>
                    </a:cubicBezTo>
                    <a:cubicBezTo>
                      <a:pt x="769" y="11079"/>
                      <a:pt x="1610" y="11587"/>
                      <a:pt x="0" y="11826"/>
                    </a:cubicBezTo>
                    <a:lnTo>
                      <a:pt x="1459" y="13507"/>
                    </a:lnTo>
                    <a:cubicBezTo>
                      <a:pt x="1459" y="13507"/>
                      <a:pt x="1757" y="14055"/>
                      <a:pt x="2931" y="14804"/>
                    </a:cubicBezTo>
                    <a:cubicBezTo>
                      <a:pt x="3168" y="14955"/>
                      <a:pt x="3327" y="15433"/>
                      <a:pt x="3377" y="15687"/>
                    </a:cubicBezTo>
                    <a:cubicBezTo>
                      <a:pt x="3389" y="15748"/>
                      <a:pt x="3638" y="15766"/>
                      <a:pt x="3728" y="15818"/>
                    </a:cubicBezTo>
                    <a:cubicBezTo>
                      <a:pt x="3931" y="15939"/>
                      <a:pt x="3419" y="16264"/>
                      <a:pt x="3588" y="16390"/>
                    </a:cubicBezTo>
                    <a:lnTo>
                      <a:pt x="4617" y="16634"/>
                    </a:lnTo>
                    <a:lnTo>
                      <a:pt x="6579" y="18645"/>
                    </a:lnTo>
                    <a:cubicBezTo>
                      <a:pt x="6579" y="18645"/>
                      <a:pt x="6578" y="18955"/>
                      <a:pt x="6746" y="19061"/>
                    </a:cubicBezTo>
                    <a:cubicBezTo>
                      <a:pt x="6914" y="19166"/>
                      <a:pt x="7905" y="20289"/>
                      <a:pt x="7867" y="20375"/>
                    </a:cubicBezTo>
                    <a:cubicBezTo>
                      <a:pt x="7830" y="20460"/>
                      <a:pt x="7942" y="20579"/>
                      <a:pt x="8073" y="20605"/>
                    </a:cubicBezTo>
                    <a:cubicBezTo>
                      <a:pt x="8445" y="20680"/>
                      <a:pt x="7654" y="20982"/>
                      <a:pt x="8559" y="21542"/>
                    </a:cubicBezTo>
                    <a:cubicBezTo>
                      <a:pt x="8982" y="21467"/>
                      <a:pt x="9052" y="21238"/>
                      <a:pt x="9681" y="21278"/>
                    </a:cubicBezTo>
                    <a:cubicBezTo>
                      <a:pt x="9887" y="21291"/>
                      <a:pt x="9363" y="21113"/>
                      <a:pt x="9812" y="20915"/>
                    </a:cubicBezTo>
                    <a:cubicBezTo>
                      <a:pt x="10261" y="20717"/>
                      <a:pt x="10145" y="20790"/>
                      <a:pt x="10145" y="20625"/>
                    </a:cubicBezTo>
                    <a:cubicBezTo>
                      <a:pt x="10145" y="20460"/>
                      <a:pt x="10223" y="20024"/>
                      <a:pt x="10522" y="19932"/>
                    </a:cubicBezTo>
                    <a:cubicBezTo>
                      <a:pt x="10821" y="19839"/>
                      <a:pt x="11062" y="19557"/>
                      <a:pt x="11043" y="19458"/>
                    </a:cubicBezTo>
                    <a:cubicBezTo>
                      <a:pt x="11024" y="19359"/>
                      <a:pt x="10651" y="19088"/>
                      <a:pt x="11043" y="18982"/>
                    </a:cubicBezTo>
                    <a:cubicBezTo>
                      <a:pt x="11651" y="18818"/>
                      <a:pt x="10781" y="18639"/>
                      <a:pt x="11884" y="18250"/>
                    </a:cubicBezTo>
                    <a:cubicBezTo>
                      <a:pt x="12656" y="17977"/>
                      <a:pt x="11978" y="17787"/>
                      <a:pt x="11867" y="17432"/>
                    </a:cubicBezTo>
                    <a:cubicBezTo>
                      <a:pt x="11829" y="17313"/>
                      <a:pt x="12480" y="16726"/>
                      <a:pt x="12480" y="16726"/>
                    </a:cubicBezTo>
                    <a:cubicBezTo>
                      <a:pt x="12480" y="16726"/>
                      <a:pt x="12502" y="16416"/>
                      <a:pt x="12073" y="16456"/>
                    </a:cubicBezTo>
                    <a:cubicBezTo>
                      <a:pt x="11830" y="16478"/>
                      <a:pt x="12502" y="16007"/>
                      <a:pt x="12502" y="16007"/>
                    </a:cubicBezTo>
                    <a:cubicBezTo>
                      <a:pt x="12502" y="16007"/>
                      <a:pt x="12723" y="15308"/>
                      <a:pt x="12892" y="15255"/>
                    </a:cubicBezTo>
                    <a:cubicBezTo>
                      <a:pt x="12901" y="15252"/>
                      <a:pt x="14137" y="14632"/>
                      <a:pt x="13960" y="14424"/>
                    </a:cubicBezTo>
                    <a:lnTo>
                      <a:pt x="14539" y="14108"/>
                    </a:lnTo>
                    <a:cubicBezTo>
                      <a:pt x="14229" y="13702"/>
                      <a:pt x="14465" y="13631"/>
                      <a:pt x="15415" y="13448"/>
                    </a:cubicBezTo>
                    <a:cubicBezTo>
                      <a:pt x="15415" y="13448"/>
                      <a:pt x="15306" y="12946"/>
                      <a:pt x="15643" y="12860"/>
                    </a:cubicBezTo>
                    <a:cubicBezTo>
                      <a:pt x="15979" y="12774"/>
                      <a:pt x="16183" y="12438"/>
                      <a:pt x="16221" y="12398"/>
                    </a:cubicBezTo>
                    <a:cubicBezTo>
                      <a:pt x="16258" y="12359"/>
                      <a:pt x="15454" y="11878"/>
                      <a:pt x="15454" y="11878"/>
                    </a:cubicBezTo>
                    <a:cubicBezTo>
                      <a:pt x="15454" y="11878"/>
                      <a:pt x="14856" y="11726"/>
                      <a:pt x="15529" y="11469"/>
                    </a:cubicBezTo>
                    <a:cubicBezTo>
                      <a:pt x="16558" y="11075"/>
                      <a:pt x="16361" y="10818"/>
                      <a:pt x="16352" y="10439"/>
                    </a:cubicBezTo>
                    <a:cubicBezTo>
                      <a:pt x="16344" y="10113"/>
                      <a:pt x="16389" y="9899"/>
                      <a:pt x="16457" y="9740"/>
                    </a:cubicBezTo>
                    <a:cubicBezTo>
                      <a:pt x="16357" y="9904"/>
                      <a:pt x="16279" y="10147"/>
                      <a:pt x="16260" y="10572"/>
                    </a:cubicBezTo>
                    <a:cubicBezTo>
                      <a:pt x="15183" y="10365"/>
                      <a:pt x="14123" y="10769"/>
                      <a:pt x="13071" y="11068"/>
                    </a:cubicBezTo>
                    <a:cubicBezTo>
                      <a:pt x="12496" y="11231"/>
                      <a:pt x="10997" y="11181"/>
                      <a:pt x="10014" y="11208"/>
                    </a:cubicBezTo>
                    <a:cubicBezTo>
                      <a:pt x="9974" y="11209"/>
                      <a:pt x="8806" y="11237"/>
                      <a:pt x="8765" y="11230"/>
                    </a:cubicBezTo>
                    <a:cubicBezTo>
                      <a:pt x="7308" y="10955"/>
                      <a:pt x="8752" y="10485"/>
                      <a:pt x="8774" y="10431"/>
                    </a:cubicBezTo>
                    <a:cubicBezTo>
                      <a:pt x="8843" y="10263"/>
                      <a:pt x="8937" y="9894"/>
                      <a:pt x="9282" y="9735"/>
                    </a:cubicBezTo>
                    <a:cubicBezTo>
                      <a:pt x="10451" y="9195"/>
                      <a:pt x="10746" y="9393"/>
                      <a:pt x="11148" y="9188"/>
                    </a:cubicBezTo>
                    <a:cubicBezTo>
                      <a:pt x="11619" y="8949"/>
                      <a:pt x="12649" y="9086"/>
                      <a:pt x="12716" y="8867"/>
                    </a:cubicBezTo>
                    <a:cubicBezTo>
                      <a:pt x="12773" y="8681"/>
                      <a:pt x="11652" y="8642"/>
                      <a:pt x="11188" y="8548"/>
                    </a:cubicBezTo>
                    <a:cubicBezTo>
                      <a:pt x="10324" y="8373"/>
                      <a:pt x="10676" y="8605"/>
                      <a:pt x="9742" y="8605"/>
                    </a:cubicBezTo>
                    <a:cubicBezTo>
                      <a:pt x="9054" y="8605"/>
                      <a:pt x="8898" y="8369"/>
                      <a:pt x="9668" y="8318"/>
                    </a:cubicBezTo>
                    <a:cubicBezTo>
                      <a:pt x="9739" y="8313"/>
                      <a:pt x="10075" y="8252"/>
                      <a:pt x="10049" y="8186"/>
                    </a:cubicBezTo>
                    <a:cubicBezTo>
                      <a:pt x="10014" y="8102"/>
                      <a:pt x="9525" y="7942"/>
                      <a:pt x="9506" y="7836"/>
                    </a:cubicBezTo>
                    <a:cubicBezTo>
                      <a:pt x="9484" y="7720"/>
                      <a:pt x="9963" y="7214"/>
                      <a:pt x="9602" y="7112"/>
                    </a:cubicBezTo>
                    <a:cubicBezTo>
                      <a:pt x="9382" y="7050"/>
                      <a:pt x="9507" y="6894"/>
                      <a:pt x="9523" y="6843"/>
                    </a:cubicBezTo>
                    <a:cubicBezTo>
                      <a:pt x="9531" y="6818"/>
                      <a:pt x="9294" y="6604"/>
                      <a:pt x="9098" y="6442"/>
                    </a:cubicBezTo>
                    <a:cubicBezTo>
                      <a:pt x="10968" y="6064"/>
                      <a:pt x="9524" y="6041"/>
                      <a:pt x="9860" y="5685"/>
                    </a:cubicBezTo>
                    <a:cubicBezTo>
                      <a:pt x="9873" y="5671"/>
                      <a:pt x="10255" y="5542"/>
                      <a:pt x="10255" y="5461"/>
                    </a:cubicBezTo>
                    <a:cubicBezTo>
                      <a:pt x="10255" y="5425"/>
                      <a:pt x="10347" y="5033"/>
                      <a:pt x="10653" y="5020"/>
                    </a:cubicBezTo>
                    <a:cubicBezTo>
                      <a:pt x="10459" y="4759"/>
                      <a:pt x="11297" y="4902"/>
                      <a:pt x="11967" y="4640"/>
                    </a:cubicBezTo>
                    <a:cubicBezTo>
                      <a:pt x="12870" y="4287"/>
                      <a:pt x="12645" y="4696"/>
                      <a:pt x="14031" y="4674"/>
                    </a:cubicBezTo>
                    <a:cubicBezTo>
                      <a:pt x="16470" y="4635"/>
                      <a:pt x="14739" y="5305"/>
                      <a:pt x="15989" y="5333"/>
                    </a:cubicBezTo>
                    <a:cubicBezTo>
                      <a:pt x="16685" y="5349"/>
                      <a:pt x="17213" y="5489"/>
                      <a:pt x="17228" y="5535"/>
                    </a:cubicBezTo>
                    <a:cubicBezTo>
                      <a:pt x="17339" y="5862"/>
                      <a:pt x="17147" y="6058"/>
                      <a:pt x="17360" y="6372"/>
                    </a:cubicBezTo>
                    <a:cubicBezTo>
                      <a:pt x="17367" y="6382"/>
                      <a:pt x="17272" y="6682"/>
                      <a:pt x="17114" y="6950"/>
                    </a:cubicBezTo>
                    <a:cubicBezTo>
                      <a:pt x="17329" y="6657"/>
                      <a:pt x="17452" y="6250"/>
                      <a:pt x="17452" y="6250"/>
                    </a:cubicBezTo>
                    <a:cubicBezTo>
                      <a:pt x="17452" y="6250"/>
                      <a:pt x="17379" y="6139"/>
                      <a:pt x="17360" y="6093"/>
                    </a:cubicBezTo>
                    <a:cubicBezTo>
                      <a:pt x="17347" y="6061"/>
                      <a:pt x="17395" y="5360"/>
                      <a:pt x="17268" y="5347"/>
                    </a:cubicBezTo>
                    <a:cubicBezTo>
                      <a:pt x="17136" y="5334"/>
                      <a:pt x="17470" y="5116"/>
                      <a:pt x="17452" y="4958"/>
                    </a:cubicBezTo>
                    <a:cubicBezTo>
                      <a:pt x="17422" y="4705"/>
                      <a:pt x="17261" y="3714"/>
                      <a:pt x="18201" y="3704"/>
                    </a:cubicBezTo>
                    <a:cubicBezTo>
                      <a:pt x="18579" y="3700"/>
                      <a:pt x="18831" y="3695"/>
                      <a:pt x="18779" y="3692"/>
                    </a:cubicBezTo>
                    <a:cubicBezTo>
                      <a:pt x="18779" y="3692"/>
                      <a:pt x="18781" y="3527"/>
                      <a:pt x="18967" y="3527"/>
                    </a:cubicBezTo>
                    <a:cubicBezTo>
                      <a:pt x="19154" y="3527"/>
                      <a:pt x="20407" y="3342"/>
                      <a:pt x="20781" y="2992"/>
                    </a:cubicBezTo>
                    <a:cubicBezTo>
                      <a:pt x="21155" y="2643"/>
                      <a:pt x="21136" y="2549"/>
                      <a:pt x="21136" y="2549"/>
                    </a:cubicBezTo>
                    <a:cubicBezTo>
                      <a:pt x="21136" y="2549"/>
                      <a:pt x="21600" y="2305"/>
                      <a:pt x="21600" y="2305"/>
                    </a:cubicBezTo>
                    <a:lnTo>
                      <a:pt x="21320" y="2003"/>
                    </a:lnTo>
                    <a:cubicBezTo>
                      <a:pt x="21320" y="2003"/>
                      <a:pt x="21173" y="1434"/>
                      <a:pt x="21061" y="1388"/>
                    </a:cubicBezTo>
                    <a:cubicBezTo>
                      <a:pt x="20949" y="1342"/>
                      <a:pt x="20799" y="947"/>
                      <a:pt x="20855" y="888"/>
                    </a:cubicBezTo>
                    <a:cubicBezTo>
                      <a:pt x="20534" y="731"/>
                      <a:pt x="20605" y="814"/>
                      <a:pt x="20628" y="505"/>
                    </a:cubicBezTo>
                    <a:cubicBezTo>
                      <a:pt x="20628" y="505"/>
                      <a:pt x="19565" y="353"/>
                      <a:pt x="20518" y="142"/>
                    </a:cubicBezTo>
                    <a:lnTo>
                      <a:pt x="20115" y="0"/>
                    </a:lnTo>
                    <a:close/>
                    <a:moveTo>
                      <a:pt x="16865" y="7275"/>
                    </a:moveTo>
                    <a:cubicBezTo>
                      <a:pt x="16604" y="7555"/>
                      <a:pt x="16984" y="7763"/>
                      <a:pt x="17005" y="7946"/>
                    </a:cubicBezTo>
                    <a:cubicBezTo>
                      <a:pt x="17270" y="7732"/>
                      <a:pt x="16750" y="7571"/>
                      <a:pt x="16865" y="7275"/>
                    </a:cubicBezTo>
                    <a:close/>
                    <a:moveTo>
                      <a:pt x="16957" y="8055"/>
                    </a:moveTo>
                    <a:cubicBezTo>
                      <a:pt x="16932" y="8081"/>
                      <a:pt x="16900" y="8106"/>
                      <a:pt x="16847" y="8131"/>
                    </a:cubicBezTo>
                    <a:cubicBezTo>
                      <a:pt x="16775" y="8165"/>
                      <a:pt x="17222" y="8506"/>
                      <a:pt x="17193" y="8792"/>
                    </a:cubicBezTo>
                    <a:cubicBezTo>
                      <a:pt x="17181" y="8908"/>
                      <a:pt x="17162" y="9000"/>
                      <a:pt x="17132" y="9074"/>
                    </a:cubicBezTo>
                    <a:cubicBezTo>
                      <a:pt x="17207" y="8980"/>
                      <a:pt x="17266" y="8859"/>
                      <a:pt x="17285" y="8665"/>
                    </a:cubicBezTo>
                    <a:cubicBezTo>
                      <a:pt x="17311" y="8414"/>
                      <a:pt x="17016" y="8170"/>
                      <a:pt x="16957" y="8055"/>
                    </a:cubicBezTo>
                    <a:close/>
                  </a:path>
                </a:pathLst>
              </a:custGeom>
              <a:solidFill>
                <a:srgbClr val="C9D0D8"/>
              </a:solidFill>
              <a:ln w="3175" cap="flat">
                <a:solidFill>
                  <a:srgbClr val="FFFFFF"/>
                </a:solidFill>
                <a:prstDash val="solid"/>
                <a:miter lim="400000"/>
              </a:ln>
              <a:effectLst/>
            </p:spPr>
            <p:txBody>
              <a:bodyPr wrap="square" lIns="101600" tIns="101600" rIns="101600" bIns="101600" numCol="1" anchor="ctr">
                <a:noAutofit/>
              </a:bodyPr>
              <a:lstStyle/>
              <a:p>
                <a:pPr lvl="0">
                  <a:defRPr sz="8400"/>
                </a:pPr>
                <a:endParaRPr sz="8400" dirty="0"/>
              </a:p>
            </p:txBody>
          </p:sp>
        </p:grpSp>
        <p:sp>
          <p:nvSpPr>
            <p:cNvPr id="196" name="Shape 201">
              <a:extLst>
                <a:ext uri="{FF2B5EF4-FFF2-40B4-BE49-F238E27FC236}">
                  <a16:creationId xmlns:a16="http://schemas.microsoft.com/office/drawing/2014/main" id="{42E304F6-7E0F-6F48-B96E-352ADBEAA368}"/>
                </a:ext>
              </a:extLst>
            </p:cNvPr>
            <p:cNvSpPr/>
            <p:nvPr/>
          </p:nvSpPr>
          <p:spPr>
            <a:xfrm>
              <a:off x="9262005" y="8736569"/>
              <a:ext cx="73137" cy="7949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6"/>
                    <a:pt x="4835" y="0"/>
                    <a:pt x="10800" y="0"/>
                  </a:cubicBezTo>
                  <a:cubicBezTo>
                    <a:pt x="16765" y="0"/>
                    <a:pt x="21600" y="4836"/>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grpSp>
          <p:nvGrpSpPr>
            <p:cNvPr id="197" name="Group 196">
              <a:extLst>
                <a:ext uri="{FF2B5EF4-FFF2-40B4-BE49-F238E27FC236}">
                  <a16:creationId xmlns:a16="http://schemas.microsoft.com/office/drawing/2014/main" id="{2FC1813A-054F-7141-89C2-6DABC0AB199E}"/>
                </a:ext>
              </a:extLst>
            </p:cNvPr>
            <p:cNvGrpSpPr/>
            <p:nvPr/>
          </p:nvGrpSpPr>
          <p:grpSpPr>
            <a:xfrm>
              <a:off x="301195" y="8811321"/>
              <a:ext cx="1574583" cy="661590"/>
              <a:chOff x="101817" y="8978007"/>
              <a:chExt cx="1744723" cy="733078"/>
            </a:xfrm>
          </p:grpSpPr>
          <p:sp>
            <p:nvSpPr>
              <p:cNvPr id="198" name="Shape 6">
                <a:extLst>
                  <a:ext uri="{FF2B5EF4-FFF2-40B4-BE49-F238E27FC236}">
                    <a16:creationId xmlns:a16="http://schemas.microsoft.com/office/drawing/2014/main" id="{1BBF6576-C971-914C-8D5E-999730B41448}"/>
                  </a:ext>
                </a:extLst>
              </p:cNvPr>
              <p:cNvSpPr/>
              <p:nvPr/>
            </p:nvSpPr>
            <p:spPr>
              <a:xfrm>
                <a:off x="1524575" y="9087134"/>
                <a:ext cx="165214" cy="185505"/>
              </a:xfrm>
              <a:custGeom>
                <a:avLst/>
                <a:gdLst/>
                <a:ahLst/>
                <a:cxnLst>
                  <a:cxn ang="0">
                    <a:pos x="wd2" y="hd2"/>
                  </a:cxn>
                  <a:cxn ang="5400000">
                    <a:pos x="wd2" y="hd2"/>
                  </a:cxn>
                  <a:cxn ang="10800000">
                    <a:pos x="wd2" y="hd2"/>
                  </a:cxn>
                  <a:cxn ang="16200000">
                    <a:pos x="wd2" y="hd2"/>
                  </a:cxn>
                </a:cxnLst>
                <a:rect l="0" t="0" r="r" b="b"/>
                <a:pathLst>
                  <a:path w="21298" h="18928" extrusionOk="0">
                    <a:moveTo>
                      <a:pt x="21036" y="4606"/>
                    </a:moveTo>
                    <a:cubicBezTo>
                      <a:pt x="21374" y="3842"/>
                      <a:pt x="21489" y="3077"/>
                      <a:pt x="20731" y="2115"/>
                    </a:cubicBezTo>
                    <a:cubicBezTo>
                      <a:pt x="19860" y="1008"/>
                      <a:pt x="17343" y="-865"/>
                      <a:pt x="15850" y="452"/>
                    </a:cubicBezTo>
                    <a:cubicBezTo>
                      <a:pt x="14301" y="1819"/>
                      <a:pt x="17262" y="4058"/>
                      <a:pt x="16358" y="5502"/>
                    </a:cubicBezTo>
                    <a:cubicBezTo>
                      <a:pt x="15073" y="7550"/>
                      <a:pt x="11053" y="5899"/>
                      <a:pt x="8725" y="7045"/>
                    </a:cubicBezTo>
                    <a:cubicBezTo>
                      <a:pt x="8707" y="9740"/>
                      <a:pt x="3666" y="8669"/>
                      <a:pt x="1994" y="10602"/>
                    </a:cubicBezTo>
                    <a:cubicBezTo>
                      <a:pt x="888" y="11880"/>
                      <a:pt x="-111" y="16505"/>
                      <a:pt x="10" y="18090"/>
                    </a:cubicBezTo>
                    <a:cubicBezTo>
                      <a:pt x="210" y="20735"/>
                      <a:pt x="6934" y="16289"/>
                      <a:pt x="7321" y="16093"/>
                    </a:cubicBezTo>
                    <a:cubicBezTo>
                      <a:pt x="9723" y="14883"/>
                      <a:pt x="13056" y="15373"/>
                      <a:pt x="15423" y="14078"/>
                    </a:cubicBezTo>
                    <a:cubicBezTo>
                      <a:pt x="15429" y="14074"/>
                      <a:pt x="19375" y="11335"/>
                      <a:pt x="19265" y="11989"/>
                    </a:cubicBezTo>
                    <a:cubicBezTo>
                      <a:pt x="19593" y="10030"/>
                      <a:pt x="19507" y="8284"/>
                      <a:pt x="20143" y="6461"/>
                    </a:cubicBezTo>
                    <a:cubicBezTo>
                      <a:pt x="20379" y="5781"/>
                      <a:pt x="20773" y="5193"/>
                      <a:pt x="21036" y="4606"/>
                    </a:cubicBezTo>
                    <a:close/>
                  </a:path>
                </a:pathLst>
              </a:custGeom>
              <a:solidFill>
                <a:srgbClr val="ACB9CA"/>
              </a:solidFill>
              <a:ln w="12700" cap="flat">
                <a:solidFill>
                  <a:srgbClr val="FFFFFF"/>
                </a:solidFill>
                <a:prstDash val="solid"/>
                <a:miter lim="400000"/>
              </a:ln>
              <a:effectLst/>
            </p:spPr>
            <p:txBody>
              <a:bodyPr wrap="square" lIns="0" tIns="0" rIns="0" bIns="0" numCol="1" anchor="ctr">
                <a:noAutofit/>
              </a:bodyPr>
              <a:lstStyle/>
              <a:p>
                <a:pPr lvl="0"/>
                <a:endParaRPr sz="2400"/>
              </a:p>
            </p:txBody>
          </p:sp>
          <p:sp>
            <p:nvSpPr>
              <p:cNvPr id="199" name="Shape 7">
                <a:extLst>
                  <a:ext uri="{FF2B5EF4-FFF2-40B4-BE49-F238E27FC236}">
                    <a16:creationId xmlns:a16="http://schemas.microsoft.com/office/drawing/2014/main" id="{2FAAE896-F98A-F849-8BD3-44557934E850}"/>
                  </a:ext>
                </a:extLst>
              </p:cNvPr>
              <p:cNvSpPr/>
              <p:nvPr/>
            </p:nvSpPr>
            <p:spPr>
              <a:xfrm>
                <a:off x="1290469" y="9309992"/>
                <a:ext cx="255416" cy="305792"/>
              </a:xfrm>
              <a:custGeom>
                <a:avLst/>
                <a:gdLst/>
                <a:ahLst/>
                <a:cxnLst>
                  <a:cxn ang="0">
                    <a:pos x="wd2" y="hd2"/>
                  </a:cxn>
                  <a:cxn ang="5400000">
                    <a:pos x="wd2" y="hd2"/>
                  </a:cxn>
                  <a:cxn ang="10800000">
                    <a:pos x="wd2" y="hd2"/>
                  </a:cxn>
                  <a:cxn ang="16200000">
                    <a:pos x="wd2" y="hd2"/>
                  </a:cxn>
                </a:cxnLst>
                <a:rect l="0" t="0" r="r" b="b"/>
                <a:pathLst>
                  <a:path w="21553" h="19698" extrusionOk="0">
                    <a:moveTo>
                      <a:pt x="13276" y="6887"/>
                    </a:moveTo>
                    <a:cubicBezTo>
                      <a:pt x="14194" y="4964"/>
                      <a:pt x="14574" y="-1456"/>
                      <a:pt x="19408" y="301"/>
                    </a:cubicBezTo>
                    <a:cubicBezTo>
                      <a:pt x="20886" y="836"/>
                      <a:pt x="21573" y="3496"/>
                      <a:pt x="21553" y="4579"/>
                    </a:cubicBezTo>
                    <a:cubicBezTo>
                      <a:pt x="21527" y="5975"/>
                      <a:pt x="21047" y="7394"/>
                      <a:pt x="20841" y="8783"/>
                    </a:cubicBezTo>
                    <a:cubicBezTo>
                      <a:pt x="20458" y="11367"/>
                      <a:pt x="19587" y="14687"/>
                      <a:pt x="15621" y="15413"/>
                    </a:cubicBezTo>
                    <a:cubicBezTo>
                      <a:pt x="12646" y="15959"/>
                      <a:pt x="10241" y="15945"/>
                      <a:pt x="7853" y="17810"/>
                    </a:cubicBezTo>
                    <a:cubicBezTo>
                      <a:pt x="5265" y="19836"/>
                      <a:pt x="3684" y="20144"/>
                      <a:pt x="47" y="19151"/>
                    </a:cubicBezTo>
                    <a:cubicBezTo>
                      <a:pt x="-27" y="18871"/>
                      <a:pt x="-17" y="18615"/>
                      <a:pt x="96" y="18364"/>
                    </a:cubicBezTo>
                    <a:cubicBezTo>
                      <a:pt x="1410" y="18204"/>
                      <a:pt x="6677" y="18036"/>
                      <a:pt x="7218" y="16636"/>
                    </a:cubicBezTo>
                    <a:cubicBezTo>
                      <a:pt x="7584" y="15691"/>
                      <a:pt x="8644" y="15037"/>
                      <a:pt x="9100" y="14140"/>
                    </a:cubicBezTo>
                    <a:cubicBezTo>
                      <a:pt x="9666" y="13026"/>
                      <a:pt x="9592" y="11835"/>
                      <a:pt x="10376" y="10751"/>
                    </a:cubicBezTo>
                    <a:cubicBezTo>
                      <a:pt x="11334" y="9424"/>
                      <a:pt x="12586" y="8335"/>
                      <a:pt x="13276" y="6887"/>
                    </a:cubicBezTo>
                    <a:close/>
                  </a:path>
                </a:pathLst>
              </a:custGeom>
              <a:solidFill>
                <a:srgbClr val="ACB9CA"/>
              </a:solidFill>
              <a:ln w="12700" cap="flat">
                <a:solidFill>
                  <a:srgbClr val="FFFFFF"/>
                </a:solidFill>
                <a:prstDash val="solid"/>
                <a:miter lim="400000"/>
              </a:ln>
              <a:effectLst/>
            </p:spPr>
            <p:txBody>
              <a:bodyPr wrap="square" lIns="0" tIns="0" rIns="0" bIns="0" numCol="1" anchor="ctr">
                <a:noAutofit/>
              </a:bodyPr>
              <a:lstStyle/>
              <a:p>
                <a:pPr lvl="0"/>
                <a:endParaRPr sz="2400"/>
              </a:p>
            </p:txBody>
          </p:sp>
          <p:sp>
            <p:nvSpPr>
              <p:cNvPr id="200" name="Shape 8">
                <a:extLst>
                  <a:ext uri="{FF2B5EF4-FFF2-40B4-BE49-F238E27FC236}">
                    <a16:creationId xmlns:a16="http://schemas.microsoft.com/office/drawing/2014/main" id="{35F245B1-4FA4-1946-B8EA-2ADBBBFBA3EF}"/>
                  </a:ext>
                </a:extLst>
              </p:cNvPr>
              <p:cNvSpPr/>
              <p:nvPr/>
            </p:nvSpPr>
            <p:spPr>
              <a:xfrm>
                <a:off x="543557" y="9376849"/>
                <a:ext cx="91830" cy="7447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799" y="21600"/>
                    </a:cubicBezTo>
                    <a:cubicBezTo>
                      <a:pt x="4835" y="21600"/>
                      <a:pt x="0" y="16765"/>
                      <a:pt x="0" y="10800"/>
                    </a:cubicBezTo>
                    <a:cubicBezTo>
                      <a:pt x="0" y="4835"/>
                      <a:pt x="4835" y="0"/>
                      <a:pt x="10799" y="0"/>
                    </a:cubicBezTo>
                    <a:cubicBezTo>
                      <a:pt x="16765" y="0"/>
                      <a:pt x="21600" y="4835"/>
                      <a:pt x="21600" y="10800"/>
                    </a:cubicBezTo>
                    <a:close/>
                  </a:path>
                </a:pathLst>
              </a:custGeom>
              <a:solidFill>
                <a:srgbClr val="ACB9CA"/>
              </a:solidFill>
              <a:ln w="12700" cap="flat">
                <a:solidFill>
                  <a:srgbClr val="FFFFFF"/>
                </a:solidFill>
                <a:prstDash val="solid"/>
                <a:miter lim="400000"/>
              </a:ln>
              <a:effectLst/>
            </p:spPr>
            <p:txBody>
              <a:bodyPr wrap="square" lIns="0" tIns="0" rIns="0" bIns="0" numCol="1" anchor="ctr">
                <a:noAutofit/>
              </a:bodyPr>
              <a:lstStyle/>
              <a:p>
                <a:pPr lvl="0"/>
                <a:endParaRPr sz="2400"/>
              </a:p>
            </p:txBody>
          </p:sp>
          <p:sp>
            <p:nvSpPr>
              <p:cNvPr id="201" name="Shape 9">
                <a:extLst>
                  <a:ext uri="{FF2B5EF4-FFF2-40B4-BE49-F238E27FC236}">
                    <a16:creationId xmlns:a16="http://schemas.microsoft.com/office/drawing/2014/main" id="{99E61BC4-5CEC-6745-83E1-5EEFBBFC6C5A}"/>
                  </a:ext>
                </a:extLst>
              </p:cNvPr>
              <p:cNvSpPr/>
              <p:nvPr/>
            </p:nvSpPr>
            <p:spPr>
              <a:xfrm>
                <a:off x="1011770" y="9399135"/>
                <a:ext cx="183295" cy="177615"/>
              </a:xfrm>
              <a:custGeom>
                <a:avLst/>
                <a:gdLst/>
                <a:ahLst/>
                <a:cxnLst>
                  <a:cxn ang="0">
                    <a:pos x="wd2" y="hd2"/>
                  </a:cxn>
                  <a:cxn ang="5400000">
                    <a:pos x="wd2" y="hd2"/>
                  </a:cxn>
                  <a:cxn ang="10800000">
                    <a:pos x="wd2" y="hd2"/>
                  </a:cxn>
                  <a:cxn ang="16200000">
                    <a:pos x="wd2" y="hd2"/>
                  </a:cxn>
                </a:cxnLst>
                <a:rect l="0" t="0" r="r" b="b"/>
                <a:pathLst>
                  <a:path w="20255" h="20984" extrusionOk="0">
                    <a:moveTo>
                      <a:pt x="5515" y="33"/>
                    </a:moveTo>
                    <a:lnTo>
                      <a:pt x="5515" y="4534"/>
                    </a:lnTo>
                    <a:cubicBezTo>
                      <a:pt x="5515" y="4534"/>
                      <a:pt x="1308" y="7153"/>
                      <a:pt x="1114" y="7273"/>
                    </a:cubicBezTo>
                    <a:cubicBezTo>
                      <a:pt x="-1345" y="8810"/>
                      <a:pt x="937" y="13782"/>
                      <a:pt x="1618" y="15701"/>
                    </a:cubicBezTo>
                    <a:cubicBezTo>
                      <a:pt x="2651" y="18627"/>
                      <a:pt x="5577" y="20335"/>
                      <a:pt x="8318" y="20855"/>
                    </a:cubicBezTo>
                    <a:cubicBezTo>
                      <a:pt x="11698" y="21502"/>
                      <a:pt x="13578" y="19585"/>
                      <a:pt x="16425" y="18038"/>
                    </a:cubicBezTo>
                    <a:cubicBezTo>
                      <a:pt x="19824" y="16194"/>
                      <a:pt x="19809" y="10678"/>
                      <a:pt x="20255" y="7275"/>
                    </a:cubicBezTo>
                    <a:cubicBezTo>
                      <a:pt x="18739" y="6182"/>
                      <a:pt x="18598" y="5834"/>
                      <a:pt x="18568" y="3908"/>
                    </a:cubicBezTo>
                    <a:cubicBezTo>
                      <a:pt x="18552" y="2765"/>
                      <a:pt x="19097" y="860"/>
                      <a:pt x="17723" y="324"/>
                    </a:cubicBezTo>
                    <a:cubicBezTo>
                      <a:pt x="17104" y="85"/>
                      <a:pt x="14857" y="1454"/>
                      <a:pt x="14045" y="1509"/>
                    </a:cubicBezTo>
                    <a:cubicBezTo>
                      <a:pt x="12186" y="1632"/>
                      <a:pt x="10826" y="542"/>
                      <a:pt x="9108" y="160"/>
                    </a:cubicBezTo>
                    <a:cubicBezTo>
                      <a:pt x="7949" y="-98"/>
                      <a:pt x="6703" y="33"/>
                      <a:pt x="5515" y="33"/>
                    </a:cubicBezTo>
                    <a:close/>
                  </a:path>
                </a:pathLst>
              </a:custGeom>
              <a:solidFill>
                <a:srgbClr val="ACB9CA"/>
              </a:solidFill>
              <a:ln w="12700" cap="flat">
                <a:solidFill>
                  <a:srgbClr val="FFFFFF"/>
                </a:solidFill>
                <a:prstDash val="solid"/>
                <a:miter lim="400000"/>
              </a:ln>
              <a:effectLst/>
            </p:spPr>
            <p:txBody>
              <a:bodyPr wrap="square" lIns="0" tIns="0" rIns="0" bIns="0" numCol="1" anchor="ctr">
                <a:noAutofit/>
              </a:bodyPr>
              <a:lstStyle/>
              <a:p>
                <a:pPr lvl="0"/>
                <a:endParaRPr sz="2400"/>
              </a:p>
            </p:txBody>
          </p:sp>
          <p:sp>
            <p:nvSpPr>
              <p:cNvPr id="202" name="Shape 10">
                <a:extLst>
                  <a:ext uri="{FF2B5EF4-FFF2-40B4-BE49-F238E27FC236}">
                    <a16:creationId xmlns:a16="http://schemas.microsoft.com/office/drawing/2014/main" id="{DB4AA9E1-6495-5446-8EA1-70E61DEF230D}"/>
                  </a:ext>
                </a:extLst>
              </p:cNvPr>
              <p:cNvSpPr/>
              <p:nvPr/>
            </p:nvSpPr>
            <p:spPr>
              <a:xfrm>
                <a:off x="699629" y="9209706"/>
                <a:ext cx="307765" cy="243402"/>
              </a:xfrm>
              <a:custGeom>
                <a:avLst/>
                <a:gdLst/>
                <a:ahLst/>
                <a:cxnLst>
                  <a:cxn ang="0">
                    <a:pos x="wd2" y="hd2"/>
                  </a:cxn>
                  <a:cxn ang="5400000">
                    <a:pos x="wd2" y="hd2"/>
                  </a:cxn>
                  <a:cxn ang="10800000">
                    <a:pos x="wd2" y="hd2"/>
                  </a:cxn>
                  <a:cxn ang="16200000">
                    <a:pos x="wd2" y="hd2"/>
                  </a:cxn>
                </a:cxnLst>
                <a:rect l="0" t="0" r="r" b="b"/>
                <a:pathLst>
                  <a:path w="21227" h="21561" extrusionOk="0">
                    <a:moveTo>
                      <a:pt x="21215" y="1328"/>
                    </a:moveTo>
                    <a:cubicBezTo>
                      <a:pt x="21275" y="1735"/>
                      <a:pt x="21120" y="2232"/>
                      <a:pt x="20626" y="2820"/>
                    </a:cubicBezTo>
                    <a:cubicBezTo>
                      <a:pt x="19000" y="4752"/>
                      <a:pt x="16932" y="6274"/>
                      <a:pt x="15167" y="8018"/>
                    </a:cubicBezTo>
                    <a:lnTo>
                      <a:pt x="15167" y="10916"/>
                    </a:lnTo>
                    <a:lnTo>
                      <a:pt x="13973" y="12911"/>
                    </a:lnTo>
                    <a:lnTo>
                      <a:pt x="13973" y="16108"/>
                    </a:lnTo>
                    <a:lnTo>
                      <a:pt x="10626" y="20735"/>
                    </a:lnTo>
                    <a:lnTo>
                      <a:pt x="6683" y="21561"/>
                    </a:lnTo>
                    <a:lnTo>
                      <a:pt x="2262" y="14138"/>
                    </a:lnTo>
                    <a:lnTo>
                      <a:pt x="2262" y="11484"/>
                    </a:lnTo>
                    <a:cubicBezTo>
                      <a:pt x="2262" y="10247"/>
                      <a:pt x="-325" y="10230"/>
                      <a:pt x="34" y="8544"/>
                    </a:cubicBezTo>
                    <a:cubicBezTo>
                      <a:pt x="1028" y="8701"/>
                      <a:pt x="1462" y="7742"/>
                      <a:pt x="2341" y="7452"/>
                    </a:cubicBezTo>
                    <a:cubicBezTo>
                      <a:pt x="3185" y="7174"/>
                      <a:pt x="4104" y="7887"/>
                      <a:pt x="4947" y="7886"/>
                    </a:cubicBezTo>
                    <a:cubicBezTo>
                      <a:pt x="5880" y="7882"/>
                      <a:pt x="6380" y="7190"/>
                      <a:pt x="7242" y="6931"/>
                    </a:cubicBezTo>
                    <a:cubicBezTo>
                      <a:pt x="8207" y="6643"/>
                      <a:pt x="9168" y="7049"/>
                      <a:pt x="10148" y="6658"/>
                    </a:cubicBezTo>
                    <a:cubicBezTo>
                      <a:pt x="11708" y="6036"/>
                      <a:pt x="12680" y="4391"/>
                      <a:pt x="13838" y="3036"/>
                    </a:cubicBezTo>
                    <a:cubicBezTo>
                      <a:pt x="15194" y="1452"/>
                      <a:pt x="17219" y="-39"/>
                      <a:pt x="19093" y="1"/>
                    </a:cubicBezTo>
                    <a:cubicBezTo>
                      <a:pt x="20002" y="20"/>
                      <a:pt x="21086" y="474"/>
                      <a:pt x="21215" y="1328"/>
                    </a:cubicBezTo>
                    <a:close/>
                  </a:path>
                </a:pathLst>
              </a:custGeom>
              <a:solidFill>
                <a:srgbClr val="ACB9CA"/>
              </a:solidFill>
              <a:ln w="12700" cap="flat">
                <a:solidFill>
                  <a:srgbClr val="FFFFFF"/>
                </a:solidFill>
                <a:prstDash val="solid"/>
                <a:miter lim="400000"/>
              </a:ln>
              <a:effectLst/>
            </p:spPr>
            <p:txBody>
              <a:bodyPr wrap="square" lIns="0" tIns="0" rIns="0" bIns="0" numCol="1" anchor="ctr">
                <a:noAutofit/>
              </a:bodyPr>
              <a:lstStyle/>
              <a:p>
                <a:pPr lvl="0"/>
                <a:endParaRPr sz="2400"/>
              </a:p>
            </p:txBody>
          </p:sp>
          <p:sp>
            <p:nvSpPr>
              <p:cNvPr id="203" name="Shape 11">
                <a:extLst>
                  <a:ext uri="{FF2B5EF4-FFF2-40B4-BE49-F238E27FC236}">
                    <a16:creationId xmlns:a16="http://schemas.microsoft.com/office/drawing/2014/main" id="{09AAE0D2-9374-C34E-BD03-8F188E698275}"/>
                  </a:ext>
                </a:extLst>
              </p:cNvPr>
              <p:cNvSpPr/>
              <p:nvPr/>
            </p:nvSpPr>
            <p:spPr>
              <a:xfrm>
                <a:off x="298303" y="9087134"/>
                <a:ext cx="105148" cy="168029"/>
              </a:xfrm>
              <a:custGeom>
                <a:avLst/>
                <a:gdLst/>
                <a:ahLst/>
                <a:cxnLst>
                  <a:cxn ang="0">
                    <a:pos x="wd2" y="hd2"/>
                  </a:cxn>
                  <a:cxn ang="5400000">
                    <a:pos x="wd2" y="hd2"/>
                  </a:cxn>
                  <a:cxn ang="10800000">
                    <a:pos x="wd2" y="hd2"/>
                  </a:cxn>
                  <a:cxn ang="16200000">
                    <a:pos x="wd2" y="hd2"/>
                  </a:cxn>
                </a:cxnLst>
                <a:rect l="0" t="0" r="r" b="b"/>
                <a:pathLst>
                  <a:path w="19907" h="19616" extrusionOk="0">
                    <a:moveTo>
                      <a:pt x="15267" y="16226"/>
                    </a:moveTo>
                    <a:cubicBezTo>
                      <a:pt x="15174" y="16314"/>
                      <a:pt x="15080" y="16408"/>
                      <a:pt x="14983" y="16500"/>
                    </a:cubicBezTo>
                    <a:cubicBezTo>
                      <a:pt x="13361" y="18063"/>
                      <a:pt x="11469" y="21451"/>
                      <a:pt x="8472" y="18358"/>
                    </a:cubicBezTo>
                    <a:cubicBezTo>
                      <a:pt x="5613" y="15400"/>
                      <a:pt x="3604" y="11557"/>
                      <a:pt x="1339" y="8381"/>
                    </a:cubicBezTo>
                    <a:cubicBezTo>
                      <a:pt x="207" y="6790"/>
                      <a:pt x="-704" y="4400"/>
                      <a:pt x="755" y="2784"/>
                    </a:cubicBezTo>
                    <a:cubicBezTo>
                      <a:pt x="1139" y="2361"/>
                      <a:pt x="6635" y="-149"/>
                      <a:pt x="6751" y="7"/>
                    </a:cubicBezTo>
                    <a:cubicBezTo>
                      <a:pt x="6980" y="329"/>
                      <a:pt x="7311" y="352"/>
                      <a:pt x="7443" y="808"/>
                    </a:cubicBezTo>
                    <a:cubicBezTo>
                      <a:pt x="9540" y="865"/>
                      <a:pt x="12540" y="476"/>
                      <a:pt x="14529" y="818"/>
                    </a:cubicBezTo>
                    <a:cubicBezTo>
                      <a:pt x="17363" y="1306"/>
                      <a:pt x="20896" y="4971"/>
                      <a:pt x="19649" y="6660"/>
                    </a:cubicBezTo>
                    <a:cubicBezTo>
                      <a:pt x="18472" y="8258"/>
                      <a:pt x="16075" y="8638"/>
                      <a:pt x="16906" y="10719"/>
                    </a:cubicBezTo>
                    <a:cubicBezTo>
                      <a:pt x="17924" y="13284"/>
                      <a:pt x="17378" y="14168"/>
                      <a:pt x="15267" y="16226"/>
                    </a:cubicBezTo>
                    <a:close/>
                  </a:path>
                </a:pathLst>
              </a:custGeom>
              <a:solidFill>
                <a:srgbClr val="ACB9CA"/>
              </a:solidFill>
              <a:ln w="12700" cap="flat">
                <a:solidFill>
                  <a:srgbClr val="FFFFFF"/>
                </a:solidFill>
                <a:prstDash val="solid"/>
                <a:miter lim="400000"/>
              </a:ln>
              <a:effectLst/>
            </p:spPr>
            <p:txBody>
              <a:bodyPr wrap="square" lIns="0" tIns="0" rIns="0" bIns="0" numCol="1" anchor="ctr">
                <a:noAutofit/>
              </a:bodyPr>
              <a:lstStyle/>
              <a:p>
                <a:pPr lvl="0"/>
                <a:endParaRPr sz="2400"/>
              </a:p>
            </p:txBody>
          </p:sp>
          <p:sp>
            <p:nvSpPr>
              <p:cNvPr id="204" name="Shape 12">
                <a:extLst>
                  <a:ext uri="{FF2B5EF4-FFF2-40B4-BE49-F238E27FC236}">
                    <a16:creationId xmlns:a16="http://schemas.microsoft.com/office/drawing/2014/main" id="{37CC4ABA-2B2B-6B48-ADA2-1F0E4C91A930}"/>
                  </a:ext>
                </a:extLst>
              </p:cNvPr>
              <p:cNvSpPr/>
              <p:nvPr/>
            </p:nvSpPr>
            <p:spPr>
              <a:xfrm>
                <a:off x="209119" y="9521707"/>
                <a:ext cx="112922" cy="84982"/>
              </a:xfrm>
              <a:custGeom>
                <a:avLst/>
                <a:gdLst/>
                <a:ahLst/>
                <a:cxnLst>
                  <a:cxn ang="0">
                    <a:pos x="wd2" y="hd2"/>
                  </a:cxn>
                  <a:cxn ang="5400000">
                    <a:pos x="wd2" y="hd2"/>
                  </a:cxn>
                  <a:cxn ang="10800000">
                    <a:pos x="wd2" y="hd2"/>
                  </a:cxn>
                  <a:cxn ang="16200000">
                    <a:pos x="wd2" y="hd2"/>
                  </a:cxn>
                </a:cxnLst>
                <a:rect l="0" t="0" r="r" b="b"/>
                <a:pathLst>
                  <a:path w="20320" h="18557" extrusionOk="0">
                    <a:moveTo>
                      <a:pt x="6437" y="7549"/>
                    </a:moveTo>
                    <a:cubicBezTo>
                      <a:pt x="3297" y="7818"/>
                      <a:pt x="-619" y="6257"/>
                      <a:pt x="82" y="11981"/>
                    </a:cubicBezTo>
                    <a:cubicBezTo>
                      <a:pt x="4085" y="12913"/>
                      <a:pt x="9727" y="20538"/>
                      <a:pt x="13394" y="18067"/>
                    </a:cubicBezTo>
                    <a:cubicBezTo>
                      <a:pt x="16123" y="16230"/>
                      <a:pt x="20981" y="7231"/>
                      <a:pt x="20244" y="3443"/>
                    </a:cubicBezTo>
                    <a:cubicBezTo>
                      <a:pt x="19618" y="202"/>
                      <a:pt x="14906" y="-1062"/>
                      <a:pt x="12945" y="1010"/>
                    </a:cubicBezTo>
                    <a:cubicBezTo>
                      <a:pt x="11834" y="2189"/>
                      <a:pt x="12350" y="4054"/>
                      <a:pt x="11452" y="5361"/>
                    </a:cubicBezTo>
                    <a:cubicBezTo>
                      <a:pt x="10236" y="7129"/>
                      <a:pt x="8226" y="7402"/>
                      <a:pt x="6437" y="7549"/>
                    </a:cubicBezTo>
                    <a:close/>
                  </a:path>
                </a:pathLst>
              </a:custGeom>
              <a:solidFill>
                <a:srgbClr val="ACB9CA"/>
              </a:solidFill>
              <a:ln w="12700" cap="flat">
                <a:solidFill>
                  <a:srgbClr val="FFFFFF"/>
                </a:solidFill>
                <a:prstDash val="solid"/>
                <a:miter lim="400000"/>
              </a:ln>
              <a:effectLst/>
            </p:spPr>
            <p:txBody>
              <a:bodyPr wrap="square" lIns="0" tIns="0" rIns="0" bIns="0" numCol="1" anchor="ctr">
                <a:noAutofit/>
              </a:bodyPr>
              <a:lstStyle/>
              <a:p>
                <a:pPr lvl="0"/>
                <a:endParaRPr sz="2400"/>
              </a:p>
            </p:txBody>
          </p:sp>
          <p:sp>
            <p:nvSpPr>
              <p:cNvPr id="205" name="Shape 13">
                <a:extLst>
                  <a:ext uri="{FF2B5EF4-FFF2-40B4-BE49-F238E27FC236}">
                    <a16:creationId xmlns:a16="http://schemas.microsoft.com/office/drawing/2014/main" id="{B3952099-7965-AB49-AC2A-5071E7F01C5A}"/>
                  </a:ext>
                </a:extLst>
              </p:cNvPr>
              <p:cNvSpPr/>
              <p:nvPr/>
            </p:nvSpPr>
            <p:spPr>
              <a:xfrm>
                <a:off x="944883" y="9220848"/>
                <a:ext cx="51316" cy="513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7"/>
                      <a:pt x="16774" y="21600"/>
                      <a:pt x="10800" y="21600"/>
                    </a:cubicBezTo>
                    <a:cubicBezTo>
                      <a:pt x="4833" y="21600"/>
                      <a:pt x="0" y="16767"/>
                      <a:pt x="0" y="10800"/>
                    </a:cubicBezTo>
                    <a:cubicBezTo>
                      <a:pt x="0" y="4833"/>
                      <a:pt x="4833" y="0"/>
                      <a:pt x="10800" y="0"/>
                    </a:cubicBezTo>
                    <a:cubicBezTo>
                      <a:pt x="16774" y="0"/>
                      <a:pt x="21600" y="4833"/>
                      <a:pt x="21600" y="10800"/>
                    </a:cubicBezTo>
                    <a:close/>
                  </a:path>
                </a:pathLst>
              </a:custGeom>
              <a:solidFill>
                <a:srgbClr val="FFFFFF"/>
              </a:solidFill>
              <a:ln w="3175" cap="flat">
                <a:solidFill>
                  <a:srgbClr val="5B6062"/>
                </a:solidFill>
                <a:prstDash val="solid"/>
                <a:miter lim="400000"/>
              </a:ln>
              <a:effectLst>
                <a:outerShdw blurRad="38100" dist="12700" dir="5400000" rotWithShape="0">
                  <a:srgbClr val="000000">
                    <a:alpha val="40000"/>
                  </a:srgbClr>
                </a:outerShdw>
              </a:effectLst>
            </p:spPr>
            <p:txBody>
              <a:bodyPr wrap="square" lIns="38100" tIns="38100" rIns="38100" bIns="38100" numCol="1" anchor="ctr">
                <a:noAutofit/>
              </a:bodyPr>
              <a:lstStyle/>
              <a:p>
                <a:pPr lvl="0" defTabSz="457200">
                  <a:defRPr sz="3000">
                    <a:solidFill>
                      <a:srgbClr val="FFFFFF"/>
                    </a:solidFill>
                    <a:effectLst>
                      <a:outerShdw blurRad="38100" dist="12700" dir="5400000" rotWithShape="0">
                        <a:srgbClr val="000000">
                          <a:alpha val="50000"/>
                        </a:srgbClr>
                      </a:outerShdw>
                    </a:effectLst>
                  </a:defRPr>
                </a:pPr>
                <a:endParaRPr sz="3000"/>
              </a:p>
            </p:txBody>
          </p:sp>
          <p:sp>
            <p:nvSpPr>
              <p:cNvPr id="206" name="Shape 14">
                <a:extLst>
                  <a:ext uri="{FF2B5EF4-FFF2-40B4-BE49-F238E27FC236}">
                    <a16:creationId xmlns:a16="http://schemas.microsoft.com/office/drawing/2014/main" id="{9A856E96-90A6-D640-82FF-9002ECCEF9A0}"/>
                  </a:ext>
                </a:extLst>
              </p:cNvPr>
              <p:cNvSpPr/>
              <p:nvPr/>
            </p:nvSpPr>
            <p:spPr>
              <a:xfrm>
                <a:off x="101817" y="8978007"/>
                <a:ext cx="1744723" cy="733078"/>
              </a:xfrm>
              <a:prstGeom prst="rect">
                <a:avLst/>
              </a:prstGeom>
              <a:noFill/>
              <a:ln w="6350" cap="flat">
                <a:solidFill>
                  <a:srgbClr val="606060"/>
                </a:solidFill>
                <a:custDash>
                  <a:ds d="200000" sp="200000"/>
                </a:custDash>
                <a:miter lim="400000"/>
              </a:ln>
              <a:effectLst/>
            </p:spPr>
            <p:txBody>
              <a:bodyPr wrap="square" lIns="0" tIns="0" rIns="0" bIns="0" numCol="1" anchor="ctr">
                <a:noAutofit/>
              </a:bodyPr>
              <a:lstStyle/>
              <a:p>
                <a:pPr lvl="0"/>
                <a:endParaRPr sz="2400"/>
              </a:p>
            </p:txBody>
          </p:sp>
        </p:grpSp>
      </p:grpSp>
      <p:sp>
        <p:nvSpPr>
          <p:cNvPr id="353" name="Title 1">
            <a:extLst>
              <a:ext uri="{FF2B5EF4-FFF2-40B4-BE49-F238E27FC236}">
                <a16:creationId xmlns:a16="http://schemas.microsoft.com/office/drawing/2014/main" id="{D0FDDE1D-361D-8F48-97F8-3AA04D967345}"/>
              </a:ext>
            </a:extLst>
          </p:cNvPr>
          <p:cNvSpPr>
            <a:spLocks noGrp="1"/>
          </p:cNvSpPr>
          <p:nvPr>
            <p:ph type="title"/>
          </p:nvPr>
        </p:nvSpPr>
        <p:spPr>
          <a:xfrm>
            <a:off x="568297" y="355213"/>
            <a:ext cx="3527918" cy="1325563"/>
          </a:xfrm>
        </p:spPr>
        <p:txBody>
          <a:bodyPr/>
          <a:lstStyle/>
          <a:p>
            <a:r>
              <a:rPr lang="en-US"/>
              <a:t>Click to edit Master title style</a:t>
            </a:r>
            <a:endParaRPr lang="en-US" dirty="0"/>
          </a:p>
        </p:txBody>
      </p:sp>
      <p:sp>
        <p:nvSpPr>
          <p:cNvPr id="354" name="Text Placeholder 21">
            <a:extLst>
              <a:ext uri="{FF2B5EF4-FFF2-40B4-BE49-F238E27FC236}">
                <a16:creationId xmlns:a16="http://schemas.microsoft.com/office/drawing/2014/main" id="{8B9228BF-FB95-B44E-B26E-7BAFD8BF986E}"/>
              </a:ext>
            </a:extLst>
          </p:cNvPr>
          <p:cNvSpPr>
            <a:spLocks noGrp="1"/>
          </p:cNvSpPr>
          <p:nvPr>
            <p:ph type="body" sz="quarter" idx="14" hasCustomPrompt="1"/>
          </p:nvPr>
        </p:nvSpPr>
        <p:spPr>
          <a:xfrm>
            <a:off x="568298" y="2101770"/>
            <a:ext cx="2460653" cy="3895108"/>
          </a:xfrm>
        </p:spPr>
        <p:txBody>
          <a:bodyPr/>
          <a:lstStyle>
            <a:lvl1pPr marL="171450" indent="-171450">
              <a:buSzPct val="90000"/>
              <a:buFontTx/>
              <a:buBlip>
                <a:blip r:embed="rId3"/>
              </a:buBlip>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2920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orld map / continents">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20160B3-3B79-244E-8B5D-639D5CABD002}"/>
              </a:ext>
            </a:extLst>
          </p:cNvPr>
          <p:cNvSpPr/>
          <p:nvPr userDrawn="1"/>
        </p:nvSpPr>
        <p:spPr>
          <a:xfrm>
            <a:off x="0" y="-41243"/>
            <a:ext cx="9144000" cy="6899244"/>
          </a:xfrm>
          <a:custGeom>
            <a:avLst/>
            <a:gdLst/>
            <a:ahLst/>
            <a:cxnLst/>
            <a:rect l="l" t="t" r="r" b="b"/>
            <a:pathLst>
              <a:path w="13004800" h="7315200">
                <a:moveTo>
                  <a:pt x="0" y="7315200"/>
                </a:moveTo>
                <a:lnTo>
                  <a:pt x="13004800" y="7315200"/>
                </a:lnTo>
                <a:lnTo>
                  <a:pt x="13004800" y="0"/>
                </a:lnTo>
                <a:lnTo>
                  <a:pt x="0" y="0"/>
                </a:lnTo>
                <a:lnTo>
                  <a:pt x="0" y="7315200"/>
                </a:lnTo>
                <a:close/>
              </a:path>
            </a:pathLst>
          </a:custGeom>
          <a:solidFill>
            <a:srgbClr val="00002D"/>
          </a:solidFill>
        </p:spPr>
        <p:txBody>
          <a:bodyPr wrap="square" lIns="0" tIns="0" rIns="0" bIns="0" rtlCol="0"/>
          <a:lstStyle/>
          <a:p>
            <a:endParaRPr sz="2400" dirty="0"/>
          </a:p>
        </p:txBody>
      </p:sp>
      <p:sp>
        <p:nvSpPr>
          <p:cNvPr id="3" name="Date Placeholder 2">
            <a:extLst>
              <a:ext uri="{FF2B5EF4-FFF2-40B4-BE49-F238E27FC236}">
                <a16:creationId xmlns:a16="http://schemas.microsoft.com/office/drawing/2014/main" id="{3BC9357A-B224-A543-AB7A-7C875589D30B}"/>
              </a:ext>
            </a:extLst>
          </p:cNvPr>
          <p:cNvSpPr>
            <a:spLocks noGrp="1"/>
          </p:cNvSpPr>
          <p:nvPr>
            <p:ph type="dt" sz="half" idx="10"/>
          </p:nvPr>
        </p:nvSpPr>
        <p:spPr/>
        <p:txBody>
          <a:bodyPr/>
          <a:lstStyle/>
          <a:p>
            <a:fld id="{D7B25F75-F9B6-2B48-9AAA-08E585939145}" type="datetime8">
              <a:rPr lang="fr-BE" smtClean="0"/>
              <a:t>30/05/22 13:43</a:t>
            </a:fld>
            <a:endParaRPr lang="en-US"/>
          </a:p>
        </p:txBody>
      </p:sp>
      <p:sp>
        <p:nvSpPr>
          <p:cNvPr id="4" name="Footer Placeholder 3">
            <a:extLst>
              <a:ext uri="{FF2B5EF4-FFF2-40B4-BE49-F238E27FC236}">
                <a16:creationId xmlns:a16="http://schemas.microsoft.com/office/drawing/2014/main" id="{F06A9563-B0A7-A04E-B41B-5EA115910D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459823-EC65-814E-BA6A-2A4C5A80B2A9}"/>
              </a:ext>
            </a:extLst>
          </p:cNvPr>
          <p:cNvSpPr>
            <a:spLocks noGrp="1"/>
          </p:cNvSpPr>
          <p:nvPr>
            <p:ph type="sldNum" sz="quarter" idx="12"/>
          </p:nvPr>
        </p:nvSpPr>
        <p:spPr/>
        <p:txBody>
          <a:bodyPr/>
          <a:lstStyle/>
          <a:p>
            <a:fld id="{97F8293E-0E89-3244-9ABC-36B38A9E567F}" type="slidenum">
              <a:rPr lang="en-US" smtClean="0"/>
              <a:pPr/>
              <a:t>‹N°›</a:t>
            </a:fld>
            <a:endParaRPr lang="en-US"/>
          </a:p>
        </p:txBody>
      </p:sp>
      <p:sp>
        <p:nvSpPr>
          <p:cNvPr id="12" name="Title 1">
            <a:extLst>
              <a:ext uri="{FF2B5EF4-FFF2-40B4-BE49-F238E27FC236}">
                <a16:creationId xmlns:a16="http://schemas.microsoft.com/office/drawing/2014/main" id="{F186FACE-F2B1-9C49-ACFD-0DB7A6D8CE0A}"/>
              </a:ext>
            </a:extLst>
          </p:cNvPr>
          <p:cNvSpPr>
            <a:spLocks noGrp="1"/>
          </p:cNvSpPr>
          <p:nvPr>
            <p:ph type="title" hasCustomPrompt="1"/>
          </p:nvPr>
        </p:nvSpPr>
        <p:spPr>
          <a:xfrm>
            <a:off x="628651" y="365125"/>
            <a:ext cx="2113753" cy="3477027"/>
          </a:xfrm>
        </p:spPr>
        <p:txBody>
          <a:bodyPr/>
          <a:lstStyle>
            <a:lvl1pPr>
              <a:defRPr>
                <a:solidFill>
                  <a:schemeClr val="bg1"/>
                </a:solidFill>
              </a:defRPr>
            </a:lvl1pPr>
          </a:lstStyle>
          <a:p>
            <a:r>
              <a:rPr lang="en-US" dirty="0"/>
              <a:t>Click to edit </a:t>
            </a:r>
            <a:br>
              <a:rPr lang="en-US" dirty="0"/>
            </a:br>
            <a:r>
              <a:rPr lang="en-US" dirty="0"/>
              <a:t>Master title style</a:t>
            </a:r>
          </a:p>
        </p:txBody>
      </p:sp>
      <p:grpSp>
        <p:nvGrpSpPr>
          <p:cNvPr id="24" name="Group">
            <a:extLst>
              <a:ext uri="{FF2B5EF4-FFF2-40B4-BE49-F238E27FC236}">
                <a16:creationId xmlns:a16="http://schemas.microsoft.com/office/drawing/2014/main" id="{7F59B396-7770-CB49-9240-255E5DC35491}"/>
              </a:ext>
            </a:extLst>
          </p:cNvPr>
          <p:cNvGrpSpPr/>
          <p:nvPr/>
        </p:nvGrpSpPr>
        <p:grpSpPr>
          <a:xfrm>
            <a:off x="2965111" y="1493615"/>
            <a:ext cx="5833811" cy="3829525"/>
            <a:chOff x="0" y="0"/>
            <a:chExt cx="7293875" cy="3590971"/>
          </a:xfrm>
        </p:grpSpPr>
        <p:sp>
          <p:nvSpPr>
            <p:cNvPr id="44" name="Shape">
              <a:extLst>
                <a:ext uri="{FF2B5EF4-FFF2-40B4-BE49-F238E27FC236}">
                  <a16:creationId xmlns:a16="http://schemas.microsoft.com/office/drawing/2014/main" id="{D4F8E3A0-293A-774E-953A-D3C52B0197E0}"/>
                </a:ext>
              </a:extLst>
            </p:cNvPr>
            <p:cNvSpPr/>
            <p:nvPr/>
          </p:nvSpPr>
          <p:spPr>
            <a:xfrm>
              <a:off x="2901469" y="41057"/>
              <a:ext cx="1251484" cy="1124074"/>
            </a:xfrm>
            <a:custGeom>
              <a:avLst/>
              <a:gdLst/>
              <a:ahLst/>
              <a:cxnLst>
                <a:cxn ang="0">
                  <a:pos x="wd2" y="hd2"/>
                </a:cxn>
                <a:cxn ang="5400000">
                  <a:pos x="wd2" y="hd2"/>
                </a:cxn>
                <a:cxn ang="10800000">
                  <a:pos x="wd2" y="hd2"/>
                </a:cxn>
                <a:cxn ang="16200000">
                  <a:pos x="wd2" y="hd2"/>
                </a:cxn>
              </a:cxnLst>
              <a:rect l="0" t="0" r="r" b="b"/>
              <a:pathLst>
                <a:path w="21519" h="21364" extrusionOk="0">
                  <a:moveTo>
                    <a:pt x="3010" y="6585"/>
                  </a:moveTo>
                  <a:cubicBezTo>
                    <a:pt x="2435" y="7097"/>
                    <a:pt x="992" y="7348"/>
                    <a:pt x="363" y="6890"/>
                  </a:cubicBezTo>
                  <a:cubicBezTo>
                    <a:pt x="444" y="6750"/>
                    <a:pt x="713" y="6786"/>
                    <a:pt x="499" y="6579"/>
                  </a:cubicBezTo>
                  <a:cubicBezTo>
                    <a:pt x="464" y="6545"/>
                    <a:pt x="118" y="6445"/>
                    <a:pt x="106" y="6460"/>
                  </a:cubicBezTo>
                  <a:cubicBezTo>
                    <a:pt x="240" y="6289"/>
                    <a:pt x="512" y="6444"/>
                    <a:pt x="654" y="6279"/>
                  </a:cubicBezTo>
                  <a:cubicBezTo>
                    <a:pt x="796" y="6113"/>
                    <a:pt x="-14" y="6151"/>
                    <a:pt x="0" y="6157"/>
                  </a:cubicBezTo>
                  <a:cubicBezTo>
                    <a:pt x="226" y="5657"/>
                    <a:pt x="953" y="5687"/>
                    <a:pt x="954" y="6266"/>
                  </a:cubicBezTo>
                  <a:cubicBezTo>
                    <a:pt x="1102" y="6190"/>
                    <a:pt x="1215" y="6074"/>
                    <a:pt x="1294" y="5918"/>
                  </a:cubicBezTo>
                  <a:cubicBezTo>
                    <a:pt x="1537" y="5893"/>
                    <a:pt x="2370" y="6107"/>
                    <a:pt x="2491" y="5816"/>
                  </a:cubicBezTo>
                  <a:cubicBezTo>
                    <a:pt x="2514" y="5759"/>
                    <a:pt x="3682" y="5987"/>
                    <a:pt x="3010" y="6585"/>
                  </a:cubicBezTo>
                  <a:cubicBezTo>
                    <a:pt x="2843" y="6734"/>
                    <a:pt x="3142" y="6468"/>
                    <a:pt x="3010" y="6585"/>
                  </a:cubicBezTo>
                  <a:close/>
                  <a:moveTo>
                    <a:pt x="11005" y="300"/>
                  </a:moveTo>
                  <a:cubicBezTo>
                    <a:pt x="11317" y="195"/>
                    <a:pt x="11825" y="280"/>
                    <a:pt x="12088" y="495"/>
                  </a:cubicBezTo>
                  <a:cubicBezTo>
                    <a:pt x="12051" y="428"/>
                    <a:pt x="12017" y="355"/>
                    <a:pt x="12030" y="274"/>
                  </a:cubicBezTo>
                  <a:cubicBezTo>
                    <a:pt x="12514" y="182"/>
                    <a:pt x="14125" y="719"/>
                    <a:pt x="14503" y="1064"/>
                  </a:cubicBezTo>
                  <a:cubicBezTo>
                    <a:pt x="14355" y="1090"/>
                    <a:pt x="13593" y="1487"/>
                    <a:pt x="13494" y="1113"/>
                  </a:cubicBezTo>
                  <a:cubicBezTo>
                    <a:pt x="13514" y="1074"/>
                    <a:pt x="13535" y="1036"/>
                    <a:pt x="13555" y="997"/>
                  </a:cubicBezTo>
                  <a:cubicBezTo>
                    <a:pt x="13092" y="666"/>
                    <a:pt x="12573" y="887"/>
                    <a:pt x="12439" y="1482"/>
                  </a:cubicBezTo>
                  <a:cubicBezTo>
                    <a:pt x="12305" y="1656"/>
                    <a:pt x="11018" y="988"/>
                    <a:pt x="11664" y="897"/>
                  </a:cubicBezTo>
                  <a:cubicBezTo>
                    <a:pt x="11583" y="891"/>
                    <a:pt x="10294" y="541"/>
                    <a:pt x="11005" y="300"/>
                  </a:cubicBezTo>
                  <a:cubicBezTo>
                    <a:pt x="11317" y="195"/>
                    <a:pt x="10790" y="373"/>
                    <a:pt x="11005" y="300"/>
                  </a:cubicBezTo>
                  <a:close/>
                  <a:moveTo>
                    <a:pt x="13416" y="415"/>
                  </a:moveTo>
                  <a:cubicBezTo>
                    <a:pt x="13177" y="380"/>
                    <a:pt x="12943" y="324"/>
                    <a:pt x="12720" y="200"/>
                  </a:cubicBezTo>
                  <a:cubicBezTo>
                    <a:pt x="13106" y="-111"/>
                    <a:pt x="14518" y="-25"/>
                    <a:pt x="14908" y="222"/>
                  </a:cubicBezTo>
                  <a:cubicBezTo>
                    <a:pt x="14603" y="635"/>
                    <a:pt x="13826" y="474"/>
                    <a:pt x="13416" y="415"/>
                  </a:cubicBezTo>
                  <a:cubicBezTo>
                    <a:pt x="13177" y="380"/>
                    <a:pt x="13560" y="435"/>
                    <a:pt x="13416" y="415"/>
                  </a:cubicBezTo>
                  <a:close/>
                  <a:moveTo>
                    <a:pt x="17057" y="21008"/>
                  </a:moveTo>
                  <a:cubicBezTo>
                    <a:pt x="17044" y="21058"/>
                    <a:pt x="17025" y="21102"/>
                    <a:pt x="16998" y="21143"/>
                  </a:cubicBezTo>
                  <a:cubicBezTo>
                    <a:pt x="16638" y="21123"/>
                    <a:pt x="16355" y="21046"/>
                    <a:pt x="15994" y="21031"/>
                  </a:cubicBezTo>
                  <a:cubicBezTo>
                    <a:pt x="15992" y="20975"/>
                    <a:pt x="15985" y="20922"/>
                    <a:pt x="15986" y="20864"/>
                  </a:cubicBezTo>
                  <a:cubicBezTo>
                    <a:pt x="16167" y="20818"/>
                    <a:pt x="16655" y="20912"/>
                    <a:pt x="16834" y="20976"/>
                  </a:cubicBezTo>
                  <a:cubicBezTo>
                    <a:pt x="16831" y="20995"/>
                    <a:pt x="16840" y="21021"/>
                    <a:pt x="16837" y="21040"/>
                  </a:cubicBezTo>
                  <a:cubicBezTo>
                    <a:pt x="16925" y="21067"/>
                    <a:pt x="16976" y="21002"/>
                    <a:pt x="17057" y="21008"/>
                  </a:cubicBezTo>
                  <a:cubicBezTo>
                    <a:pt x="17069" y="21052"/>
                    <a:pt x="16976" y="21002"/>
                    <a:pt x="17057" y="21008"/>
                  </a:cubicBezTo>
                  <a:close/>
                  <a:moveTo>
                    <a:pt x="15035" y="9329"/>
                  </a:moveTo>
                  <a:cubicBezTo>
                    <a:pt x="15040" y="9332"/>
                    <a:pt x="15043" y="9336"/>
                    <a:pt x="15046" y="9340"/>
                  </a:cubicBezTo>
                  <a:cubicBezTo>
                    <a:pt x="15083" y="9411"/>
                    <a:pt x="14747" y="9586"/>
                    <a:pt x="14719" y="9588"/>
                  </a:cubicBezTo>
                  <a:cubicBezTo>
                    <a:pt x="14509" y="9606"/>
                    <a:pt x="14814" y="9185"/>
                    <a:pt x="15035" y="9329"/>
                  </a:cubicBezTo>
                  <a:cubicBezTo>
                    <a:pt x="15040" y="9332"/>
                    <a:pt x="15025" y="9323"/>
                    <a:pt x="15035" y="9329"/>
                  </a:cubicBezTo>
                  <a:close/>
                  <a:moveTo>
                    <a:pt x="10464" y="17106"/>
                  </a:moveTo>
                  <a:lnTo>
                    <a:pt x="10453" y="17083"/>
                  </a:lnTo>
                  <a:cubicBezTo>
                    <a:pt x="10426" y="17405"/>
                    <a:pt x="10539" y="17595"/>
                    <a:pt x="10345" y="17882"/>
                  </a:cubicBezTo>
                  <a:cubicBezTo>
                    <a:pt x="9796" y="17382"/>
                    <a:pt x="10473" y="17289"/>
                    <a:pt x="10464" y="17106"/>
                  </a:cubicBezTo>
                  <a:cubicBezTo>
                    <a:pt x="10464" y="17106"/>
                    <a:pt x="10457" y="16967"/>
                    <a:pt x="10464" y="17106"/>
                  </a:cubicBezTo>
                  <a:close/>
                  <a:moveTo>
                    <a:pt x="10564" y="18237"/>
                  </a:moveTo>
                  <a:cubicBezTo>
                    <a:pt x="10602" y="18346"/>
                    <a:pt x="10551" y="18790"/>
                    <a:pt x="10530" y="18920"/>
                  </a:cubicBezTo>
                  <a:cubicBezTo>
                    <a:pt x="10485" y="19203"/>
                    <a:pt x="10300" y="18856"/>
                    <a:pt x="10290" y="19078"/>
                  </a:cubicBezTo>
                  <a:cubicBezTo>
                    <a:pt x="10271" y="19507"/>
                    <a:pt x="9961" y="18146"/>
                    <a:pt x="9970" y="18150"/>
                  </a:cubicBezTo>
                  <a:cubicBezTo>
                    <a:pt x="10234" y="18257"/>
                    <a:pt x="10411" y="17796"/>
                    <a:pt x="10564" y="18237"/>
                  </a:cubicBezTo>
                  <a:cubicBezTo>
                    <a:pt x="10578" y="18276"/>
                    <a:pt x="10539" y="18164"/>
                    <a:pt x="10564" y="18237"/>
                  </a:cubicBezTo>
                  <a:close/>
                  <a:moveTo>
                    <a:pt x="5029" y="10651"/>
                  </a:moveTo>
                  <a:cubicBezTo>
                    <a:pt x="5077" y="10532"/>
                    <a:pt x="5345" y="10601"/>
                    <a:pt x="5317" y="10393"/>
                  </a:cubicBezTo>
                  <a:cubicBezTo>
                    <a:pt x="5309" y="10405"/>
                    <a:pt x="5301" y="10411"/>
                    <a:pt x="5295" y="10424"/>
                  </a:cubicBezTo>
                  <a:cubicBezTo>
                    <a:pt x="5232" y="10439"/>
                    <a:pt x="5176" y="10423"/>
                    <a:pt x="5111" y="10424"/>
                  </a:cubicBezTo>
                  <a:cubicBezTo>
                    <a:pt x="5102" y="10395"/>
                    <a:pt x="5323" y="9733"/>
                    <a:pt x="5376" y="9698"/>
                  </a:cubicBezTo>
                  <a:cubicBezTo>
                    <a:pt x="5467" y="9638"/>
                    <a:pt x="5548" y="9315"/>
                    <a:pt x="5670" y="9337"/>
                  </a:cubicBezTo>
                  <a:cubicBezTo>
                    <a:pt x="5754" y="9352"/>
                    <a:pt x="6274" y="9294"/>
                    <a:pt x="6258" y="9415"/>
                  </a:cubicBezTo>
                  <a:cubicBezTo>
                    <a:pt x="6253" y="9452"/>
                    <a:pt x="5825" y="9767"/>
                    <a:pt x="5928" y="9811"/>
                  </a:cubicBezTo>
                  <a:cubicBezTo>
                    <a:pt x="5995" y="9839"/>
                    <a:pt x="6642" y="9635"/>
                    <a:pt x="6636" y="9850"/>
                  </a:cubicBezTo>
                  <a:cubicBezTo>
                    <a:pt x="6630" y="10107"/>
                    <a:pt x="6142" y="10320"/>
                    <a:pt x="6302" y="10517"/>
                  </a:cubicBezTo>
                  <a:cubicBezTo>
                    <a:pt x="6401" y="10638"/>
                    <a:pt x="6622" y="10658"/>
                    <a:pt x="6653" y="10846"/>
                  </a:cubicBezTo>
                  <a:cubicBezTo>
                    <a:pt x="6671" y="10958"/>
                    <a:pt x="6675" y="11181"/>
                    <a:pt x="6785" y="11246"/>
                  </a:cubicBezTo>
                  <a:cubicBezTo>
                    <a:pt x="7128" y="11447"/>
                    <a:pt x="7055" y="11926"/>
                    <a:pt x="7226" y="12079"/>
                  </a:cubicBezTo>
                  <a:cubicBezTo>
                    <a:pt x="7345" y="12186"/>
                    <a:pt x="7646" y="11861"/>
                    <a:pt x="7721" y="12232"/>
                  </a:cubicBezTo>
                  <a:cubicBezTo>
                    <a:pt x="7759" y="12416"/>
                    <a:pt x="7449" y="12755"/>
                    <a:pt x="7292" y="12788"/>
                  </a:cubicBezTo>
                  <a:cubicBezTo>
                    <a:pt x="7264" y="12782"/>
                    <a:pt x="7615" y="12821"/>
                    <a:pt x="7617" y="12880"/>
                  </a:cubicBezTo>
                  <a:cubicBezTo>
                    <a:pt x="7622" y="13056"/>
                    <a:pt x="6316" y="13296"/>
                    <a:pt x="6190" y="13215"/>
                  </a:cubicBezTo>
                  <a:cubicBezTo>
                    <a:pt x="5876" y="13016"/>
                    <a:pt x="5422" y="13624"/>
                    <a:pt x="4985" y="13472"/>
                  </a:cubicBezTo>
                  <a:cubicBezTo>
                    <a:pt x="5239" y="13140"/>
                    <a:pt x="5940" y="13044"/>
                    <a:pt x="6110" y="12742"/>
                  </a:cubicBezTo>
                  <a:cubicBezTo>
                    <a:pt x="5925" y="12832"/>
                    <a:pt x="5802" y="12692"/>
                    <a:pt x="5782" y="12693"/>
                  </a:cubicBezTo>
                  <a:cubicBezTo>
                    <a:pt x="5654" y="12701"/>
                    <a:pt x="5527" y="12674"/>
                    <a:pt x="5405" y="12714"/>
                  </a:cubicBezTo>
                  <a:cubicBezTo>
                    <a:pt x="5071" y="12824"/>
                    <a:pt x="5664" y="12288"/>
                    <a:pt x="5650" y="12311"/>
                  </a:cubicBezTo>
                  <a:cubicBezTo>
                    <a:pt x="5754" y="12141"/>
                    <a:pt x="5455" y="11802"/>
                    <a:pt x="5686" y="11851"/>
                  </a:cubicBezTo>
                  <a:cubicBezTo>
                    <a:pt x="5913" y="11898"/>
                    <a:pt x="6249" y="11772"/>
                    <a:pt x="6176" y="11451"/>
                  </a:cubicBezTo>
                  <a:cubicBezTo>
                    <a:pt x="5978" y="11400"/>
                    <a:pt x="5859" y="11364"/>
                    <a:pt x="6069" y="11081"/>
                  </a:cubicBezTo>
                  <a:cubicBezTo>
                    <a:pt x="5935" y="11261"/>
                    <a:pt x="5499" y="11034"/>
                    <a:pt x="5491" y="11228"/>
                  </a:cubicBezTo>
                  <a:cubicBezTo>
                    <a:pt x="5230" y="11183"/>
                    <a:pt x="5585" y="10919"/>
                    <a:pt x="5602" y="10890"/>
                  </a:cubicBezTo>
                  <a:cubicBezTo>
                    <a:pt x="5707" y="10710"/>
                    <a:pt x="5363" y="10523"/>
                    <a:pt x="5390" y="10718"/>
                  </a:cubicBezTo>
                  <a:cubicBezTo>
                    <a:pt x="5581" y="10787"/>
                    <a:pt x="5302" y="10864"/>
                    <a:pt x="5290" y="10905"/>
                  </a:cubicBezTo>
                  <a:cubicBezTo>
                    <a:pt x="5166" y="10939"/>
                    <a:pt x="5297" y="10688"/>
                    <a:pt x="5272" y="10646"/>
                  </a:cubicBezTo>
                  <a:cubicBezTo>
                    <a:pt x="5255" y="10619"/>
                    <a:pt x="4940" y="10871"/>
                    <a:pt x="5029" y="10651"/>
                  </a:cubicBezTo>
                  <a:cubicBezTo>
                    <a:pt x="5047" y="10606"/>
                    <a:pt x="5016" y="10683"/>
                    <a:pt x="5029" y="10651"/>
                  </a:cubicBezTo>
                  <a:close/>
                  <a:moveTo>
                    <a:pt x="19919" y="20951"/>
                  </a:moveTo>
                  <a:cubicBezTo>
                    <a:pt x="19993" y="20920"/>
                    <a:pt x="20069" y="20888"/>
                    <a:pt x="20137" y="20844"/>
                  </a:cubicBezTo>
                  <a:cubicBezTo>
                    <a:pt x="20138" y="20843"/>
                    <a:pt x="19724" y="21347"/>
                    <a:pt x="19988" y="21347"/>
                  </a:cubicBezTo>
                  <a:cubicBezTo>
                    <a:pt x="19707" y="21325"/>
                    <a:pt x="19367" y="21489"/>
                    <a:pt x="19252" y="21103"/>
                  </a:cubicBezTo>
                  <a:cubicBezTo>
                    <a:pt x="19317" y="21150"/>
                    <a:pt x="19414" y="21101"/>
                    <a:pt x="19487" y="21094"/>
                  </a:cubicBezTo>
                  <a:cubicBezTo>
                    <a:pt x="19505" y="21064"/>
                    <a:pt x="19515" y="21012"/>
                    <a:pt x="19515" y="20976"/>
                  </a:cubicBezTo>
                  <a:cubicBezTo>
                    <a:pt x="19659" y="20996"/>
                    <a:pt x="19780" y="21008"/>
                    <a:pt x="19919" y="20951"/>
                  </a:cubicBezTo>
                  <a:cubicBezTo>
                    <a:pt x="19993" y="20920"/>
                    <a:pt x="19780" y="21008"/>
                    <a:pt x="19919" y="20951"/>
                  </a:cubicBezTo>
                  <a:close/>
                  <a:moveTo>
                    <a:pt x="3448" y="12512"/>
                  </a:moveTo>
                  <a:lnTo>
                    <a:pt x="3439" y="12467"/>
                  </a:lnTo>
                  <a:cubicBezTo>
                    <a:pt x="3441" y="12484"/>
                    <a:pt x="3910" y="11973"/>
                    <a:pt x="3927" y="11961"/>
                  </a:cubicBezTo>
                  <a:cubicBezTo>
                    <a:pt x="3801" y="11949"/>
                    <a:pt x="3649" y="11911"/>
                    <a:pt x="3652" y="11769"/>
                  </a:cubicBezTo>
                  <a:lnTo>
                    <a:pt x="3653" y="11732"/>
                  </a:lnTo>
                  <a:cubicBezTo>
                    <a:pt x="3638" y="11187"/>
                    <a:pt x="4036" y="11537"/>
                    <a:pt x="4296" y="11292"/>
                  </a:cubicBezTo>
                  <a:cubicBezTo>
                    <a:pt x="4019" y="11229"/>
                    <a:pt x="4821" y="10776"/>
                    <a:pt x="5082" y="10841"/>
                  </a:cubicBezTo>
                  <a:cubicBezTo>
                    <a:pt x="5103" y="10873"/>
                    <a:pt x="5214" y="11022"/>
                    <a:pt x="5230" y="11072"/>
                  </a:cubicBezTo>
                  <a:cubicBezTo>
                    <a:pt x="5337" y="11212"/>
                    <a:pt x="5329" y="11337"/>
                    <a:pt x="5207" y="11445"/>
                  </a:cubicBezTo>
                  <a:cubicBezTo>
                    <a:pt x="4948" y="11696"/>
                    <a:pt x="5225" y="11803"/>
                    <a:pt x="5096" y="12165"/>
                  </a:cubicBezTo>
                  <a:cubicBezTo>
                    <a:pt x="4944" y="12594"/>
                    <a:pt x="3961" y="12830"/>
                    <a:pt x="3623" y="12797"/>
                  </a:cubicBezTo>
                  <a:lnTo>
                    <a:pt x="3629" y="12759"/>
                  </a:lnTo>
                  <a:cubicBezTo>
                    <a:pt x="3593" y="12765"/>
                    <a:pt x="3565" y="12764"/>
                    <a:pt x="3528" y="12766"/>
                  </a:cubicBezTo>
                  <a:cubicBezTo>
                    <a:pt x="3509" y="12734"/>
                    <a:pt x="3505" y="12702"/>
                    <a:pt x="3523" y="12678"/>
                  </a:cubicBezTo>
                  <a:cubicBezTo>
                    <a:pt x="3435" y="12635"/>
                    <a:pt x="3431" y="12581"/>
                    <a:pt x="3510" y="12516"/>
                  </a:cubicBezTo>
                  <a:cubicBezTo>
                    <a:pt x="3502" y="12515"/>
                    <a:pt x="3448" y="12512"/>
                    <a:pt x="3448" y="12512"/>
                  </a:cubicBezTo>
                  <a:cubicBezTo>
                    <a:pt x="3448" y="12512"/>
                    <a:pt x="3448" y="12512"/>
                    <a:pt x="3448" y="12512"/>
                  </a:cubicBezTo>
                  <a:close/>
                  <a:moveTo>
                    <a:pt x="11104" y="9151"/>
                  </a:moveTo>
                  <a:cubicBezTo>
                    <a:pt x="11102" y="9148"/>
                    <a:pt x="11098" y="9146"/>
                    <a:pt x="11094" y="9143"/>
                  </a:cubicBezTo>
                  <a:cubicBezTo>
                    <a:pt x="11097" y="9141"/>
                    <a:pt x="11101" y="9138"/>
                    <a:pt x="11105" y="9135"/>
                  </a:cubicBezTo>
                  <a:cubicBezTo>
                    <a:pt x="11105" y="9140"/>
                    <a:pt x="11105" y="9147"/>
                    <a:pt x="11104" y="9151"/>
                  </a:cubicBezTo>
                  <a:cubicBezTo>
                    <a:pt x="11102" y="9148"/>
                    <a:pt x="11105" y="9147"/>
                    <a:pt x="11104" y="9151"/>
                  </a:cubicBezTo>
                  <a:close/>
                  <a:moveTo>
                    <a:pt x="21399" y="14198"/>
                  </a:moveTo>
                  <a:cubicBezTo>
                    <a:pt x="21409" y="14173"/>
                    <a:pt x="21499" y="14149"/>
                    <a:pt x="21520" y="14142"/>
                  </a:cubicBezTo>
                  <a:lnTo>
                    <a:pt x="21423" y="14087"/>
                  </a:lnTo>
                  <a:cubicBezTo>
                    <a:pt x="21320" y="14027"/>
                    <a:pt x="21586" y="13723"/>
                    <a:pt x="21296" y="13692"/>
                  </a:cubicBezTo>
                  <a:cubicBezTo>
                    <a:pt x="21112" y="13672"/>
                    <a:pt x="20805" y="13386"/>
                    <a:pt x="20627" y="13557"/>
                  </a:cubicBezTo>
                  <a:cubicBezTo>
                    <a:pt x="20375" y="13291"/>
                    <a:pt x="20136" y="13280"/>
                    <a:pt x="19764" y="13317"/>
                  </a:cubicBezTo>
                  <a:cubicBezTo>
                    <a:pt x="19859" y="13317"/>
                    <a:pt x="19308" y="12896"/>
                    <a:pt x="19323" y="12913"/>
                  </a:cubicBezTo>
                  <a:cubicBezTo>
                    <a:pt x="19229" y="12913"/>
                    <a:pt x="19162" y="12594"/>
                    <a:pt x="19105" y="12495"/>
                  </a:cubicBezTo>
                  <a:cubicBezTo>
                    <a:pt x="18878" y="12097"/>
                    <a:pt x="18551" y="12640"/>
                    <a:pt x="18342" y="12454"/>
                  </a:cubicBezTo>
                  <a:cubicBezTo>
                    <a:pt x="18213" y="12393"/>
                    <a:pt x="18189" y="12168"/>
                    <a:pt x="18086" y="12043"/>
                  </a:cubicBezTo>
                  <a:cubicBezTo>
                    <a:pt x="18386" y="11994"/>
                    <a:pt x="18733" y="11639"/>
                    <a:pt x="18199" y="11620"/>
                  </a:cubicBezTo>
                  <a:cubicBezTo>
                    <a:pt x="18172" y="11530"/>
                    <a:pt x="17896" y="11200"/>
                    <a:pt x="17799" y="11143"/>
                  </a:cubicBezTo>
                  <a:cubicBezTo>
                    <a:pt x="17967" y="10775"/>
                    <a:pt x="17329" y="10571"/>
                    <a:pt x="17149" y="10533"/>
                  </a:cubicBezTo>
                  <a:cubicBezTo>
                    <a:pt x="16689" y="10533"/>
                    <a:pt x="16796" y="10101"/>
                    <a:pt x="16546" y="9833"/>
                  </a:cubicBezTo>
                  <a:cubicBezTo>
                    <a:pt x="16590" y="9843"/>
                    <a:pt x="16633" y="9860"/>
                    <a:pt x="16674" y="9878"/>
                  </a:cubicBezTo>
                  <a:lnTo>
                    <a:pt x="16626" y="9776"/>
                  </a:lnTo>
                  <a:cubicBezTo>
                    <a:pt x="16769" y="9537"/>
                    <a:pt x="16634" y="9167"/>
                    <a:pt x="16725" y="8824"/>
                  </a:cubicBezTo>
                  <a:cubicBezTo>
                    <a:pt x="16306" y="8876"/>
                    <a:pt x="15803" y="8638"/>
                    <a:pt x="15397" y="8843"/>
                  </a:cubicBezTo>
                  <a:cubicBezTo>
                    <a:pt x="14990" y="9046"/>
                    <a:pt x="15218" y="9655"/>
                    <a:pt x="15490" y="9475"/>
                  </a:cubicBezTo>
                  <a:cubicBezTo>
                    <a:pt x="15446" y="9559"/>
                    <a:pt x="15400" y="9612"/>
                    <a:pt x="15302" y="9624"/>
                  </a:cubicBezTo>
                  <a:cubicBezTo>
                    <a:pt x="15527" y="10138"/>
                    <a:pt x="15043" y="10023"/>
                    <a:pt x="14840" y="9709"/>
                  </a:cubicBezTo>
                  <a:lnTo>
                    <a:pt x="14842" y="9700"/>
                  </a:lnTo>
                  <a:cubicBezTo>
                    <a:pt x="14833" y="9734"/>
                    <a:pt x="14822" y="9767"/>
                    <a:pt x="14810" y="9799"/>
                  </a:cubicBezTo>
                  <a:cubicBezTo>
                    <a:pt x="14723" y="9791"/>
                    <a:pt x="14635" y="9776"/>
                    <a:pt x="14548" y="9751"/>
                  </a:cubicBezTo>
                  <a:cubicBezTo>
                    <a:pt x="14418" y="9770"/>
                    <a:pt x="14357" y="9921"/>
                    <a:pt x="14366" y="10048"/>
                  </a:cubicBezTo>
                  <a:lnTo>
                    <a:pt x="14272" y="10101"/>
                  </a:lnTo>
                  <a:cubicBezTo>
                    <a:pt x="14229" y="10390"/>
                    <a:pt x="14291" y="10708"/>
                    <a:pt x="14374" y="10979"/>
                  </a:cubicBezTo>
                  <a:cubicBezTo>
                    <a:pt x="14374" y="10980"/>
                    <a:pt x="14706" y="11039"/>
                    <a:pt x="14271" y="10982"/>
                  </a:cubicBezTo>
                  <a:cubicBezTo>
                    <a:pt x="14155" y="10964"/>
                    <a:pt x="14030" y="11072"/>
                    <a:pt x="14169" y="11177"/>
                  </a:cubicBezTo>
                  <a:cubicBezTo>
                    <a:pt x="14151" y="11181"/>
                    <a:pt x="14133" y="11186"/>
                    <a:pt x="14115" y="11190"/>
                  </a:cubicBezTo>
                  <a:cubicBezTo>
                    <a:pt x="14118" y="11235"/>
                    <a:pt x="14112" y="11279"/>
                    <a:pt x="14095" y="11321"/>
                  </a:cubicBezTo>
                  <a:cubicBezTo>
                    <a:pt x="14319" y="11407"/>
                    <a:pt x="14597" y="11381"/>
                    <a:pt x="14839" y="11383"/>
                  </a:cubicBezTo>
                  <a:lnTo>
                    <a:pt x="14792" y="11431"/>
                  </a:lnTo>
                  <a:cubicBezTo>
                    <a:pt x="14873" y="11397"/>
                    <a:pt x="15020" y="11368"/>
                    <a:pt x="15097" y="11423"/>
                  </a:cubicBezTo>
                  <a:cubicBezTo>
                    <a:pt x="14771" y="11469"/>
                    <a:pt x="14345" y="11485"/>
                    <a:pt x="14023" y="11419"/>
                  </a:cubicBezTo>
                  <a:cubicBezTo>
                    <a:pt x="13755" y="11424"/>
                    <a:pt x="13655" y="11208"/>
                    <a:pt x="13442" y="11208"/>
                  </a:cubicBezTo>
                  <a:cubicBezTo>
                    <a:pt x="13013" y="11208"/>
                    <a:pt x="12497" y="11570"/>
                    <a:pt x="12077" y="11683"/>
                  </a:cubicBezTo>
                  <a:cubicBezTo>
                    <a:pt x="12021" y="11598"/>
                    <a:pt x="11938" y="11539"/>
                    <a:pt x="11850" y="11498"/>
                  </a:cubicBezTo>
                  <a:cubicBezTo>
                    <a:pt x="11906" y="11380"/>
                    <a:pt x="11866" y="11334"/>
                    <a:pt x="11769" y="11310"/>
                  </a:cubicBezTo>
                  <a:lnTo>
                    <a:pt x="11748" y="11359"/>
                  </a:lnTo>
                  <a:cubicBezTo>
                    <a:pt x="11689" y="11359"/>
                    <a:pt x="11635" y="11383"/>
                    <a:pt x="11585" y="11434"/>
                  </a:cubicBezTo>
                  <a:cubicBezTo>
                    <a:pt x="11468" y="11434"/>
                    <a:pt x="11068" y="11450"/>
                    <a:pt x="10966" y="11574"/>
                  </a:cubicBezTo>
                  <a:cubicBezTo>
                    <a:pt x="11003" y="11493"/>
                    <a:pt x="11068" y="11431"/>
                    <a:pt x="11053" y="11329"/>
                  </a:cubicBezTo>
                  <a:cubicBezTo>
                    <a:pt x="11360" y="11511"/>
                    <a:pt x="11588" y="10834"/>
                    <a:pt x="11473" y="10674"/>
                  </a:cubicBezTo>
                  <a:cubicBezTo>
                    <a:pt x="11548" y="11455"/>
                    <a:pt x="12215" y="10595"/>
                    <a:pt x="12459" y="10590"/>
                  </a:cubicBezTo>
                  <a:cubicBezTo>
                    <a:pt x="12794" y="10584"/>
                    <a:pt x="12838" y="10062"/>
                    <a:pt x="12863" y="9783"/>
                  </a:cubicBezTo>
                  <a:cubicBezTo>
                    <a:pt x="12881" y="9580"/>
                    <a:pt x="13458" y="9031"/>
                    <a:pt x="13427" y="8990"/>
                  </a:cubicBezTo>
                  <a:cubicBezTo>
                    <a:pt x="13815" y="8727"/>
                    <a:pt x="12477" y="8225"/>
                    <a:pt x="13133" y="7551"/>
                  </a:cubicBezTo>
                  <a:cubicBezTo>
                    <a:pt x="13342" y="7340"/>
                    <a:pt x="13527" y="7230"/>
                    <a:pt x="13796" y="7110"/>
                  </a:cubicBezTo>
                  <a:cubicBezTo>
                    <a:pt x="13875" y="7074"/>
                    <a:pt x="14210" y="6821"/>
                    <a:pt x="14230" y="6703"/>
                  </a:cubicBezTo>
                  <a:cubicBezTo>
                    <a:pt x="14239" y="6653"/>
                    <a:pt x="14134" y="6487"/>
                    <a:pt x="14081" y="6528"/>
                  </a:cubicBezTo>
                  <a:cubicBezTo>
                    <a:pt x="14339" y="5989"/>
                    <a:pt x="15221" y="5978"/>
                    <a:pt x="15459" y="6484"/>
                  </a:cubicBezTo>
                  <a:cubicBezTo>
                    <a:pt x="15284" y="6479"/>
                    <a:pt x="14555" y="7035"/>
                    <a:pt x="14534" y="7238"/>
                  </a:cubicBezTo>
                  <a:cubicBezTo>
                    <a:pt x="14055" y="7196"/>
                    <a:pt x="14378" y="8563"/>
                    <a:pt x="14576" y="8615"/>
                  </a:cubicBezTo>
                  <a:cubicBezTo>
                    <a:pt x="14918" y="8705"/>
                    <a:pt x="14912" y="8954"/>
                    <a:pt x="15299" y="8832"/>
                  </a:cubicBezTo>
                  <a:cubicBezTo>
                    <a:pt x="16051" y="8597"/>
                    <a:pt x="16518" y="8623"/>
                    <a:pt x="17126" y="8089"/>
                  </a:cubicBezTo>
                  <a:cubicBezTo>
                    <a:pt x="17989" y="7332"/>
                    <a:pt x="17131" y="7189"/>
                    <a:pt x="16960" y="6564"/>
                  </a:cubicBezTo>
                  <a:cubicBezTo>
                    <a:pt x="16891" y="6310"/>
                    <a:pt x="16962" y="6056"/>
                    <a:pt x="16770" y="5802"/>
                  </a:cubicBezTo>
                  <a:cubicBezTo>
                    <a:pt x="16593" y="5570"/>
                    <a:pt x="16691" y="5715"/>
                    <a:pt x="16751" y="5394"/>
                  </a:cubicBezTo>
                  <a:cubicBezTo>
                    <a:pt x="16807" y="5092"/>
                    <a:pt x="16443" y="5099"/>
                    <a:pt x="16319" y="4939"/>
                  </a:cubicBezTo>
                  <a:cubicBezTo>
                    <a:pt x="16366" y="4885"/>
                    <a:pt x="16402" y="4805"/>
                    <a:pt x="16433" y="4739"/>
                  </a:cubicBezTo>
                  <a:cubicBezTo>
                    <a:pt x="16397" y="4728"/>
                    <a:pt x="16370" y="4705"/>
                    <a:pt x="16352" y="4670"/>
                  </a:cubicBezTo>
                  <a:cubicBezTo>
                    <a:pt x="16486" y="4552"/>
                    <a:pt x="16818" y="4457"/>
                    <a:pt x="16818" y="4297"/>
                  </a:cubicBezTo>
                  <a:lnTo>
                    <a:pt x="16777" y="4292"/>
                  </a:lnTo>
                  <a:lnTo>
                    <a:pt x="16781" y="4239"/>
                  </a:lnTo>
                  <a:cubicBezTo>
                    <a:pt x="16681" y="4213"/>
                    <a:pt x="16582" y="4186"/>
                    <a:pt x="16483" y="4156"/>
                  </a:cubicBezTo>
                  <a:cubicBezTo>
                    <a:pt x="16600" y="4125"/>
                    <a:pt x="16712" y="4098"/>
                    <a:pt x="16819" y="4044"/>
                  </a:cubicBezTo>
                  <a:lnTo>
                    <a:pt x="16812" y="4008"/>
                  </a:lnTo>
                  <a:cubicBezTo>
                    <a:pt x="16788" y="3879"/>
                    <a:pt x="16102" y="3767"/>
                    <a:pt x="16024" y="3831"/>
                  </a:cubicBezTo>
                  <a:cubicBezTo>
                    <a:pt x="16035" y="3485"/>
                    <a:pt x="15559" y="3828"/>
                    <a:pt x="15481" y="3933"/>
                  </a:cubicBezTo>
                  <a:cubicBezTo>
                    <a:pt x="15481" y="3810"/>
                    <a:pt x="15465" y="3728"/>
                    <a:pt x="15353" y="3712"/>
                  </a:cubicBezTo>
                  <a:cubicBezTo>
                    <a:pt x="15350" y="3712"/>
                    <a:pt x="15455" y="3766"/>
                    <a:pt x="15313" y="3766"/>
                  </a:cubicBezTo>
                  <a:lnTo>
                    <a:pt x="15313" y="3708"/>
                  </a:lnTo>
                  <a:cubicBezTo>
                    <a:pt x="14920" y="3686"/>
                    <a:pt x="14462" y="3793"/>
                    <a:pt x="14080" y="3879"/>
                  </a:cubicBezTo>
                  <a:lnTo>
                    <a:pt x="14055" y="3979"/>
                  </a:lnTo>
                  <a:cubicBezTo>
                    <a:pt x="14083" y="3996"/>
                    <a:pt x="14112" y="4012"/>
                    <a:pt x="14141" y="4027"/>
                  </a:cubicBezTo>
                  <a:cubicBezTo>
                    <a:pt x="14126" y="4044"/>
                    <a:pt x="13707" y="4059"/>
                    <a:pt x="13848" y="4178"/>
                  </a:cubicBezTo>
                  <a:cubicBezTo>
                    <a:pt x="13839" y="4188"/>
                    <a:pt x="13730" y="4250"/>
                    <a:pt x="13705" y="4250"/>
                  </a:cubicBezTo>
                  <a:cubicBezTo>
                    <a:pt x="13546" y="4221"/>
                    <a:pt x="13373" y="4049"/>
                    <a:pt x="13215" y="4159"/>
                  </a:cubicBezTo>
                  <a:cubicBezTo>
                    <a:pt x="13149" y="4204"/>
                    <a:pt x="12175" y="4604"/>
                    <a:pt x="12746" y="4666"/>
                  </a:cubicBezTo>
                  <a:cubicBezTo>
                    <a:pt x="12622" y="4865"/>
                    <a:pt x="12457" y="4653"/>
                    <a:pt x="12460" y="4524"/>
                  </a:cubicBezTo>
                  <a:cubicBezTo>
                    <a:pt x="12221" y="4504"/>
                    <a:pt x="11580" y="4848"/>
                    <a:pt x="11551" y="5086"/>
                  </a:cubicBezTo>
                  <a:cubicBezTo>
                    <a:pt x="11780" y="5070"/>
                    <a:pt x="12010" y="5019"/>
                    <a:pt x="12238" y="4987"/>
                  </a:cubicBezTo>
                  <a:cubicBezTo>
                    <a:pt x="11896" y="5054"/>
                    <a:pt x="11014" y="6216"/>
                    <a:pt x="10964" y="6583"/>
                  </a:cubicBezTo>
                  <a:cubicBezTo>
                    <a:pt x="10736" y="6624"/>
                    <a:pt x="10558" y="6970"/>
                    <a:pt x="10381" y="6977"/>
                  </a:cubicBezTo>
                  <a:cubicBezTo>
                    <a:pt x="10180" y="6977"/>
                    <a:pt x="10128" y="6767"/>
                    <a:pt x="10029" y="7058"/>
                  </a:cubicBezTo>
                  <a:cubicBezTo>
                    <a:pt x="9982" y="7191"/>
                    <a:pt x="9499" y="7414"/>
                    <a:pt x="9402" y="7408"/>
                  </a:cubicBezTo>
                  <a:cubicBezTo>
                    <a:pt x="9414" y="7463"/>
                    <a:pt x="9398" y="7484"/>
                    <a:pt x="9354" y="7470"/>
                  </a:cubicBezTo>
                  <a:cubicBezTo>
                    <a:pt x="9353" y="7486"/>
                    <a:pt x="9333" y="7546"/>
                    <a:pt x="9329" y="7554"/>
                  </a:cubicBezTo>
                  <a:cubicBezTo>
                    <a:pt x="9181" y="7675"/>
                    <a:pt x="8893" y="7604"/>
                    <a:pt x="8949" y="7955"/>
                  </a:cubicBezTo>
                  <a:cubicBezTo>
                    <a:pt x="8986" y="8192"/>
                    <a:pt x="8876" y="8784"/>
                    <a:pt x="8991" y="8987"/>
                  </a:cubicBezTo>
                  <a:cubicBezTo>
                    <a:pt x="9205" y="9365"/>
                    <a:pt x="9340" y="9782"/>
                    <a:pt x="9892" y="9648"/>
                  </a:cubicBezTo>
                  <a:cubicBezTo>
                    <a:pt x="10114" y="9595"/>
                    <a:pt x="10749" y="9192"/>
                    <a:pt x="10777" y="8955"/>
                  </a:cubicBezTo>
                  <a:cubicBezTo>
                    <a:pt x="10817" y="9053"/>
                    <a:pt x="10800" y="9070"/>
                    <a:pt x="10918" y="9140"/>
                  </a:cubicBezTo>
                  <a:cubicBezTo>
                    <a:pt x="10889" y="9162"/>
                    <a:pt x="10862" y="9182"/>
                    <a:pt x="10829" y="9197"/>
                  </a:cubicBezTo>
                  <a:cubicBezTo>
                    <a:pt x="11004" y="9640"/>
                    <a:pt x="11181" y="10022"/>
                    <a:pt x="11497" y="10369"/>
                  </a:cubicBezTo>
                  <a:cubicBezTo>
                    <a:pt x="11390" y="10425"/>
                    <a:pt x="11363" y="10548"/>
                    <a:pt x="11450" y="10649"/>
                  </a:cubicBezTo>
                  <a:cubicBezTo>
                    <a:pt x="11391" y="10614"/>
                    <a:pt x="11149" y="10769"/>
                    <a:pt x="11098" y="10800"/>
                  </a:cubicBezTo>
                  <a:cubicBezTo>
                    <a:pt x="10812" y="10969"/>
                    <a:pt x="11257" y="11023"/>
                    <a:pt x="11209" y="11174"/>
                  </a:cubicBezTo>
                  <a:cubicBezTo>
                    <a:pt x="11154" y="11353"/>
                    <a:pt x="10994" y="11044"/>
                    <a:pt x="11012" y="11359"/>
                  </a:cubicBezTo>
                  <a:cubicBezTo>
                    <a:pt x="10937" y="11384"/>
                    <a:pt x="10752" y="11439"/>
                    <a:pt x="10683" y="11373"/>
                  </a:cubicBezTo>
                  <a:cubicBezTo>
                    <a:pt x="10699" y="11309"/>
                    <a:pt x="10743" y="11117"/>
                    <a:pt x="10714" y="11059"/>
                  </a:cubicBezTo>
                  <a:cubicBezTo>
                    <a:pt x="10772" y="11086"/>
                    <a:pt x="10965" y="11220"/>
                    <a:pt x="10955" y="11230"/>
                  </a:cubicBezTo>
                  <a:cubicBezTo>
                    <a:pt x="11264" y="10919"/>
                    <a:pt x="10514" y="10683"/>
                    <a:pt x="10674" y="11018"/>
                  </a:cubicBezTo>
                  <a:cubicBezTo>
                    <a:pt x="10644" y="11008"/>
                    <a:pt x="10613" y="11003"/>
                    <a:pt x="10583" y="11002"/>
                  </a:cubicBezTo>
                  <a:cubicBezTo>
                    <a:pt x="10613" y="10960"/>
                    <a:pt x="10785" y="10573"/>
                    <a:pt x="10785" y="10566"/>
                  </a:cubicBezTo>
                  <a:cubicBezTo>
                    <a:pt x="10800" y="10576"/>
                    <a:pt x="10821" y="10590"/>
                    <a:pt x="10853" y="10592"/>
                  </a:cubicBezTo>
                  <a:cubicBezTo>
                    <a:pt x="10863" y="10592"/>
                    <a:pt x="10848" y="9927"/>
                    <a:pt x="10934" y="9698"/>
                  </a:cubicBezTo>
                  <a:cubicBezTo>
                    <a:pt x="10675" y="9764"/>
                    <a:pt x="10420" y="9916"/>
                    <a:pt x="10181" y="10042"/>
                  </a:cubicBezTo>
                  <a:cubicBezTo>
                    <a:pt x="9963" y="10157"/>
                    <a:pt x="9886" y="10826"/>
                    <a:pt x="10149" y="10909"/>
                  </a:cubicBezTo>
                  <a:cubicBezTo>
                    <a:pt x="10138" y="10964"/>
                    <a:pt x="10090" y="11008"/>
                    <a:pt x="10090" y="11067"/>
                  </a:cubicBezTo>
                  <a:cubicBezTo>
                    <a:pt x="10053" y="11050"/>
                    <a:pt x="10016" y="11033"/>
                    <a:pt x="9978" y="11019"/>
                  </a:cubicBezTo>
                  <a:cubicBezTo>
                    <a:pt x="10028" y="11079"/>
                    <a:pt x="10066" y="11359"/>
                    <a:pt x="10163" y="11359"/>
                  </a:cubicBezTo>
                  <a:cubicBezTo>
                    <a:pt x="10073" y="11359"/>
                    <a:pt x="10093" y="11378"/>
                    <a:pt x="10048" y="11394"/>
                  </a:cubicBezTo>
                  <a:cubicBezTo>
                    <a:pt x="10043" y="11379"/>
                    <a:pt x="10156" y="11600"/>
                    <a:pt x="10151" y="11616"/>
                  </a:cubicBezTo>
                  <a:cubicBezTo>
                    <a:pt x="10064" y="11619"/>
                    <a:pt x="9974" y="11681"/>
                    <a:pt x="10004" y="11789"/>
                  </a:cubicBezTo>
                  <a:cubicBezTo>
                    <a:pt x="9806" y="11773"/>
                    <a:pt x="8782" y="11721"/>
                    <a:pt x="9003" y="12226"/>
                  </a:cubicBezTo>
                  <a:cubicBezTo>
                    <a:pt x="8695" y="11907"/>
                    <a:pt x="8967" y="11872"/>
                    <a:pt x="8720" y="12293"/>
                  </a:cubicBezTo>
                  <a:cubicBezTo>
                    <a:pt x="8561" y="12563"/>
                    <a:pt x="8330" y="12770"/>
                    <a:pt x="8088" y="12915"/>
                  </a:cubicBezTo>
                  <a:lnTo>
                    <a:pt x="8082" y="12908"/>
                  </a:lnTo>
                  <a:cubicBezTo>
                    <a:pt x="7634" y="12869"/>
                    <a:pt x="7779" y="13179"/>
                    <a:pt x="7606" y="13396"/>
                  </a:cubicBezTo>
                  <a:cubicBezTo>
                    <a:pt x="7588" y="13419"/>
                    <a:pt x="7002" y="13803"/>
                    <a:pt x="7051" y="13801"/>
                  </a:cubicBezTo>
                  <a:cubicBezTo>
                    <a:pt x="6841" y="13801"/>
                    <a:pt x="6602" y="13612"/>
                    <a:pt x="6400" y="13559"/>
                  </a:cubicBezTo>
                  <a:cubicBezTo>
                    <a:pt x="6489" y="14164"/>
                    <a:pt x="6519" y="13881"/>
                    <a:pt x="6154" y="14145"/>
                  </a:cubicBezTo>
                  <a:cubicBezTo>
                    <a:pt x="5934" y="14026"/>
                    <a:pt x="5898" y="14077"/>
                    <a:pt x="5673" y="14077"/>
                  </a:cubicBezTo>
                  <a:cubicBezTo>
                    <a:pt x="5381" y="14162"/>
                    <a:pt x="5116" y="14590"/>
                    <a:pt x="5629" y="14617"/>
                  </a:cubicBezTo>
                  <a:cubicBezTo>
                    <a:pt x="5897" y="14801"/>
                    <a:pt x="6092" y="14655"/>
                    <a:pt x="6255" y="15020"/>
                  </a:cubicBezTo>
                  <a:cubicBezTo>
                    <a:pt x="6320" y="15168"/>
                    <a:pt x="6390" y="15262"/>
                    <a:pt x="6508" y="15350"/>
                  </a:cubicBezTo>
                  <a:cubicBezTo>
                    <a:pt x="6728" y="15390"/>
                    <a:pt x="6465" y="16646"/>
                    <a:pt x="6350" y="16730"/>
                  </a:cubicBezTo>
                  <a:cubicBezTo>
                    <a:pt x="6365" y="16739"/>
                    <a:pt x="5826" y="16663"/>
                    <a:pt x="5785" y="16667"/>
                  </a:cubicBezTo>
                  <a:cubicBezTo>
                    <a:pt x="5650" y="16689"/>
                    <a:pt x="5391" y="16822"/>
                    <a:pt x="5281" y="16822"/>
                  </a:cubicBezTo>
                  <a:cubicBezTo>
                    <a:pt x="5108" y="16822"/>
                    <a:pt x="3913" y="16170"/>
                    <a:pt x="3821" y="16687"/>
                  </a:cubicBezTo>
                  <a:cubicBezTo>
                    <a:pt x="3737" y="16815"/>
                    <a:pt x="3377" y="16828"/>
                    <a:pt x="3449" y="17021"/>
                  </a:cubicBezTo>
                  <a:cubicBezTo>
                    <a:pt x="3530" y="17238"/>
                    <a:pt x="3616" y="17337"/>
                    <a:pt x="3535" y="17599"/>
                  </a:cubicBezTo>
                  <a:cubicBezTo>
                    <a:pt x="3600" y="17542"/>
                    <a:pt x="3710" y="17444"/>
                    <a:pt x="3784" y="17425"/>
                  </a:cubicBezTo>
                  <a:cubicBezTo>
                    <a:pt x="3784" y="17438"/>
                    <a:pt x="3787" y="17450"/>
                    <a:pt x="3789" y="17462"/>
                  </a:cubicBezTo>
                  <a:cubicBezTo>
                    <a:pt x="3726" y="17490"/>
                    <a:pt x="3651" y="17551"/>
                    <a:pt x="3593" y="17601"/>
                  </a:cubicBezTo>
                  <a:cubicBezTo>
                    <a:pt x="3653" y="18066"/>
                    <a:pt x="3066" y="19278"/>
                    <a:pt x="3496" y="19389"/>
                  </a:cubicBezTo>
                  <a:cubicBezTo>
                    <a:pt x="3578" y="19503"/>
                    <a:pt x="3431" y="20005"/>
                    <a:pt x="3411" y="20118"/>
                  </a:cubicBezTo>
                  <a:cubicBezTo>
                    <a:pt x="3635" y="20121"/>
                    <a:pt x="3877" y="20136"/>
                    <a:pt x="4087" y="20055"/>
                  </a:cubicBezTo>
                  <a:cubicBezTo>
                    <a:pt x="4100" y="20019"/>
                    <a:pt x="4106" y="19981"/>
                    <a:pt x="4104" y="19942"/>
                  </a:cubicBezTo>
                  <a:cubicBezTo>
                    <a:pt x="4297" y="19997"/>
                    <a:pt x="4530" y="20799"/>
                    <a:pt x="4764" y="20513"/>
                  </a:cubicBezTo>
                  <a:cubicBezTo>
                    <a:pt x="4977" y="20254"/>
                    <a:pt x="5179" y="20132"/>
                    <a:pt x="5537" y="20162"/>
                  </a:cubicBezTo>
                  <a:cubicBezTo>
                    <a:pt x="5614" y="20159"/>
                    <a:pt x="5904" y="20198"/>
                    <a:pt x="5920" y="20206"/>
                  </a:cubicBezTo>
                  <a:cubicBezTo>
                    <a:pt x="6029" y="20263"/>
                    <a:pt x="6288" y="19747"/>
                    <a:pt x="6500" y="19720"/>
                  </a:cubicBezTo>
                  <a:cubicBezTo>
                    <a:pt x="6516" y="19542"/>
                    <a:pt x="6994" y="19064"/>
                    <a:pt x="6943" y="19014"/>
                  </a:cubicBezTo>
                  <a:cubicBezTo>
                    <a:pt x="6523" y="18603"/>
                    <a:pt x="7185" y="18457"/>
                    <a:pt x="7212" y="18069"/>
                  </a:cubicBezTo>
                  <a:cubicBezTo>
                    <a:pt x="7226" y="17872"/>
                    <a:pt x="8104" y="17676"/>
                    <a:pt x="8191" y="17252"/>
                  </a:cubicBezTo>
                  <a:cubicBezTo>
                    <a:pt x="7967" y="16762"/>
                    <a:pt x="8592" y="16828"/>
                    <a:pt x="8806" y="16828"/>
                  </a:cubicBezTo>
                  <a:cubicBezTo>
                    <a:pt x="9295" y="16828"/>
                    <a:pt x="9285" y="17028"/>
                    <a:pt x="9719" y="16681"/>
                  </a:cubicBezTo>
                  <a:cubicBezTo>
                    <a:pt x="10053" y="16798"/>
                    <a:pt x="10062" y="16395"/>
                    <a:pt x="10290" y="16395"/>
                  </a:cubicBezTo>
                  <a:cubicBezTo>
                    <a:pt x="10831" y="16420"/>
                    <a:pt x="10690" y="16988"/>
                    <a:pt x="11024" y="17234"/>
                  </a:cubicBezTo>
                  <a:cubicBezTo>
                    <a:pt x="11260" y="17408"/>
                    <a:pt x="11458" y="17785"/>
                    <a:pt x="11701" y="17900"/>
                  </a:cubicBezTo>
                  <a:cubicBezTo>
                    <a:pt x="11758" y="17927"/>
                    <a:pt x="12171" y="18115"/>
                    <a:pt x="12175" y="18125"/>
                  </a:cubicBezTo>
                  <a:cubicBezTo>
                    <a:pt x="12200" y="18189"/>
                    <a:pt x="12697" y="18605"/>
                    <a:pt x="12766" y="18619"/>
                  </a:cubicBezTo>
                  <a:cubicBezTo>
                    <a:pt x="12961" y="18658"/>
                    <a:pt x="13173" y="19418"/>
                    <a:pt x="12855" y="19436"/>
                  </a:cubicBezTo>
                  <a:cubicBezTo>
                    <a:pt x="12711" y="19427"/>
                    <a:pt x="12614" y="19631"/>
                    <a:pt x="12536" y="19631"/>
                  </a:cubicBezTo>
                  <a:cubicBezTo>
                    <a:pt x="12338" y="19631"/>
                    <a:pt x="11750" y="19355"/>
                    <a:pt x="11649" y="19598"/>
                  </a:cubicBezTo>
                  <a:cubicBezTo>
                    <a:pt x="11548" y="19838"/>
                    <a:pt x="12500" y="20365"/>
                    <a:pt x="12643" y="20365"/>
                  </a:cubicBezTo>
                  <a:cubicBezTo>
                    <a:pt x="12872" y="20365"/>
                    <a:pt x="12768" y="19773"/>
                    <a:pt x="12861" y="19652"/>
                  </a:cubicBezTo>
                  <a:cubicBezTo>
                    <a:pt x="12937" y="19784"/>
                    <a:pt x="13907" y="18987"/>
                    <a:pt x="13268" y="18723"/>
                  </a:cubicBezTo>
                  <a:cubicBezTo>
                    <a:pt x="13262" y="18582"/>
                    <a:pt x="13314" y="18477"/>
                    <a:pt x="13424" y="18409"/>
                  </a:cubicBezTo>
                  <a:cubicBezTo>
                    <a:pt x="13567" y="18409"/>
                    <a:pt x="13727" y="18623"/>
                    <a:pt x="13787" y="18743"/>
                  </a:cubicBezTo>
                  <a:cubicBezTo>
                    <a:pt x="14586" y="18482"/>
                    <a:pt x="13011" y="17868"/>
                    <a:pt x="13024" y="17811"/>
                  </a:cubicBezTo>
                  <a:cubicBezTo>
                    <a:pt x="13147" y="17540"/>
                    <a:pt x="12981" y="17586"/>
                    <a:pt x="12787" y="17586"/>
                  </a:cubicBezTo>
                  <a:cubicBezTo>
                    <a:pt x="12361" y="17586"/>
                    <a:pt x="12347" y="17113"/>
                    <a:pt x="12152" y="16852"/>
                  </a:cubicBezTo>
                  <a:cubicBezTo>
                    <a:pt x="11986" y="16631"/>
                    <a:pt x="11693" y="16567"/>
                    <a:pt x="11625" y="16266"/>
                  </a:cubicBezTo>
                  <a:cubicBezTo>
                    <a:pt x="11495" y="15947"/>
                    <a:pt x="11716" y="15939"/>
                    <a:pt x="11865" y="15798"/>
                  </a:cubicBezTo>
                  <a:cubicBezTo>
                    <a:pt x="11841" y="15934"/>
                    <a:pt x="11936" y="16125"/>
                    <a:pt x="12008" y="16225"/>
                  </a:cubicBezTo>
                  <a:cubicBezTo>
                    <a:pt x="12087" y="16161"/>
                    <a:pt x="12165" y="16158"/>
                    <a:pt x="12238" y="16230"/>
                  </a:cubicBezTo>
                  <a:cubicBezTo>
                    <a:pt x="12254" y="16203"/>
                    <a:pt x="12301" y="16084"/>
                    <a:pt x="12329" y="16084"/>
                  </a:cubicBezTo>
                  <a:cubicBezTo>
                    <a:pt x="12326" y="16084"/>
                    <a:pt x="12736" y="16816"/>
                    <a:pt x="12978" y="16874"/>
                  </a:cubicBezTo>
                  <a:cubicBezTo>
                    <a:pt x="13227" y="16935"/>
                    <a:pt x="13439" y="17177"/>
                    <a:pt x="13668" y="17310"/>
                  </a:cubicBezTo>
                  <a:lnTo>
                    <a:pt x="13669" y="17307"/>
                  </a:lnTo>
                  <a:cubicBezTo>
                    <a:pt x="13733" y="17355"/>
                    <a:pt x="13798" y="17401"/>
                    <a:pt x="13864" y="17445"/>
                  </a:cubicBezTo>
                  <a:cubicBezTo>
                    <a:pt x="13864" y="17445"/>
                    <a:pt x="13885" y="17398"/>
                    <a:pt x="13900" y="17364"/>
                  </a:cubicBezTo>
                  <a:cubicBezTo>
                    <a:pt x="13996" y="17452"/>
                    <a:pt x="14062" y="17548"/>
                    <a:pt x="14179" y="17579"/>
                  </a:cubicBezTo>
                  <a:cubicBezTo>
                    <a:pt x="14188" y="18042"/>
                    <a:pt x="14082" y="18142"/>
                    <a:pt x="14348" y="18508"/>
                  </a:cubicBezTo>
                  <a:cubicBezTo>
                    <a:pt x="14118" y="18572"/>
                    <a:pt x="14350" y="18860"/>
                    <a:pt x="14440" y="18766"/>
                  </a:cubicBezTo>
                  <a:cubicBezTo>
                    <a:pt x="14548" y="18913"/>
                    <a:pt x="14606" y="19070"/>
                    <a:pt x="14601" y="19267"/>
                  </a:cubicBezTo>
                  <a:cubicBezTo>
                    <a:pt x="14744" y="19281"/>
                    <a:pt x="14884" y="19339"/>
                    <a:pt x="15005" y="19427"/>
                  </a:cubicBezTo>
                  <a:cubicBezTo>
                    <a:pt x="14917" y="19488"/>
                    <a:pt x="14849" y="19566"/>
                    <a:pt x="14799" y="19661"/>
                  </a:cubicBezTo>
                  <a:cubicBezTo>
                    <a:pt x="15088" y="19884"/>
                    <a:pt x="14876" y="20093"/>
                    <a:pt x="15189" y="20301"/>
                  </a:cubicBezTo>
                  <a:cubicBezTo>
                    <a:pt x="15191" y="20250"/>
                    <a:pt x="15226" y="20114"/>
                    <a:pt x="15288" y="20127"/>
                  </a:cubicBezTo>
                  <a:cubicBezTo>
                    <a:pt x="15355" y="20187"/>
                    <a:pt x="15355" y="20379"/>
                    <a:pt x="15421" y="20470"/>
                  </a:cubicBezTo>
                  <a:cubicBezTo>
                    <a:pt x="15434" y="20425"/>
                    <a:pt x="15471" y="20268"/>
                    <a:pt x="15516" y="20268"/>
                  </a:cubicBezTo>
                  <a:cubicBezTo>
                    <a:pt x="15547" y="20268"/>
                    <a:pt x="15717" y="20454"/>
                    <a:pt x="15743" y="20497"/>
                  </a:cubicBezTo>
                  <a:cubicBezTo>
                    <a:pt x="15738" y="20305"/>
                    <a:pt x="15706" y="20091"/>
                    <a:pt x="15617" y="19924"/>
                  </a:cubicBezTo>
                  <a:cubicBezTo>
                    <a:pt x="15719" y="19942"/>
                    <a:pt x="15823" y="19903"/>
                    <a:pt x="15832" y="19775"/>
                  </a:cubicBezTo>
                  <a:cubicBezTo>
                    <a:pt x="15922" y="19798"/>
                    <a:pt x="16115" y="19795"/>
                    <a:pt x="16041" y="19632"/>
                  </a:cubicBezTo>
                  <a:cubicBezTo>
                    <a:pt x="16106" y="19623"/>
                    <a:pt x="16168" y="19588"/>
                    <a:pt x="16210" y="19533"/>
                  </a:cubicBezTo>
                  <a:cubicBezTo>
                    <a:pt x="16138" y="19390"/>
                    <a:pt x="15206" y="18490"/>
                    <a:pt x="15434" y="18346"/>
                  </a:cubicBezTo>
                  <a:cubicBezTo>
                    <a:pt x="15434" y="18538"/>
                    <a:pt x="16064" y="18478"/>
                    <a:pt x="15848" y="18241"/>
                  </a:cubicBezTo>
                  <a:cubicBezTo>
                    <a:pt x="16147" y="18267"/>
                    <a:pt x="16258" y="18137"/>
                    <a:pt x="16617" y="18242"/>
                  </a:cubicBezTo>
                  <a:cubicBezTo>
                    <a:pt x="16734" y="18192"/>
                    <a:pt x="16850" y="18068"/>
                    <a:pt x="16906" y="17901"/>
                  </a:cubicBezTo>
                  <a:cubicBezTo>
                    <a:pt x="16903" y="17828"/>
                    <a:pt x="16902" y="17625"/>
                    <a:pt x="16866" y="17758"/>
                  </a:cubicBezTo>
                  <a:cubicBezTo>
                    <a:pt x="16932" y="17767"/>
                    <a:pt x="16992" y="17749"/>
                    <a:pt x="17046" y="17705"/>
                  </a:cubicBezTo>
                  <a:lnTo>
                    <a:pt x="16983" y="17599"/>
                  </a:lnTo>
                  <a:cubicBezTo>
                    <a:pt x="17041" y="17536"/>
                    <a:pt x="17165" y="17507"/>
                    <a:pt x="17236" y="17493"/>
                  </a:cubicBezTo>
                  <a:cubicBezTo>
                    <a:pt x="17318" y="17587"/>
                    <a:pt x="17416" y="17601"/>
                    <a:pt x="17530" y="17550"/>
                  </a:cubicBezTo>
                  <a:cubicBezTo>
                    <a:pt x="17577" y="17423"/>
                    <a:pt x="17512" y="17280"/>
                    <a:pt x="17384" y="17221"/>
                  </a:cubicBezTo>
                  <a:cubicBezTo>
                    <a:pt x="17687" y="16967"/>
                    <a:pt x="17565" y="16430"/>
                    <a:pt x="17781" y="16125"/>
                  </a:cubicBezTo>
                  <a:cubicBezTo>
                    <a:pt x="17837" y="16046"/>
                    <a:pt x="18329" y="15957"/>
                    <a:pt x="17971" y="15701"/>
                  </a:cubicBezTo>
                  <a:cubicBezTo>
                    <a:pt x="18121" y="15585"/>
                    <a:pt x="18165" y="15400"/>
                    <a:pt x="18293" y="15287"/>
                  </a:cubicBezTo>
                  <a:cubicBezTo>
                    <a:pt x="18372" y="15279"/>
                    <a:pt x="18564" y="15290"/>
                    <a:pt x="18635" y="15243"/>
                  </a:cubicBezTo>
                  <a:cubicBezTo>
                    <a:pt x="18639" y="15249"/>
                    <a:pt x="18650" y="15264"/>
                    <a:pt x="18652" y="15266"/>
                  </a:cubicBezTo>
                  <a:cubicBezTo>
                    <a:pt x="18287" y="15517"/>
                    <a:pt x="19128" y="15507"/>
                    <a:pt x="19226" y="15549"/>
                  </a:cubicBezTo>
                  <a:cubicBezTo>
                    <a:pt x="19228" y="15542"/>
                    <a:pt x="18587" y="15928"/>
                    <a:pt x="18950" y="15928"/>
                  </a:cubicBezTo>
                  <a:cubicBezTo>
                    <a:pt x="19011" y="15928"/>
                    <a:pt x="19283" y="15953"/>
                    <a:pt x="19298" y="16033"/>
                  </a:cubicBezTo>
                  <a:cubicBezTo>
                    <a:pt x="19302" y="16103"/>
                    <a:pt x="19240" y="16207"/>
                    <a:pt x="19205" y="16258"/>
                  </a:cubicBezTo>
                  <a:cubicBezTo>
                    <a:pt x="19386" y="16473"/>
                    <a:pt x="20060" y="16208"/>
                    <a:pt x="20085" y="16168"/>
                  </a:cubicBezTo>
                  <a:cubicBezTo>
                    <a:pt x="20101" y="16142"/>
                    <a:pt x="20747" y="15587"/>
                    <a:pt x="20176" y="15813"/>
                  </a:cubicBezTo>
                  <a:cubicBezTo>
                    <a:pt x="19948" y="15902"/>
                    <a:pt x="19869" y="15644"/>
                    <a:pt x="19761" y="15477"/>
                  </a:cubicBezTo>
                  <a:cubicBezTo>
                    <a:pt x="19950" y="15446"/>
                    <a:pt x="20140" y="15270"/>
                    <a:pt x="20317" y="15219"/>
                  </a:cubicBezTo>
                  <a:cubicBezTo>
                    <a:pt x="20455" y="15239"/>
                    <a:pt x="21096" y="15033"/>
                    <a:pt x="20948" y="14830"/>
                  </a:cubicBezTo>
                  <a:cubicBezTo>
                    <a:pt x="21018" y="14787"/>
                    <a:pt x="21111" y="14689"/>
                    <a:pt x="21196" y="14689"/>
                  </a:cubicBezTo>
                  <a:cubicBezTo>
                    <a:pt x="21540" y="14453"/>
                    <a:pt x="21283" y="14523"/>
                    <a:pt x="21399" y="14198"/>
                  </a:cubicBezTo>
                  <a:cubicBezTo>
                    <a:pt x="21401" y="14194"/>
                    <a:pt x="21392" y="14218"/>
                    <a:pt x="21399" y="14198"/>
                  </a:cubicBezTo>
                  <a:close/>
                </a:path>
              </a:pathLst>
            </a:custGeom>
            <a:solidFill>
              <a:srgbClr val="72B1D7"/>
            </a:solidFill>
            <a:ln w="12700" cap="flat">
              <a:noFill/>
              <a:miter lim="400000"/>
            </a:ln>
            <a:effectLst/>
          </p:spPr>
          <p:txBody>
            <a:bodyPr wrap="square" lIns="0" tIns="0" rIns="0" bIns="0" numCol="1" anchor="ctr">
              <a:noAutofit/>
            </a:bodyPr>
            <a:lstStyle/>
            <a:p>
              <a:endParaRPr sz="2400"/>
            </a:p>
          </p:txBody>
        </p:sp>
        <p:sp>
          <p:nvSpPr>
            <p:cNvPr id="45" name="Shape">
              <a:extLst>
                <a:ext uri="{FF2B5EF4-FFF2-40B4-BE49-F238E27FC236}">
                  <a16:creationId xmlns:a16="http://schemas.microsoft.com/office/drawing/2014/main" id="{A269372A-15D2-484C-AF87-34906CD24F58}"/>
                </a:ext>
              </a:extLst>
            </p:cNvPr>
            <p:cNvSpPr/>
            <p:nvPr/>
          </p:nvSpPr>
          <p:spPr>
            <a:xfrm>
              <a:off x="-1" y="-1"/>
              <a:ext cx="3197941" cy="1901871"/>
            </a:xfrm>
            <a:custGeom>
              <a:avLst/>
              <a:gdLst/>
              <a:ahLst/>
              <a:cxnLst>
                <a:cxn ang="0">
                  <a:pos x="wd2" y="hd2"/>
                </a:cxn>
                <a:cxn ang="5400000">
                  <a:pos x="wd2" y="hd2"/>
                </a:cxn>
                <a:cxn ang="10800000">
                  <a:pos x="wd2" y="hd2"/>
                </a:cxn>
                <a:cxn ang="16200000">
                  <a:pos x="wd2" y="hd2"/>
                </a:cxn>
              </a:cxnLst>
              <a:rect l="0" t="0" r="r" b="b"/>
              <a:pathLst>
                <a:path w="21446" h="21465" extrusionOk="0">
                  <a:moveTo>
                    <a:pt x="13469" y="3580"/>
                  </a:moveTo>
                  <a:cubicBezTo>
                    <a:pt x="13690" y="3383"/>
                    <a:pt x="13241" y="3198"/>
                    <a:pt x="13219" y="3654"/>
                  </a:cubicBezTo>
                  <a:cubicBezTo>
                    <a:pt x="13301" y="3647"/>
                    <a:pt x="13395" y="3646"/>
                    <a:pt x="13469" y="3580"/>
                  </a:cubicBezTo>
                  <a:cubicBezTo>
                    <a:pt x="13488" y="3563"/>
                    <a:pt x="13429" y="3616"/>
                    <a:pt x="13469" y="3580"/>
                  </a:cubicBezTo>
                  <a:close/>
                  <a:moveTo>
                    <a:pt x="11812" y="960"/>
                  </a:moveTo>
                  <a:cubicBezTo>
                    <a:pt x="11873" y="975"/>
                    <a:pt x="12398" y="1247"/>
                    <a:pt x="12369" y="928"/>
                  </a:cubicBezTo>
                  <a:cubicBezTo>
                    <a:pt x="12352" y="748"/>
                    <a:pt x="11916" y="805"/>
                    <a:pt x="11875" y="809"/>
                  </a:cubicBezTo>
                  <a:cubicBezTo>
                    <a:pt x="11884" y="836"/>
                    <a:pt x="11971" y="855"/>
                    <a:pt x="11950" y="900"/>
                  </a:cubicBezTo>
                  <a:cubicBezTo>
                    <a:pt x="11906" y="934"/>
                    <a:pt x="11860" y="954"/>
                    <a:pt x="11812" y="960"/>
                  </a:cubicBezTo>
                  <a:cubicBezTo>
                    <a:pt x="11855" y="970"/>
                    <a:pt x="11846" y="935"/>
                    <a:pt x="11812" y="960"/>
                  </a:cubicBezTo>
                  <a:close/>
                  <a:moveTo>
                    <a:pt x="11540" y="1517"/>
                  </a:moveTo>
                  <a:cubicBezTo>
                    <a:pt x="11523" y="1533"/>
                    <a:pt x="11515" y="1556"/>
                    <a:pt x="11513" y="1586"/>
                  </a:cubicBezTo>
                  <a:cubicBezTo>
                    <a:pt x="11538" y="1636"/>
                    <a:pt x="11761" y="1589"/>
                    <a:pt x="11799" y="1596"/>
                  </a:cubicBezTo>
                  <a:cubicBezTo>
                    <a:pt x="11765" y="1635"/>
                    <a:pt x="11679" y="1642"/>
                    <a:pt x="11690" y="1736"/>
                  </a:cubicBezTo>
                  <a:cubicBezTo>
                    <a:pt x="11831" y="1761"/>
                    <a:pt x="11923" y="1736"/>
                    <a:pt x="12042" y="1625"/>
                  </a:cubicBezTo>
                  <a:cubicBezTo>
                    <a:pt x="12061" y="1607"/>
                    <a:pt x="12223" y="1391"/>
                    <a:pt x="12222" y="1391"/>
                  </a:cubicBezTo>
                  <a:cubicBezTo>
                    <a:pt x="12126" y="1354"/>
                    <a:pt x="11952" y="1272"/>
                    <a:pt x="11858" y="1369"/>
                  </a:cubicBezTo>
                  <a:cubicBezTo>
                    <a:pt x="11884" y="1388"/>
                    <a:pt x="11887" y="1414"/>
                    <a:pt x="11867" y="1446"/>
                  </a:cubicBezTo>
                  <a:cubicBezTo>
                    <a:pt x="11799" y="1500"/>
                    <a:pt x="11752" y="1289"/>
                    <a:pt x="11704" y="1540"/>
                  </a:cubicBezTo>
                  <a:cubicBezTo>
                    <a:pt x="11678" y="1531"/>
                    <a:pt x="11511" y="1089"/>
                    <a:pt x="11476" y="1479"/>
                  </a:cubicBezTo>
                  <a:cubicBezTo>
                    <a:pt x="11501" y="1477"/>
                    <a:pt x="11546" y="1464"/>
                    <a:pt x="11540" y="1517"/>
                  </a:cubicBezTo>
                  <a:cubicBezTo>
                    <a:pt x="11536" y="1546"/>
                    <a:pt x="11546" y="1464"/>
                    <a:pt x="11540" y="1517"/>
                  </a:cubicBezTo>
                  <a:close/>
                  <a:moveTo>
                    <a:pt x="12343" y="1561"/>
                  </a:moveTo>
                  <a:cubicBezTo>
                    <a:pt x="12265" y="1570"/>
                    <a:pt x="12133" y="1594"/>
                    <a:pt x="12080" y="1710"/>
                  </a:cubicBezTo>
                  <a:cubicBezTo>
                    <a:pt x="12161" y="1774"/>
                    <a:pt x="12265" y="1833"/>
                    <a:pt x="12355" y="1780"/>
                  </a:cubicBezTo>
                  <a:cubicBezTo>
                    <a:pt x="12461" y="1718"/>
                    <a:pt x="12469" y="1547"/>
                    <a:pt x="12343" y="1561"/>
                  </a:cubicBezTo>
                  <a:cubicBezTo>
                    <a:pt x="12307" y="1565"/>
                    <a:pt x="12374" y="1558"/>
                    <a:pt x="12343" y="1561"/>
                  </a:cubicBezTo>
                  <a:close/>
                  <a:moveTo>
                    <a:pt x="12410" y="1343"/>
                  </a:moveTo>
                  <a:cubicBezTo>
                    <a:pt x="12467" y="1514"/>
                    <a:pt x="12652" y="1308"/>
                    <a:pt x="12689" y="1408"/>
                  </a:cubicBezTo>
                  <a:cubicBezTo>
                    <a:pt x="12756" y="1588"/>
                    <a:pt x="12564" y="1588"/>
                    <a:pt x="12560" y="1740"/>
                  </a:cubicBezTo>
                  <a:cubicBezTo>
                    <a:pt x="12559" y="1806"/>
                    <a:pt x="12970" y="1815"/>
                    <a:pt x="12882" y="1823"/>
                  </a:cubicBezTo>
                  <a:cubicBezTo>
                    <a:pt x="13030" y="1809"/>
                    <a:pt x="13368" y="1722"/>
                    <a:pt x="13506" y="1791"/>
                  </a:cubicBezTo>
                  <a:cubicBezTo>
                    <a:pt x="13589" y="1831"/>
                    <a:pt x="13984" y="1801"/>
                    <a:pt x="13919" y="1685"/>
                  </a:cubicBezTo>
                  <a:cubicBezTo>
                    <a:pt x="13920" y="1684"/>
                    <a:pt x="14003" y="1641"/>
                    <a:pt x="13980" y="1596"/>
                  </a:cubicBezTo>
                  <a:cubicBezTo>
                    <a:pt x="13771" y="1178"/>
                    <a:pt x="13157" y="1950"/>
                    <a:pt x="12958" y="1442"/>
                  </a:cubicBezTo>
                  <a:cubicBezTo>
                    <a:pt x="12992" y="1431"/>
                    <a:pt x="13058" y="1449"/>
                    <a:pt x="13081" y="1404"/>
                  </a:cubicBezTo>
                  <a:cubicBezTo>
                    <a:pt x="12885" y="1396"/>
                    <a:pt x="12527" y="1042"/>
                    <a:pt x="12348" y="1306"/>
                  </a:cubicBezTo>
                  <a:cubicBezTo>
                    <a:pt x="12378" y="1305"/>
                    <a:pt x="12395" y="1296"/>
                    <a:pt x="12410" y="1343"/>
                  </a:cubicBezTo>
                  <a:cubicBezTo>
                    <a:pt x="12442" y="1437"/>
                    <a:pt x="12395" y="1296"/>
                    <a:pt x="12410" y="1343"/>
                  </a:cubicBezTo>
                  <a:close/>
                  <a:moveTo>
                    <a:pt x="12979" y="817"/>
                  </a:moveTo>
                  <a:cubicBezTo>
                    <a:pt x="13039" y="880"/>
                    <a:pt x="13140" y="853"/>
                    <a:pt x="13207" y="852"/>
                  </a:cubicBezTo>
                  <a:cubicBezTo>
                    <a:pt x="13084" y="883"/>
                    <a:pt x="12938" y="1062"/>
                    <a:pt x="13163" y="1076"/>
                  </a:cubicBezTo>
                  <a:cubicBezTo>
                    <a:pt x="13377" y="1089"/>
                    <a:pt x="13572" y="1002"/>
                    <a:pt x="13782" y="958"/>
                  </a:cubicBezTo>
                  <a:cubicBezTo>
                    <a:pt x="13737" y="967"/>
                    <a:pt x="13584" y="986"/>
                    <a:pt x="13559" y="1099"/>
                  </a:cubicBezTo>
                  <a:cubicBezTo>
                    <a:pt x="13580" y="1003"/>
                    <a:pt x="13857" y="1306"/>
                    <a:pt x="13649" y="1256"/>
                  </a:cubicBezTo>
                  <a:cubicBezTo>
                    <a:pt x="13603" y="1244"/>
                    <a:pt x="13628" y="1137"/>
                    <a:pt x="13533" y="1140"/>
                  </a:cubicBezTo>
                  <a:cubicBezTo>
                    <a:pt x="13468" y="1141"/>
                    <a:pt x="13398" y="1300"/>
                    <a:pt x="13427" y="1300"/>
                  </a:cubicBezTo>
                  <a:cubicBezTo>
                    <a:pt x="13372" y="1300"/>
                    <a:pt x="13151" y="1319"/>
                    <a:pt x="13130" y="1438"/>
                  </a:cubicBezTo>
                  <a:cubicBezTo>
                    <a:pt x="13122" y="1478"/>
                    <a:pt x="13969" y="1488"/>
                    <a:pt x="13968" y="1499"/>
                  </a:cubicBezTo>
                  <a:cubicBezTo>
                    <a:pt x="13938" y="1648"/>
                    <a:pt x="14311" y="1463"/>
                    <a:pt x="14398" y="1368"/>
                  </a:cubicBezTo>
                  <a:cubicBezTo>
                    <a:pt x="14357" y="1353"/>
                    <a:pt x="14292" y="1384"/>
                    <a:pt x="14260" y="1341"/>
                  </a:cubicBezTo>
                  <a:cubicBezTo>
                    <a:pt x="14328" y="1202"/>
                    <a:pt x="14429" y="1318"/>
                    <a:pt x="14487" y="1150"/>
                  </a:cubicBezTo>
                  <a:cubicBezTo>
                    <a:pt x="14506" y="1095"/>
                    <a:pt x="14889" y="1042"/>
                    <a:pt x="14959" y="976"/>
                  </a:cubicBezTo>
                  <a:cubicBezTo>
                    <a:pt x="14946" y="967"/>
                    <a:pt x="14932" y="942"/>
                    <a:pt x="14913" y="938"/>
                  </a:cubicBezTo>
                  <a:cubicBezTo>
                    <a:pt x="15062" y="776"/>
                    <a:pt x="15306" y="784"/>
                    <a:pt x="15473" y="712"/>
                  </a:cubicBezTo>
                  <a:cubicBezTo>
                    <a:pt x="15689" y="619"/>
                    <a:pt x="15909" y="518"/>
                    <a:pt x="16130" y="463"/>
                  </a:cubicBezTo>
                  <a:cubicBezTo>
                    <a:pt x="16193" y="447"/>
                    <a:pt x="16764" y="265"/>
                    <a:pt x="16765" y="236"/>
                  </a:cubicBezTo>
                  <a:cubicBezTo>
                    <a:pt x="16780" y="-66"/>
                    <a:pt x="13963" y="274"/>
                    <a:pt x="13714" y="383"/>
                  </a:cubicBezTo>
                  <a:cubicBezTo>
                    <a:pt x="13768" y="359"/>
                    <a:pt x="13968" y="567"/>
                    <a:pt x="14046" y="575"/>
                  </a:cubicBezTo>
                  <a:cubicBezTo>
                    <a:pt x="14043" y="577"/>
                    <a:pt x="14036" y="582"/>
                    <a:pt x="14032" y="585"/>
                  </a:cubicBezTo>
                  <a:cubicBezTo>
                    <a:pt x="14084" y="583"/>
                    <a:pt x="14144" y="588"/>
                    <a:pt x="14191" y="615"/>
                  </a:cubicBezTo>
                  <a:cubicBezTo>
                    <a:pt x="14055" y="618"/>
                    <a:pt x="13967" y="761"/>
                    <a:pt x="13851" y="771"/>
                  </a:cubicBezTo>
                  <a:cubicBezTo>
                    <a:pt x="13991" y="759"/>
                    <a:pt x="13756" y="604"/>
                    <a:pt x="13742" y="599"/>
                  </a:cubicBezTo>
                  <a:cubicBezTo>
                    <a:pt x="13560" y="535"/>
                    <a:pt x="13514" y="377"/>
                    <a:pt x="13306" y="485"/>
                  </a:cubicBezTo>
                  <a:cubicBezTo>
                    <a:pt x="13258" y="510"/>
                    <a:pt x="12851" y="682"/>
                    <a:pt x="12979" y="817"/>
                  </a:cubicBezTo>
                  <a:cubicBezTo>
                    <a:pt x="13039" y="880"/>
                    <a:pt x="12960" y="797"/>
                    <a:pt x="12979" y="817"/>
                  </a:cubicBezTo>
                  <a:close/>
                  <a:moveTo>
                    <a:pt x="9956" y="1618"/>
                  </a:moveTo>
                  <a:cubicBezTo>
                    <a:pt x="9927" y="1633"/>
                    <a:pt x="9879" y="1633"/>
                    <a:pt x="9868" y="1692"/>
                  </a:cubicBezTo>
                  <a:cubicBezTo>
                    <a:pt x="10060" y="1776"/>
                    <a:pt x="10254" y="1701"/>
                    <a:pt x="10449" y="1719"/>
                  </a:cubicBezTo>
                  <a:cubicBezTo>
                    <a:pt x="10414" y="1846"/>
                    <a:pt x="10163" y="1702"/>
                    <a:pt x="10102" y="1839"/>
                  </a:cubicBezTo>
                  <a:cubicBezTo>
                    <a:pt x="10212" y="2004"/>
                    <a:pt x="11297" y="1629"/>
                    <a:pt x="11264" y="1523"/>
                  </a:cubicBezTo>
                  <a:cubicBezTo>
                    <a:pt x="11241" y="1448"/>
                    <a:pt x="11154" y="1519"/>
                    <a:pt x="11121" y="1520"/>
                  </a:cubicBezTo>
                  <a:cubicBezTo>
                    <a:pt x="11011" y="1524"/>
                    <a:pt x="11109" y="1406"/>
                    <a:pt x="11112" y="1336"/>
                  </a:cubicBezTo>
                  <a:cubicBezTo>
                    <a:pt x="11026" y="1349"/>
                    <a:pt x="10944" y="1421"/>
                    <a:pt x="10859" y="1426"/>
                  </a:cubicBezTo>
                  <a:cubicBezTo>
                    <a:pt x="10881" y="1445"/>
                    <a:pt x="10896" y="1473"/>
                    <a:pt x="10905" y="1509"/>
                  </a:cubicBezTo>
                  <a:cubicBezTo>
                    <a:pt x="10875" y="1530"/>
                    <a:pt x="10842" y="1541"/>
                    <a:pt x="10809" y="1541"/>
                  </a:cubicBezTo>
                  <a:cubicBezTo>
                    <a:pt x="10841" y="1552"/>
                    <a:pt x="10868" y="1578"/>
                    <a:pt x="10889" y="1621"/>
                  </a:cubicBezTo>
                  <a:cubicBezTo>
                    <a:pt x="10849" y="1635"/>
                    <a:pt x="10644" y="1653"/>
                    <a:pt x="10590" y="1617"/>
                  </a:cubicBezTo>
                  <a:cubicBezTo>
                    <a:pt x="10607" y="1602"/>
                    <a:pt x="10622" y="1580"/>
                    <a:pt x="10634" y="1552"/>
                  </a:cubicBezTo>
                  <a:cubicBezTo>
                    <a:pt x="10580" y="1475"/>
                    <a:pt x="10519" y="1438"/>
                    <a:pt x="10450" y="1441"/>
                  </a:cubicBezTo>
                  <a:cubicBezTo>
                    <a:pt x="10531" y="1424"/>
                    <a:pt x="10345" y="1416"/>
                    <a:pt x="10317" y="1424"/>
                  </a:cubicBezTo>
                  <a:cubicBezTo>
                    <a:pt x="10190" y="1463"/>
                    <a:pt x="10078" y="1555"/>
                    <a:pt x="9956" y="1618"/>
                  </a:cubicBezTo>
                  <a:cubicBezTo>
                    <a:pt x="9927" y="1633"/>
                    <a:pt x="9966" y="1613"/>
                    <a:pt x="9956" y="1618"/>
                  </a:cubicBezTo>
                  <a:close/>
                  <a:moveTo>
                    <a:pt x="9929" y="1543"/>
                  </a:moveTo>
                  <a:cubicBezTo>
                    <a:pt x="9974" y="1525"/>
                    <a:pt x="10014" y="1494"/>
                    <a:pt x="10050" y="1451"/>
                  </a:cubicBezTo>
                  <a:cubicBezTo>
                    <a:pt x="10045" y="1424"/>
                    <a:pt x="9794" y="1559"/>
                    <a:pt x="9801" y="1595"/>
                  </a:cubicBezTo>
                  <a:cubicBezTo>
                    <a:pt x="9845" y="1591"/>
                    <a:pt x="9888" y="1574"/>
                    <a:pt x="9929" y="1543"/>
                  </a:cubicBezTo>
                  <a:cubicBezTo>
                    <a:pt x="9998" y="1504"/>
                    <a:pt x="9860" y="1583"/>
                    <a:pt x="9929" y="1543"/>
                  </a:cubicBezTo>
                  <a:close/>
                  <a:moveTo>
                    <a:pt x="8458" y="2722"/>
                  </a:moveTo>
                  <a:cubicBezTo>
                    <a:pt x="8713" y="2649"/>
                    <a:pt x="8960" y="2539"/>
                    <a:pt x="9190" y="2343"/>
                  </a:cubicBezTo>
                  <a:cubicBezTo>
                    <a:pt x="9189" y="2344"/>
                    <a:pt x="9188" y="2345"/>
                    <a:pt x="9187" y="2346"/>
                  </a:cubicBezTo>
                  <a:cubicBezTo>
                    <a:pt x="9193" y="2361"/>
                    <a:pt x="9203" y="2377"/>
                    <a:pt x="9208" y="2394"/>
                  </a:cubicBezTo>
                  <a:cubicBezTo>
                    <a:pt x="9114" y="2398"/>
                    <a:pt x="9036" y="2443"/>
                    <a:pt x="8963" y="2542"/>
                  </a:cubicBezTo>
                  <a:cubicBezTo>
                    <a:pt x="9074" y="2554"/>
                    <a:pt x="9184" y="2585"/>
                    <a:pt x="9297" y="2599"/>
                  </a:cubicBezTo>
                  <a:cubicBezTo>
                    <a:pt x="9255" y="2594"/>
                    <a:pt x="8938" y="2715"/>
                    <a:pt x="8936" y="2706"/>
                  </a:cubicBezTo>
                  <a:cubicBezTo>
                    <a:pt x="8936" y="2741"/>
                    <a:pt x="8942" y="2774"/>
                    <a:pt x="8956" y="2805"/>
                  </a:cubicBezTo>
                  <a:cubicBezTo>
                    <a:pt x="9103" y="2745"/>
                    <a:pt x="9448" y="2691"/>
                    <a:pt x="9582" y="2849"/>
                  </a:cubicBezTo>
                  <a:cubicBezTo>
                    <a:pt x="9551" y="2913"/>
                    <a:pt x="8856" y="2882"/>
                    <a:pt x="8862" y="2949"/>
                  </a:cubicBezTo>
                  <a:cubicBezTo>
                    <a:pt x="8874" y="3176"/>
                    <a:pt x="9180" y="3102"/>
                    <a:pt x="9149" y="3199"/>
                  </a:cubicBezTo>
                  <a:cubicBezTo>
                    <a:pt x="9065" y="3472"/>
                    <a:pt x="9738" y="3231"/>
                    <a:pt x="9834" y="3203"/>
                  </a:cubicBezTo>
                  <a:cubicBezTo>
                    <a:pt x="9865" y="3194"/>
                    <a:pt x="10026" y="3043"/>
                    <a:pt x="10058" y="3095"/>
                  </a:cubicBezTo>
                  <a:cubicBezTo>
                    <a:pt x="10131" y="3210"/>
                    <a:pt x="10234" y="3208"/>
                    <a:pt x="10328" y="3224"/>
                  </a:cubicBezTo>
                  <a:cubicBezTo>
                    <a:pt x="10400" y="3254"/>
                    <a:pt x="10469" y="3241"/>
                    <a:pt x="10535" y="3183"/>
                  </a:cubicBezTo>
                  <a:cubicBezTo>
                    <a:pt x="10533" y="3091"/>
                    <a:pt x="10553" y="3026"/>
                    <a:pt x="10596" y="2990"/>
                  </a:cubicBezTo>
                  <a:cubicBezTo>
                    <a:pt x="10666" y="2990"/>
                    <a:pt x="10750" y="3100"/>
                    <a:pt x="10786" y="2926"/>
                  </a:cubicBezTo>
                  <a:cubicBezTo>
                    <a:pt x="10764" y="2916"/>
                    <a:pt x="10516" y="2683"/>
                    <a:pt x="10523" y="2679"/>
                  </a:cubicBezTo>
                  <a:cubicBezTo>
                    <a:pt x="10641" y="2630"/>
                    <a:pt x="10784" y="2190"/>
                    <a:pt x="10609" y="2151"/>
                  </a:cubicBezTo>
                  <a:cubicBezTo>
                    <a:pt x="10498" y="2126"/>
                    <a:pt x="10454" y="2148"/>
                    <a:pt x="10396" y="2332"/>
                  </a:cubicBezTo>
                  <a:cubicBezTo>
                    <a:pt x="10338" y="2519"/>
                    <a:pt x="10278" y="2435"/>
                    <a:pt x="10222" y="2522"/>
                  </a:cubicBezTo>
                  <a:cubicBezTo>
                    <a:pt x="10476" y="2095"/>
                    <a:pt x="10069" y="2345"/>
                    <a:pt x="10009" y="2333"/>
                  </a:cubicBezTo>
                  <a:cubicBezTo>
                    <a:pt x="10021" y="2307"/>
                    <a:pt x="10032" y="2281"/>
                    <a:pt x="10044" y="2255"/>
                  </a:cubicBezTo>
                  <a:cubicBezTo>
                    <a:pt x="10057" y="2163"/>
                    <a:pt x="9691" y="2285"/>
                    <a:pt x="9691" y="2285"/>
                  </a:cubicBezTo>
                  <a:cubicBezTo>
                    <a:pt x="9712" y="2219"/>
                    <a:pt x="9831" y="2217"/>
                    <a:pt x="9823" y="2128"/>
                  </a:cubicBezTo>
                  <a:cubicBezTo>
                    <a:pt x="9715" y="2115"/>
                    <a:pt x="9720" y="1894"/>
                    <a:pt x="9581" y="1939"/>
                  </a:cubicBezTo>
                  <a:cubicBezTo>
                    <a:pt x="9442" y="1983"/>
                    <a:pt x="9346" y="1886"/>
                    <a:pt x="9211" y="1897"/>
                  </a:cubicBezTo>
                  <a:cubicBezTo>
                    <a:pt x="9072" y="1909"/>
                    <a:pt x="8936" y="1863"/>
                    <a:pt x="8874" y="2049"/>
                  </a:cubicBezTo>
                  <a:cubicBezTo>
                    <a:pt x="8829" y="2186"/>
                    <a:pt x="8709" y="2205"/>
                    <a:pt x="8630" y="2247"/>
                  </a:cubicBezTo>
                  <a:cubicBezTo>
                    <a:pt x="8639" y="2268"/>
                    <a:pt x="8634" y="2283"/>
                    <a:pt x="8637" y="2305"/>
                  </a:cubicBezTo>
                  <a:cubicBezTo>
                    <a:pt x="8541" y="2315"/>
                    <a:pt x="8399" y="2404"/>
                    <a:pt x="8326" y="2501"/>
                  </a:cubicBezTo>
                  <a:cubicBezTo>
                    <a:pt x="8414" y="2519"/>
                    <a:pt x="8476" y="2553"/>
                    <a:pt x="8458" y="2722"/>
                  </a:cubicBezTo>
                  <a:cubicBezTo>
                    <a:pt x="8561" y="2693"/>
                    <a:pt x="8476" y="2553"/>
                    <a:pt x="8458" y="2722"/>
                  </a:cubicBezTo>
                  <a:close/>
                  <a:moveTo>
                    <a:pt x="10788" y="2920"/>
                  </a:moveTo>
                  <a:cubicBezTo>
                    <a:pt x="10788" y="2922"/>
                    <a:pt x="10787" y="2924"/>
                    <a:pt x="10786" y="2926"/>
                  </a:cubicBezTo>
                  <a:cubicBezTo>
                    <a:pt x="10787" y="2926"/>
                    <a:pt x="10788" y="2927"/>
                    <a:pt x="10788" y="2927"/>
                  </a:cubicBezTo>
                  <a:lnTo>
                    <a:pt x="10788" y="2920"/>
                  </a:lnTo>
                  <a:cubicBezTo>
                    <a:pt x="10788" y="2922"/>
                    <a:pt x="10788" y="2920"/>
                    <a:pt x="10788" y="2920"/>
                  </a:cubicBezTo>
                  <a:close/>
                  <a:moveTo>
                    <a:pt x="14845" y="3703"/>
                  </a:moveTo>
                  <a:cubicBezTo>
                    <a:pt x="14830" y="3644"/>
                    <a:pt x="14818" y="3583"/>
                    <a:pt x="14809" y="3521"/>
                  </a:cubicBezTo>
                  <a:cubicBezTo>
                    <a:pt x="14759" y="3396"/>
                    <a:pt x="14636" y="3491"/>
                    <a:pt x="14569" y="3423"/>
                  </a:cubicBezTo>
                  <a:cubicBezTo>
                    <a:pt x="14417" y="3268"/>
                    <a:pt x="14634" y="3177"/>
                    <a:pt x="14687" y="3172"/>
                  </a:cubicBezTo>
                  <a:cubicBezTo>
                    <a:pt x="14685" y="3065"/>
                    <a:pt x="14562" y="3082"/>
                    <a:pt x="14562" y="3077"/>
                  </a:cubicBezTo>
                  <a:cubicBezTo>
                    <a:pt x="14566" y="2987"/>
                    <a:pt x="14661" y="3020"/>
                    <a:pt x="14691" y="3017"/>
                  </a:cubicBezTo>
                  <a:cubicBezTo>
                    <a:pt x="14715" y="2752"/>
                    <a:pt x="14458" y="2797"/>
                    <a:pt x="14398" y="2674"/>
                  </a:cubicBezTo>
                  <a:cubicBezTo>
                    <a:pt x="14297" y="2466"/>
                    <a:pt x="14274" y="2638"/>
                    <a:pt x="14138" y="2603"/>
                  </a:cubicBezTo>
                  <a:cubicBezTo>
                    <a:pt x="14105" y="2594"/>
                    <a:pt x="14091" y="2278"/>
                    <a:pt x="13930" y="2278"/>
                  </a:cubicBezTo>
                  <a:cubicBezTo>
                    <a:pt x="14160" y="2286"/>
                    <a:pt x="13539" y="1693"/>
                    <a:pt x="13605" y="2213"/>
                  </a:cubicBezTo>
                  <a:cubicBezTo>
                    <a:pt x="13613" y="2280"/>
                    <a:pt x="13730" y="2294"/>
                    <a:pt x="13757" y="2284"/>
                  </a:cubicBezTo>
                  <a:cubicBezTo>
                    <a:pt x="13706" y="2303"/>
                    <a:pt x="13443" y="2317"/>
                    <a:pt x="13420" y="2417"/>
                  </a:cubicBezTo>
                  <a:cubicBezTo>
                    <a:pt x="13454" y="2272"/>
                    <a:pt x="13709" y="1960"/>
                    <a:pt x="13401" y="2025"/>
                  </a:cubicBezTo>
                  <a:cubicBezTo>
                    <a:pt x="13347" y="2036"/>
                    <a:pt x="12807" y="2150"/>
                    <a:pt x="12973" y="2372"/>
                  </a:cubicBezTo>
                  <a:cubicBezTo>
                    <a:pt x="12938" y="2360"/>
                    <a:pt x="12807" y="2406"/>
                    <a:pt x="12832" y="2524"/>
                  </a:cubicBezTo>
                  <a:cubicBezTo>
                    <a:pt x="12710" y="2551"/>
                    <a:pt x="12996" y="2011"/>
                    <a:pt x="13152" y="2009"/>
                  </a:cubicBezTo>
                  <a:cubicBezTo>
                    <a:pt x="12916" y="2012"/>
                    <a:pt x="12718" y="2051"/>
                    <a:pt x="12507" y="2247"/>
                  </a:cubicBezTo>
                  <a:cubicBezTo>
                    <a:pt x="12356" y="2388"/>
                    <a:pt x="12233" y="2628"/>
                    <a:pt x="12496" y="2640"/>
                  </a:cubicBezTo>
                  <a:cubicBezTo>
                    <a:pt x="12501" y="2651"/>
                    <a:pt x="12507" y="2672"/>
                    <a:pt x="12508" y="2684"/>
                  </a:cubicBezTo>
                  <a:cubicBezTo>
                    <a:pt x="12039" y="2720"/>
                    <a:pt x="12531" y="2917"/>
                    <a:pt x="12735" y="2949"/>
                  </a:cubicBezTo>
                  <a:cubicBezTo>
                    <a:pt x="12874" y="2971"/>
                    <a:pt x="13393" y="3167"/>
                    <a:pt x="13399" y="2806"/>
                  </a:cubicBezTo>
                  <a:cubicBezTo>
                    <a:pt x="13466" y="2814"/>
                    <a:pt x="13468" y="2945"/>
                    <a:pt x="13483" y="3002"/>
                  </a:cubicBezTo>
                  <a:cubicBezTo>
                    <a:pt x="13510" y="2983"/>
                    <a:pt x="13523" y="2978"/>
                    <a:pt x="13552" y="3004"/>
                  </a:cubicBezTo>
                  <a:cubicBezTo>
                    <a:pt x="13544" y="3015"/>
                    <a:pt x="13540" y="3024"/>
                    <a:pt x="13526" y="3022"/>
                  </a:cubicBezTo>
                  <a:cubicBezTo>
                    <a:pt x="13583" y="3103"/>
                    <a:pt x="13975" y="3558"/>
                    <a:pt x="13787" y="3676"/>
                  </a:cubicBezTo>
                  <a:cubicBezTo>
                    <a:pt x="13689" y="3737"/>
                    <a:pt x="13620" y="3857"/>
                    <a:pt x="13513" y="3899"/>
                  </a:cubicBezTo>
                  <a:cubicBezTo>
                    <a:pt x="13386" y="3949"/>
                    <a:pt x="13559" y="4129"/>
                    <a:pt x="13451" y="4130"/>
                  </a:cubicBezTo>
                  <a:cubicBezTo>
                    <a:pt x="13251" y="4132"/>
                    <a:pt x="13070" y="4129"/>
                    <a:pt x="12906" y="4244"/>
                  </a:cubicBezTo>
                  <a:cubicBezTo>
                    <a:pt x="12617" y="4449"/>
                    <a:pt x="13323" y="4431"/>
                    <a:pt x="13292" y="4325"/>
                  </a:cubicBezTo>
                  <a:cubicBezTo>
                    <a:pt x="13296" y="4354"/>
                    <a:pt x="13301" y="4384"/>
                    <a:pt x="13305" y="4414"/>
                  </a:cubicBezTo>
                  <a:cubicBezTo>
                    <a:pt x="13334" y="4386"/>
                    <a:pt x="13513" y="4535"/>
                    <a:pt x="13543" y="4612"/>
                  </a:cubicBezTo>
                  <a:cubicBezTo>
                    <a:pt x="13561" y="4658"/>
                    <a:pt x="13446" y="4615"/>
                    <a:pt x="13484" y="4762"/>
                  </a:cubicBezTo>
                  <a:cubicBezTo>
                    <a:pt x="13504" y="4844"/>
                    <a:pt x="13682" y="4932"/>
                    <a:pt x="13705" y="4822"/>
                  </a:cubicBezTo>
                  <a:cubicBezTo>
                    <a:pt x="13671" y="4983"/>
                    <a:pt x="13904" y="5050"/>
                    <a:pt x="13968" y="5073"/>
                  </a:cubicBezTo>
                  <a:cubicBezTo>
                    <a:pt x="14189" y="5151"/>
                    <a:pt x="13892" y="4680"/>
                    <a:pt x="13879" y="4622"/>
                  </a:cubicBezTo>
                  <a:cubicBezTo>
                    <a:pt x="14050" y="4744"/>
                    <a:pt x="14339" y="5017"/>
                    <a:pt x="14391" y="4535"/>
                  </a:cubicBezTo>
                  <a:cubicBezTo>
                    <a:pt x="14398" y="4469"/>
                    <a:pt x="14359" y="4290"/>
                    <a:pt x="14325" y="4275"/>
                  </a:cubicBezTo>
                  <a:cubicBezTo>
                    <a:pt x="14117" y="4185"/>
                    <a:pt x="14320" y="4031"/>
                    <a:pt x="14265" y="3892"/>
                  </a:cubicBezTo>
                  <a:cubicBezTo>
                    <a:pt x="14331" y="3906"/>
                    <a:pt x="14429" y="3807"/>
                    <a:pt x="14451" y="3995"/>
                  </a:cubicBezTo>
                  <a:cubicBezTo>
                    <a:pt x="14473" y="3993"/>
                    <a:pt x="14497" y="3999"/>
                    <a:pt x="14519" y="4006"/>
                  </a:cubicBezTo>
                  <a:cubicBezTo>
                    <a:pt x="14394" y="4217"/>
                    <a:pt x="14802" y="4398"/>
                    <a:pt x="14726" y="4048"/>
                  </a:cubicBezTo>
                  <a:cubicBezTo>
                    <a:pt x="14755" y="4180"/>
                    <a:pt x="14950" y="3962"/>
                    <a:pt x="14989" y="3922"/>
                  </a:cubicBezTo>
                  <a:cubicBezTo>
                    <a:pt x="15173" y="3728"/>
                    <a:pt x="14884" y="3767"/>
                    <a:pt x="14845" y="3703"/>
                  </a:cubicBezTo>
                  <a:cubicBezTo>
                    <a:pt x="14822" y="3666"/>
                    <a:pt x="14895" y="3785"/>
                    <a:pt x="14845" y="3703"/>
                  </a:cubicBezTo>
                  <a:close/>
                  <a:moveTo>
                    <a:pt x="14709" y="9160"/>
                  </a:moveTo>
                  <a:cubicBezTo>
                    <a:pt x="14617" y="9033"/>
                    <a:pt x="14757" y="8993"/>
                    <a:pt x="14735" y="8951"/>
                  </a:cubicBezTo>
                  <a:cubicBezTo>
                    <a:pt x="14705" y="8936"/>
                    <a:pt x="14678" y="8912"/>
                    <a:pt x="14654" y="8877"/>
                  </a:cubicBezTo>
                  <a:cubicBezTo>
                    <a:pt x="14645" y="8834"/>
                    <a:pt x="14712" y="8712"/>
                    <a:pt x="14720" y="8737"/>
                  </a:cubicBezTo>
                  <a:cubicBezTo>
                    <a:pt x="14673" y="8602"/>
                    <a:pt x="14427" y="8759"/>
                    <a:pt x="14423" y="8631"/>
                  </a:cubicBezTo>
                  <a:cubicBezTo>
                    <a:pt x="14420" y="8551"/>
                    <a:pt x="14494" y="8592"/>
                    <a:pt x="14491" y="8520"/>
                  </a:cubicBezTo>
                  <a:cubicBezTo>
                    <a:pt x="14489" y="8427"/>
                    <a:pt x="14265" y="8564"/>
                    <a:pt x="14263" y="8596"/>
                  </a:cubicBezTo>
                  <a:cubicBezTo>
                    <a:pt x="14276" y="8366"/>
                    <a:pt x="14607" y="8284"/>
                    <a:pt x="14588" y="8067"/>
                  </a:cubicBezTo>
                  <a:cubicBezTo>
                    <a:pt x="14565" y="8063"/>
                    <a:pt x="14543" y="8064"/>
                    <a:pt x="14521" y="8070"/>
                  </a:cubicBezTo>
                  <a:cubicBezTo>
                    <a:pt x="14776" y="7847"/>
                    <a:pt x="14659" y="7551"/>
                    <a:pt x="14538" y="7316"/>
                  </a:cubicBezTo>
                  <a:cubicBezTo>
                    <a:pt x="14743" y="7252"/>
                    <a:pt x="14251" y="6972"/>
                    <a:pt x="14256" y="6975"/>
                  </a:cubicBezTo>
                  <a:cubicBezTo>
                    <a:pt x="14276" y="6839"/>
                    <a:pt x="14185" y="6792"/>
                    <a:pt x="14146" y="6708"/>
                  </a:cubicBezTo>
                  <a:cubicBezTo>
                    <a:pt x="14293" y="6548"/>
                    <a:pt x="14221" y="6508"/>
                    <a:pt x="14189" y="6241"/>
                  </a:cubicBezTo>
                  <a:cubicBezTo>
                    <a:pt x="14155" y="6035"/>
                    <a:pt x="14161" y="5747"/>
                    <a:pt x="14078" y="5572"/>
                  </a:cubicBezTo>
                  <a:cubicBezTo>
                    <a:pt x="14009" y="5430"/>
                    <a:pt x="13720" y="5958"/>
                    <a:pt x="13655" y="6014"/>
                  </a:cubicBezTo>
                  <a:cubicBezTo>
                    <a:pt x="13467" y="6177"/>
                    <a:pt x="13538" y="5901"/>
                    <a:pt x="13365" y="5914"/>
                  </a:cubicBezTo>
                  <a:cubicBezTo>
                    <a:pt x="13393" y="5777"/>
                    <a:pt x="13582" y="5311"/>
                    <a:pt x="13382" y="5311"/>
                  </a:cubicBezTo>
                  <a:cubicBezTo>
                    <a:pt x="13337" y="5205"/>
                    <a:pt x="13181" y="4950"/>
                    <a:pt x="13074" y="4950"/>
                  </a:cubicBezTo>
                  <a:cubicBezTo>
                    <a:pt x="12932" y="4950"/>
                    <a:pt x="12559" y="4824"/>
                    <a:pt x="12498" y="5066"/>
                  </a:cubicBezTo>
                  <a:cubicBezTo>
                    <a:pt x="12436" y="5312"/>
                    <a:pt x="12366" y="5348"/>
                    <a:pt x="12232" y="5505"/>
                  </a:cubicBezTo>
                  <a:cubicBezTo>
                    <a:pt x="12278" y="5508"/>
                    <a:pt x="12342" y="5589"/>
                    <a:pt x="12376" y="5589"/>
                  </a:cubicBezTo>
                  <a:cubicBezTo>
                    <a:pt x="12386" y="5589"/>
                    <a:pt x="12082" y="5973"/>
                    <a:pt x="12079" y="5992"/>
                  </a:cubicBezTo>
                  <a:cubicBezTo>
                    <a:pt x="12065" y="6088"/>
                    <a:pt x="12148" y="6179"/>
                    <a:pt x="12170" y="6244"/>
                  </a:cubicBezTo>
                  <a:cubicBezTo>
                    <a:pt x="12230" y="6420"/>
                    <a:pt x="12126" y="6638"/>
                    <a:pt x="12052" y="6744"/>
                  </a:cubicBezTo>
                  <a:cubicBezTo>
                    <a:pt x="11913" y="6941"/>
                    <a:pt x="11636" y="6905"/>
                    <a:pt x="11529" y="7118"/>
                  </a:cubicBezTo>
                  <a:cubicBezTo>
                    <a:pt x="11488" y="7201"/>
                    <a:pt x="11474" y="7527"/>
                    <a:pt x="11462" y="7635"/>
                  </a:cubicBezTo>
                  <a:cubicBezTo>
                    <a:pt x="11441" y="7818"/>
                    <a:pt x="11395" y="7837"/>
                    <a:pt x="11343" y="7990"/>
                  </a:cubicBezTo>
                  <a:cubicBezTo>
                    <a:pt x="11289" y="7895"/>
                    <a:pt x="11238" y="8061"/>
                    <a:pt x="11184" y="8067"/>
                  </a:cubicBezTo>
                  <a:cubicBezTo>
                    <a:pt x="11057" y="8067"/>
                    <a:pt x="11066" y="7164"/>
                    <a:pt x="11251" y="7164"/>
                  </a:cubicBezTo>
                  <a:lnTo>
                    <a:pt x="11266" y="7164"/>
                  </a:lnTo>
                  <a:lnTo>
                    <a:pt x="11283" y="7016"/>
                  </a:lnTo>
                  <a:cubicBezTo>
                    <a:pt x="11094" y="6863"/>
                    <a:pt x="10853" y="6979"/>
                    <a:pt x="10681" y="6719"/>
                  </a:cubicBezTo>
                  <a:cubicBezTo>
                    <a:pt x="10511" y="6465"/>
                    <a:pt x="10435" y="6343"/>
                    <a:pt x="10189" y="6421"/>
                  </a:cubicBezTo>
                  <a:lnTo>
                    <a:pt x="10260" y="5959"/>
                  </a:lnTo>
                  <a:lnTo>
                    <a:pt x="10095" y="5959"/>
                  </a:lnTo>
                  <a:cubicBezTo>
                    <a:pt x="10151" y="5660"/>
                    <a:pt x="10333" y="5500"/>
                    <a:pt x="10477" y="5337"/>
                  </a:cubicBezTo>
                  <a:cubicBezTo>
                    <a:pt x="10523" y="5292"/>
                    <a:pt x="10894" y="4998"/>
                    <a:pt x="10896" y="4941"/>
                  </a:cubicBezTo>
                  <a:cubicBezTo>
                    <a:pt x="10959" y="4928"/>
                    <a:pt x="11163" y="4901"/>
                    <a:pt x="11122" y="4713"/>
                  </a:cubicBezTo>
                  <a:cubicBezTo>
                    <a:pt x="11227" y="4726"/>
                    <a:pt x="11873" y="4466"/>
                    <a:pt x="11831" y="4221"/>
                  </a:cubicBezTo>
                  <a:cubicBezTo>
                    <a:pt x="11864" y="4202"/>
                    <a:pt x="11899" y="4192"/>
                    <a:pt x="11931" y="4166"/>
                  </a:cubicBezTo>
                  <a:cubicBezTo>
                    <a:pt x="11885" y="4242"/>
                    <a:pt x="11632" y="4531"/>
                    <a:pt x="11610" y="4604"/>
                  </a:cubicBezTo>
                  <a:cubicBezTo>
                    <a:pt x="11666" y="4619"/>
                    <a:pt x="11731" y="4582"/>
                    <a:pt x="11790" y="4586"/>
                  </a:cubicBezTo>
                  <a:cubicBezTo>
                    <a:pt x="11799" y="4643"/>
                    <a:pt x="11765" y="4669"/>
                    <a:pt x="11764" y="4719"/>
                  </a:cubicBezTo>
                  <a:cubicBezTo>
                    <a:pt x="11882" y="4755"/>
                    <a:pt x="12100" y="4427"/>
                    <a:pt x="12194" y="4524"/>
                  </a:cubicBezTo>
                  <a:cubicBezTo>
                    <a:pt x="12189" y="4519"/>
                    <a:pt x="12517" y="4797"/>
                    <a:pt x="12468" y="4545"/>
                  </a:cubicBezTo>
                  <a:cubicBezTo>
                    <a:pt x="12458" y="4494"/>
                    <a:pt x="12362" y="4471"/>
                    <a:pt x="12346" y="4511"/>
                  </a:cubicBezTo>
                  <a:cubicBezTo>
                    <a:pt x="12443" y="4268"/>
                    <a:pt x="12176" y="4299"/>
                    <a:pt x="12160" y="4129"/>
                  </a:cubicBezTo>
                  <a:cubicBezTo>
                    <a:pt x="12135" y="4142"/>
                    <a:pt x="12110" y="4155"/>
                    <a:pt x="12086" y="4168"/>
                  </a:cubicBezTo>
                  <a:cubicBezTo>
                    <a:pt x="12088" y="4122"/>
                    <a:pt x="12095" y="4077"/>
                    <a:pt x="12108" y="4035"/>
                  </a:cubicBezTo>
                  <a:cubicBezTo>
                    <a:pt x="12091" y="4025"/>
                    <a:pt x="12073" y="4026"/>
                    <a:pt x="12055" y="4033"/>
                  </a:cubicBezTo>
                  <a:cubicBezTo>
                    <a:pt x="12064" y="4008"/>
                    <a:pt x="12065" y="3982"/>
                    <a:pt x="12058" y="3954"/>
                  </a:cubicBezTo>
                  <a:cubicBezTo>
                    <a:pt x="12123" y="3937"/>
                    <a:pt x="12112" y="4012"/>
                    <a:pt x="12172" y="4034"/>
                  </a:cubicBezTo>
                  <a:cubicBezTo>
                    <a:pt x="12209" y="4153"/>
                    <a:pt x="12359" y="4254"/>
                    <a:pt x="12315" y="4049"/>
                  </a:cubicBezTo>
                  <a:cubicBezTo>
                    <a:pt x="12331" y="4043"/>
                    <a:pt x="12343" y="4028"/>
                    <a:pt x="12350" y="4004"/>
                  </a:cubicBezTo>
                  <a:cubicBezTo>
                    <a:pt x="12448" y="4054"/>
                    <a:pt x="12868" y="3767"/>
                    <a:pt x="12772" y="3542"/>
                  </a:cubicBezTo>
                  <a:lnTo>
                    <a:pt x="12798" y="3528"/>
                  </a:lnTo>
                  <a:cubicBezTo>
                    <a:pt x="12795" y="3501"/>
                    <a:pt x="12790" y="3469"/>
                    <a:pt x="12782" y="3445"/>
                  </a:cubicBezTo>
                  <a:cubicBezTo>
                    <a:pt x="12837" y="3455"/>
                    <a:pt x="12967" y="3438"/>
                    <a:pt x="12958" y="3307"/>
                  </a:cubicBezTo>
                  <a:cubicBezTo>
                    <a:pt x="12957" y="3286"/>
                    <a:pt x="12912" y="3085"/>
                    <a:pt x="12912" y="3127"/>
                  </a:cubicBezTo>
                  <a:cubicBezTo>
                    <a:pt x="12847" y="2986"/>
                    <a:pt x="12622" y="2945"/>
                    <a:pt x="12525" y="3031"/>
                  </a:cubicBezTo>
                  <a:cubicBezTo>
                    <a:pt x="12489" y="3062"/>
                    <a:pt x="12429" y="3255"/>
                    <a:pt x="12447" y="3255"/>
                  </a:cubicBezTo>
                  <a:cubicBezTo>
                    <a:pt x="12403" y="3310"/>
                    <a:pt x="12326" y="3392"/>
                    <a:pt x="12276" y="3456"/>
                  </a:cubicBezTo>
                  <a:cubicBezTo>
                    <a:pt x="12218" y="3448"/>
                    <a:pt x="12089" y="3491"/>
                    <a:pt x="12104" y="3620"/>
                  </a:cubicBezTo>
                  <a:cubicBezTo>
                    <a:pt x="11972" y="3754"/>
                    <a:pt x="12055" y="3511"/>
                    <a:pt x="12053" y="3550"/>
                  </a:cubicBezTo>
                  <a:cubicBezTo>
                    <a:pt x="12194" y="3550"/>
                    <a:pt x="12175" y="2901"/>
                    <a:pt x="11880" y="3290"/>
                  </a:cubicBezTo>
                  <a:cubicBezTo>
                    <a:pt x="11885" y="3266"/>
                    <a:pt x="11886" y="3242"/>
                    <a:pt x="11883" y="3218"/>
                  </a:cubicBezTo>
                  <a:cubicBezTo>
                    <a:pt x="11937" y="3192"/>
                    <a:pt x="11962" y="3160"/>
                    <a:pt x="11962" y="3116"/>
                  </a:cubicBezTo>
                  <a:cubicBezTo>
                    <a:pt x="11960" y="3072"/>
                    <a:pt x="11940" y="3025"/>
                    <a:pt x="11890" y="3023"/>
                  </a:cubicBezTo>
                  <a:cubicBezTo>
                    <a:pt x="11973" y="2946"/>
                    <a:pt x="11928" y="2887"/>
                    <a:pt x="11897" y="2792"/>
                  </a:cubicBezTo>
                  <a:cubicBezTo>
                    <a:pt x="11923" y="2686"/>
                    <a:pt x="11966" y="2648"/>
                    <a:pt x="11896" y="2538"/>
                  </a:cubicBezTo>
                  <a:cubicBezTo>
                    <a:pt x="12155" y="2423"/>
                    <a:pt x="12414" y="2194"/>
                    <a:pt x="12683" y="2064"/>
                  </a:cubicBezTo>
                  <a:cubicBezTo>
                    <a:pt x="12497" y="1923"/>
                    <a:pt x="12275" y="1832"/>
                    <a:pt x="12074" y="1942"/>
                  </a:cubicBezTo>
                  <a:cubicBezTo>
                    <a:pt x="11870" y="2053"/>
                    <a:pt x="11809" y="2410"/>
                    <a:pt x="11617" y="2516"/>
                  </a:cubicBezTo>
                  <a:cubicBezTo>
                    <a:pt x="11637" y="2485"/>
                    <a:pt x="11711" y="2388"/>
                    <a:pt x="11713" y="2336"/>
                  </a:cubicBezTo>
                  <a:cubicBezTo>
                    <a:pt x="11702" y="2340"/>
                    <a:pt x="11686" y="2329"/>
                    <a:pt x="11677" y="2329"/>
                  </a:cubicBezTo>
                  <a:cubicBezTo>
                    <a:pt x="11686" y="2307"/>
                    <a:pt x="11682" y="2293"/>
                    <a:pt x="11685" y="2269"/>
                  </a:cubicBezTo>
                  <a:cubicBezTo>
                    <a:pt x="11662" y="2273"/>
                    <a:pt x="11644" y="2265"/>
                    <a:pt x="11630" y="2243"/>
                  </a:cubicBezTo>
                  <a:cubicBezTo>
                    <a:pt x="11658" y="2212"/>
                    <a:pt x="11851" y="2141"/>
                    <a:pt x="11835" y="2053"/>
                  </a:cubicBezTo>
                  <a:cubicBezTo>
                    <a:pt x="11814" y="1936"/>
                    <a:pt x="11510" y="2066"/>
                    <a:pt x="11468" y="2073"/>
                  </a:cubicBezTo>
                  <a:cubicBezTo>
                    <a:pt x="11212" y="2115"/>
                    <a:pt x="11441" y="2211"/>
                    <a:pt x="11298" y="2321"/>
                  </a:cubicBezTo>
                  <a:cubicBezTo>
                    <a:pt x="11252" y="2357"/>
                    <a:pt x="11067" y="2097"/>
                    <a:pt x="11074" y="2352"/>
                  </a:cubicBezTo>
                  <a:cubicBezTo>
                    <a:pt x="11077" y="2447"/>
                    <a:pt x="11215" y="2513"/>
                    <a:pt x="11244" y="2664"/>
                  </a:cubicBezTo>
                  <a:cubicBezTo>
                    <a:pt x="11346" y="2689"/>
                    <a:pt x="11433" y="2586"/>
                    <a:pt x="11533" y="2565"/>
                  </a:cubicBezTo>
                  <a:cubicBezTo>
                    <a:pt x="11355" y="2678"/>
                    <a:pt x="11253" y="2955"/>
                    <a:pt x="11404" y="3165"/>
                  </a:cubicBezTo>
                  <a:cubicBezTo>
                    <a:pt x="11351" y="3210"/>
                    <a:pt x="11314" y="3245"/>
                    <a:pt x="11310" y="3351"/>
                  </a:cubicBezTo>
                  <a:lnTo>
                    <a:pt x="11336" y="3364"/>
                  </a:lnTo>
                  <a:cubicBezTo>
                    <a:pt x="11179" y="3430"/>
                    <a:pt x="11147" y="3493"/>
                    <a:pt x="11033" y="3630"/>
                  </a:cubicBezTo>
                  <a:cubicBezTo>
                    <a:pt x="11033" y="3630"/>
                    <a:pt x="11033" y="3630"/>
                    <a:pt x="11033" y="3630"/>
                  </a:cubicBezTo>
                  <a:cubicBezTo>
                    <a:pt x="11061" y="3545"/>
                    <a:pt x="11117" y="3452"/>
                    <a:pt x="11050" y="3363"/>
                  </a:cubicBezTo>
                  <a:cubicBezTo>
                    <a:pt x="11125" y="3368"/>
                    <a:pt x="11195" y="3337"/>
                    <a:pt x="11259" y="3272"/>
                  </a:cubicBezTo>
                  <a:cubicBezTo>
                    <a:pt x="11272" y="3258"/>
                    <a:pt x="11117" y="3018"/>
                    <a:pt x="11091" y="3018"/>
                  </a:cubicBezTo>
                  <a:cubicBezTo>
                    <a:pt x="11053" y="3018"/>
                    <a:pt x="10830" y="3190"/>
                    <a:pt x="10806" y="3256"/>
                  </a:cubicBezTo>
                  <a:cubicBezTo>
                    <a:pt x="10845" y="3272"/>
                    <a:pt x="10884" y="3290"/>
                    <a:pt x="10923" y="3309"/>
                  </a:cubicBezTo>
                  <a:cubicBezTo>
                    <a:pt x="10787" y="3310"/>
                    <a:pt x="10724" y="3477"/>
                    <a:pt x="10581" y="3471"/>
                  </a:cubicBezTo>
                  <a:cubicBezTo>
                    <a:pt x="10453" y="3498"/>
                    <a:pt x="10173" y="3554"/>
                    <a:pt x="10078" y="3374"/>
                  </a:cubicBezTo>
                  <a:cubicBezTo>
                    <a:pt x="10185" y="3130"/>
                    <a:pt x="9473" y="3169"/>
                    <a:pt x="9617" y="3516"/>
                  </a:cubicBezTo>
                  <a:cubicBezTo>
                    <a:pt x="9529" y="3631"/>
                    <a:pt x="9460" y="3480"/>
                    <a:pt x="9368" y="3462"/>
                  </a:cubicBezTo>
                  <a:cubicBezTo>
                    <a:pt x="9213" y="3481"/>
                    <a:pt x="9060" y="3554"/>
                    <a:pt x="8904" y="3532"/>
                  </a:cubicBezTo>
                  <a:cubicBezTo>
                    <a:pt x="9137" y="3401"/>
                    <a:pt x="9054" y="3181"/>
                    <a:pt x="8833" y="3214"/>
                  </a:cubicBezTo>
                  <a:cubicBezTo>
                    <a:pt x="8716" y="3230"/>
                    <a:pt x="8605" y="3153"/>
                    <a:pt x="8498" y="3083"/>
                  </a:cubicBezTo>
                  <a:cubicBezTo>
                    <a:pt x="8301" y="2955"/>
                    <a:pt x="8276" y="3049"/>
                    <a:pt x="8098" y="3063"/>
                  </a:cubicBezTo>
                  <a:cubicBezTo>
                    <a:pt x="8243" y="2744"/>
                    <a:pt x="7844" y="3070"/>
                    <a:pt x="7824" y="3072"/>
                  </a:cubicBezTo>
                  <a:cubicBezTo>
                    <a:pt x="7802" y="3026"/>
                    <a:pt x="7857" y="2925"/>
                    <a:pt x="7822" y="2862"/>
                  </a:cubicBezTo>
                  <a:cubicBezTo>
                    <a:pt x="7765" y="2758"/>
                    <a:pt x="7615" y="2889"/>
                    <a:pt x="7553" y="2920"/>
                  </a:cubicBezTo>
                  <a:cubicBezTo>
                    <a:pt x="7482" y="2703"/>
                    <a:pt x="7200" y="3025"/>
                    <a:pt x="7120" y="3025"/>
                  </a:cubicBezTo>
                  <a:cubicBezTo>
                    <a:pt x="7038" y="3025"/>
                    <a:pt x="6962" y="3004"/>
                    <a:pt x="6879" y="3011"/>
                  </a:cubicBezTo>
                  <a:cubicBezTo>
                    <a:pt x="6761" y="3020"/>
                    <a:pt x="6643" y="3147"/>
                    <a:pt x="6540" y="3158"/>
                  </a:cubicBezTo>
                  <a:cubicBezTo>
                    <a:pt x="6435" y="3288"/>
                    <a:pt x="6241" y="2969"/>
                    <a:pt x="6102" y="3002"/>
                  </a:cubicBezTo>
                  <a:cubicBezTo>
                    <a:pt x="5987" y="2699"/>
                    <a:pt x="5301" y="2658"/>
                    <a:pt x="5108" y="2660"/>
                  </a:cubicBezTo>
                  <a:lnTo>
                    <a:pt x="5166" y="2595"/>
                  </a:lnTo>
                  <a:cubicBezTo>
                    <a:pt x="4385" y="2334"/>
                    <a:pt x="3526" y="2801"/>
                    <a:pt x="2781" y="3187"/>
                  </a:cubicBezTo>
                  <a:cubicBezTo>
                    <a:pt x="2790" y="3245"/>
                    <a:pt x="2794" y="3305"/>
                    <a:pt x="2794" y="3364"/>
                  </a:cubicBezTo>
                  <a:cubicBezTo>
                    <a:pt x="2821" y="3360"/>
                    <a:pt x="2846" y="3381"/>
                    <a:pt x="2861" y="3411"/>
                  </a:cubicBezTo>
                  <a:cubicBezTo>
                    <a:pt x="2895" y="3481"/>
                    <a:pt x="2847" y="3560"/>
                    <a:pt x="2808" y="3586"/>
                  </a:cubicBezTo>
                  <a:cubicBezTo>
                    <a:pt x="2807" y="3616"/>
                    <a:pt x="2818" y="3636"/>
                    <a:pt x="2843" y="3646"/>
                  </a:cubicBezTo>
                  <a:cubicBezTo>
                    <a:pt x="2669" y="3610"/>
                    <a:pt x="2511" y="3697"/>
                    <a:pt x="2346" y="3775"/>
                  </a:cubicBezTo>
                  <a:cubicBezTo>
                    <a:pt x="2313" y="3790"/>
                    <a:pt x="1788" y="3962"/>
                    <a:pt x="2020" y="4078"/>
                  </a:cubicBezTo>
                  <a:cubicBezTo>
                    <a:pt x="1791" y="4457"/>
                    <a:pt x="2405" y="4349"/>
                    <a:pt x="2510" y="4285"/>
                  </a:cubicBezTo>
                  <a:cubicBezTo>
                    <a:pt x="2433" y="4611"/>
                    <a:pt x="1900" y="4586"/>
                    <a:pt x="1737" y="4688"/>
                  </a:cubicBezTo>
                  <a:cubicBezTo>
                    <a:pt x="1610" y="4807"/>
                    <a:pt x="1325" y="4847"/>
                    <a:pt x="1294" y="5135"/>
                  </a:cubicBezTo>
                  <a:cubicBezTo>
                    <a:pt x="1271" y="5347"/>
                    <a:pt x="1078" y="5786"/>
                    <a:pt x="1423" y="5569"/>
                  </a:cubicBezTo>
                  <a:cubicBezTo>
                    <a:pt x="1382" y="5665"/>
                    <a:pt x="1288" y="5766"/>
                    <a:pt x="1232" y="5830"/>
                  </a:cubicBezTo>
                  <a:lnTo>
                    <a:pt x="1247" y="5941"/>
                  </a:lnTo>
                  <a:cubicBezTo>
                    <a:pt x="1305" y="5949"/>
                    <a:pt x="1373" y="5942"/>
                    <a:pt x="1427" y="5909"/>
                  </a:cubicBezTo>
                  <a:cubicBezTo>
                    <a:pt x="1582" y="5813"/>
                    <a:pt x="1505" y="5986"/>
                    <a:pt x="1616" y="6015"/>
                  </a:cubicBezTo>
                  <a:cubicBezTo>
                    <a:pt x="1625" y="6015"/>
                    <a:pt x="1632" y="6012"/>
                    <a:pt x="1639" y="6008"/>
                  </a:cubicBezTo>
                  <a:cubicBezTo>
                    <a:pt x="1268" y="6350"/>
                    <a:pt x="877" y="6521"/>
                    <a:pt x="478" y="6743"/>
                  </a:cubicBezTo>
                  <a:cubicBezTo>
                    <a:pt x="343" y="6818"/>
                    <a:pt x="175" y="6809"/>
                    <a:pt x="54" y="6949"/>
                  </a:cubicBezTo>
                  <a:cubicBezTo>
                    <a:pt x="-154" y="7190"/>
                    <a:pt x="297" y="7025"/>
                    <a:pt x="344" y="7001"/>
                  </a:cubicBezTo>
                  <a:cubicBezTo>
                    <a:pt x="703" y="6820"/>
                    <a:pt x="1068" y="6689"/>
                    <a:pt x="1424" y="6508"/>
                  </a:cubicBezTo>
                  <a:cubicBezTo>
                    <a:pt x="1621" y="6408"/>
                    <a:pt x="2420" y="6068"/>
                    <a:pt x="2420" y="5738"/>
                  </a:cubicBezTo>
                  <a:cubicBezTo>
                    <a:pt x="2564" y="5669"/>
                    <a:pt x="2545" y="5757"/>
                    <a:pt x="2664" y="5770"/>
                  </a:cubicBezTo>
                  <a:cubicBezTo>
                    <a:pt x="2775" y="5884"/>
                    <a:pt x="2982" y="5669"/>
                    <a:pt x="3099" y="5636"/>
                  </a:cubicBezTo>
                  <a:cubicBezTo>
                    <a:pt x="3270" y="5586"/>
                    <a:pt x="3354" y="5471"/>
                    <a:pt x="3497" y="5332"/>
                  </a:cubicBezTo>
                  <a:cubicBezTo>
                    <a:pt x="3592" y="5239"/>
                    <a:pt x="3675" y="5420"/>
                    <a:pt x="3762" y="5453"/>
                  </a:cubicBezTo>
                  <a:cubicBezTo>
                    <a:pt x="3787" y="5623"/>
                    <a:pt x="4109" y="5610"/>
                    <a:pt x="4206" y="5651"/>
                  </a:cubicBezTo>
                  <a:cubicBezTo>
                    <a:pt x="4425" y="5745"/>
                    <a:pt x="4511" y="6181"/>
                    <a:pt x="4283" y="6388"/>
                  </a:cubicBezTo>
                  <a:cubicBezTo>
                    <a:pt x="4312" y="6399"/>
                    <a:pt x="4341" y="6409"/>
                    <a:pt x="4370" y="6418"/>
                  </a:cubicBezTo>
                  <a:cubicBezTo>
                    <a:pt x="4406" y="6521"/>
                    <a:pt x="4318" y="6634"/>
                    <a:pt x="4422" y="6661"/>
                  </a:cubicBezTo>
                  <a:cubicBezTo>
                    <a:pt x="4430" y="6629"/>
                    <a:pt x="4441" y="6599"/>
                    <a:pt x="4455" y="6573"/>
                  </a:cubicBezTo>
                  <a:cubicBezTo>
                    <a:pt x="4440" y="6630"/>
                    <a:pt x="4444" y="6678"/>
                    <a:pt x="4466" y="6718"/>
                  </a:cubicBezTo>
                  <a:cubicBezTo>
                    <a:pt x="4402" y="6900"/>
                    <a:pt x="4481" y="7268"/>
                    <a:pt x="4600" y="6983"/>
                  </a:cubicBezTo>
                  <a:cubicBezTo>
                    <a:pt x="4616" y="7025"/>
                    <a:pt x="4647" y="7029"/>
                    <a:pt x="4668" y="7000"/>
                  </a:cubicBezTo>
                  <a:cubicBezTo>
                    <a:pt x="4695" y="7165"/>
                    <a:pt x="4383" y="7512"/>
                    <a:pt x="4572" y="7612"/>
                  </a:cubicBezTo>
                  <a:cubicBezTo>
                    <a:pt x="4561" y="7639"/>
                    <a:pt x="4537" y="8189"/>
                    <a:pt x="4549" y="8218"/>
                  </a:cubicBezTo>
                  <a:cubicBezTo>
                    <a:pt x="4218" y="8052"/>
                    <a:pt x="4499" y="8766"/>
                    <a:pt x="4612" y="8908"/>
                  </a:cubicBezTo>
                  <a:cubicBezTo>
                    <a:pt x="4469" y="9248"/>
                    <a:pt x="4405" y="9703"/>
                    <a:pt x="4249" y="10060"/>
                  </a:cubicBezTo>
                  <a:cubicBezTo>
                    <a:pt x="4231" y="10103"/>
                    <a:pt x="3863" y="10724"/>
                    <a:pt x="3931" y="10838"/>
                  </a:cubicBezTo>
                  <a:cubicBezTo>
                    <a:pt x="3904" y="10875"/>
                    <a:pt x="3884" y="11006"/>
                    <a:pt x="3866" y="11057"/>
                  </a:cubicBezTo>
                  <a:lnTo>
                    <a:pt x="3907" y="11057"/>
                  </a:lnTo>
                  <a:cubicBezTo>
                    <a:pt x="3683" y="11057"/>
                    <a:pt x="3673" y="12226"/>
                    <a:pt x="3784" y="12411"/>
                  </a:cubicBezTo>
                  <a:cubicBezTo>
                    <a:pt x="3713" y="12506"/>
                    <a:pt x="3776" y="12866"/>
                    <a:pt x="3821" y="12952"/>
                  </a:cubicBezTo>
                  <a:cubicBezTo>
                    <a:pt x="3779" y="13102"/>
                    <a:pt x="3952" y="13349"/>
                    <a:pt x="4063" y="13322"/>
                  </a:cubicBezTo>
                  <a:cubicBezTo>
                    <a:pt x="4060" y="13338"/>
                    <a:pt x="4058" y="13354"/>
                    <a:pt x="4057" y="13370"/>
                  </a:cubicBezTo>
                  <a:lnTo>
                    <a:pt x="4087" y="13380"/>
                  </a:lnTo>
                  <a:lnTo>
                    <a:pt x="4093" y="13414"/>
                  </a:lnTo>
                  <a:cubicBezTo>
                    <a:pt x="4290" y="13490"/>
                    <a:pt x="4102" y="14174"/>
                    <a:pt x="4227" y="14378"/>
                  </a:cubicBezTo>
                  <a:cubicBezTo>
                    <a:pt x="4190" y="14488"/>
                    <a:pt x="4544" y="15231"/>
                    <a:pt x="4228" y="15052"/>
                  </a:cubicBezTo>
                  <a:cubicBezTo>
                    <a:pt x="4228" y="15090"/>
                    <a:pt x="4220" y="15124"/>
                    <a:pt x="4204" y="15151"/>
                  </a:cubicBezTo>
                  <a:cubicBezTo>
                    <a:pt x="4266" y="15264"/>
                    <a:pt x="4305" y="15363"/>
                    <a:pt x="4335" y="15505"/>
                  </a:cubicBezTo>
                  <a:lnTo>
                    <a:pt x="4346" y="15505"/>
                  </a:lnTo>
                  <a:cubicBezTo>
                    <a:pt x="4387" y="15457"/>
                    <a:pt x="4394" y="15543"/>
                    <a:pt x="4468" y="15503"/>
                  </a:cubicBezTo>
                  <a:cubicBezTo>
                    <a:pt x="4571" y="15800"/>
                    <a:pt x="4536" y="15834"/>
                    <a:pt x="4468" y="16154"/>
                  </a:cubicBezTo>
                  <a:cubicBezTo>
                    <a:pt x="4643" y="16085"/>
                    <a:pt x="4765" y="16495"/>
                    <a:pt x="4806" y="16709"/>
                  </a:cubicBezTo>
                  <a:cubicBezTo>
                    <a:pt x="5029" y="16623"/>
                    <a:pt x="4935" y="16305"/>
                    <a:pt x="4856" y="16081"/>
                  </a:cubicBezTo>
                  <a:lnTo>
                    <a:pt x="4819" y="16090"/>
                  </a:lnTo>
                  <a:cubicBezTo>
                    <a:pt x="4853" y="16027"/>
                    <a:pt x="4845" y="15950"/>
                    <a:pt x="4813" y="15895"/>
                  </a:cubicBezTo>
                  <a:lnTo>
                    <a:pt x="4799" y="15901"/>
                  </a:lnTo>
                  <a:cubicBezTo>
                    <a:pt x="4773" y="15687"/>
                    <a:pt x="4711" y="15463"/>
                    <a:pt x="4695" y="15267"/>
                  </a:cubicBezTo>
                  <a:cubicBezTo>
                    <a:pt x="4682" y="15104"/>
                    <a:pt x="4607" y="15059"/>
                    <a:pt x="4654" y="14857"/>
                  </a:cubicBezTo>
                  <a:cubicBezTo>
                    <a:pt x="4643" y="14858"/>
                    <a:pt x="4632" y="14860"/>
                    <a:pt x="4621" y="14862"/>
                  </a:cubicBezTo>
                  <a:cubicBezTo>
                    <a:pt x="4621" y="14691"/>
                    <a:pt x="4335" y="14165"/>
                    <a:pt x="4542" y="14004"/>
                  </a:cubicBezTo>
                  <a:cubicBezTo>
                    <a:pt x="4568" y="14048"/>
                    <a:pt x="4597" y="14053"/>
                    <a:pt x="4633" y="14051"/>
                  </a:cubicBezTo>
                  <a:cubicBezTo>
                    <a:pt x="4649" y="14091"/>
                    <a:pt x="4668" y="14112"/>
                    <a:pt x="4694" y="14132"/>
                  </a:cubicBezTo>
                  <a:cubicBezTo>
                    <a:pt x="4606" y="14386"/>
                    <a:pt x="4732" y="15046"/>
                    <a:pt x="4888" y="15146"/>
                  </a:cubicBezTo>
                  <a:cubicBezTo>
                    <a:pt x="4868" y="15243"/>
                    <a:pt x="4898" y="15358"/>
                    <a:pt x="4958" y="15388"/>
                  </a:cubicBezTo>
                  <a:cubicBezTo>
                    <a:pt x="4954" y="15472"/>
                    <a:pt x="4978" y="15520"/>
                    <a:pt x="5030" y="15518"/>
                  </a:cubicBezTo>
                  <a:cubicBezTo>
                    <a:pt x="5042" y="15595"/>
                    <a:pt x="4993" y="15742"/>
                    <a:pt x="4986" y="15835"/>
                  </a:cubicBezTo>
                  <a:cubicBezTo>
                    <a:pt x="5221" y="15896"/>
                    <a:pt x="5644" y="17047"/>
                    <a:pt x="5374" y="17327"/>
                  </a:cubicBezTo>
                  <a:lnTo>
                    <a:pt x="5386" y="17327"/>
                  </a:lnTo>
                  <a:cubicBezTo>
                    <a:pt x="5363" y="17683"/>
                    <a:pt x="5700" y="18230"/>
                    <a:pt x="5921" y="18189"/>
                  </a:cubicBezTo>
                  <a:cubicBezTo>
                    <a:pt x="6093" y="18316"/>
                    <a:pt x="6360" y="18812"/>
                    <a:pt x="6568" y="18812"/>
                  </a:cubicBezTo>
                  <a:cubicBezTo>
                    <a:pt x="6707" y="18812"/>
                    <a:pt x="6794" y="18936"/>
                    <a:pt x="6933" y="18803"/>
                  </a:cubicBezTo>
                  <a:cubicBezTo>
                    <a:pt x="7112" y="18634"/>
                    <a:pt x="7225" y="18901"/>
                    <a:pt x="7338" y="19138"/>
                  </a:cubicBezTo>
                  <a:lnTo>
                    <a:pt x="7320" y="19233"/>
                  </a:lnTo>
                  <a:cubicBezTo>
                    <a:pt x="7452" y="19457"/>
                    <a:pt x="7609" y="19414"/>
                    <a:pt x="7752" y="19578"/>
                  </a:cubicBezTo>
                  <a:lnTo>
                    <a:pt x="7747" y="19554"/>
                  </a:lnTo>
                  <a:cubicBezTo>
                    <a:pt x="7831" y="19616"/>
                    <a:pt x="7966" y="19734"/>
                    <a:pt x="8058" y="19655"/>
                  </a:cubicBezTo>
                  <a:cubicBezTo>
                    <a:pt x="8068" y="19696"/>
                    <a:pt x="8082" y="19732"/>
                    <a:pt x="8102" y="19765"/>
                  </a:cubicBezTo>
                  <a:cubicBezTo>
                    <a:pt x="8201" y="19848"/>
                    <a:pt x="8249" y="20070"/>
                    <a:pt x="8332" y="20197"/>
                  </a:cubicBezTo>
                  <a:cubicBezTo>
                    <a:pt x="8328" y="20204"/>
                    <a:pt x="8318" y="20232"/>
                    <a:pt x="8307" y="20232"/>
                  </a:cubicBezTo>
                  <a:cubicBezTo>
                    <a:pt x="8248" y="20232"/>
                    <a:pt x="8242" y="20374"/>
                    <a:pt x="8290" y="20404"/>
                  </a:cubicBezTo>
                  <a:cubicBezTo>
                    <a:pt x="8224" y="20558"/>
                    <a:pt x="8335" y="20723"/>
                    <a:pt x="8404" y="20797"/>
                  </a:cubicBezTo>
                  <a:lnTo>
                    <a:pt x="8421" y="20768"/>
                  </a:lnTo>
                  <a:lnTo>
                    <a:pt x="8440" y="20786"/>
                  </a:lnTo>
                  <a:cubicBezTo>
                    <a:pt x="8440" y="20786"/>
                    <a:pt x="8460" y="20734"/>
                    <a:pt x="8463" y="20726"/>
                  </a:cubicBezTo>
                  <a:cubicBezTo>
                    <a:pt x="8481" y="20791"/>
                    <a:pt x="8506" y="20812"/>
                    <a:pt x="8544" y="20833"/>
                  </a:cubicBezTo>
                  <a:cubicBezTo>
                    <a:pt x="8631" y="20882"/>
                    <a:pt x="8572" y="21016"/>
                    <a:pt x="8625" y="21113"/>
                  </a:cubicBezTo>
                  <a:cubicBezTo>
                    <a:pt x="8670" y="21195"/>
                    <a:pt x="8728" y="21169"/>
                    <a:pt x="8774" y="21125"/>
                  </a:cubicBezTo>
                  <a:cubicBezTo>
                    <a:pt x="8819" y="21180"/>
                    <a:pt x="8955" y="21104"/>
                    <a:pt x="8977" y="21190"/>
                  </a:cubicBezTo>
                  <a:cubicBezTo>
                    <a:pt x="8994" y="21268"/>
                    <a:pt x="9007" y="21360"/>
                    <a:pt x="9074" y="21327"/>
                  </a:cubicBezTo>
                  <a:cubicBezTo>
                    <a:pt x="9087" y="21499"/>
                    <a:pt x="9387" y="21534"/>
                    <a:pt x="9242" y="21147"/>
                  </a:cubicBezTo>
                  <a:cubicBezTo>
                    <a:pt x="9322" y="21112"/>
                    <a:pt x="9334" y="20930"/>
                    <a:pt x="9399" y="20930"/>
                  </a:cubicBezTo>
                  <a:cubicBezTo>
                    <a:pt x="9476" y="20930"/>
                    <a:pt x="9464" y="21056"/>
                    <a:pt x="9512" y="21099"/>
                  </a:cubicBezTo>
                  <a:cubicBezTo>
                    <a:pt x="9489" y="21140"/>
                    <a:pt x="9481" y="21184"/>
                    <a:pt x="9489" y="21232"/>
                  </a:cubicBezTo>
                  <a:cubicBezTo>
                    <a:pt x="9530" y="21294"/>
                    <a:pt x="9567" y="21378"/>
                    <a:pt x="9594" y="21465"/>
                  </a:cubicBezTo>
                  <a:cubicBezTo>
                    <a:pt x="9613" y="21444"/>
                    <a:pt x="9635" y="21429"/>
                    <a:pt x="9658" y="21420"/>
                  </a:cubicBezTo>
                  <a:cubicBezTo>
                    <a:pt x="9651" y="21406"/>
                    <a:pt x="9651" y="21393"/>
                    <a:pt x="9656" y="21381"/>
                  </a:cubicBezTo>
                  <a:lnTo>
                    <a:pt x="9663" y="21393"/>
                  </a:lnTo>
                  <a:cubicBezTo>
                    <a:pt x="9703" y="21371"/>
                    <a:pt x="9728" y="21327"/>
                    <a:pt x="9733" y="21262"/>
                  </a:cubicBezTo>
                  <a:lnTo>
                    <a:pt x="9788" y="21239"/>
                  </a:lnTo>
                  <a:lnTo>
                    <a:pt x="9727" y="21036"/>
                  </a:lnTo>
                  <a:lnTo>
                    <a:pt x="9751" y="20983"/>
                  </a:lnTo>
                  <a:cubicBezTo>
                    <a:pt x="9690" y="20841"/>
                    <a:pt x="9591" y="20668"/>
                    <a:pt x="9478" y="20685"/>
                  </a:cubicBezTo>
                  <a:cubicBezTo>
                    <a:pt x="9386" y="20387"/>
                    <a:pt x="9023" y="21216"/>
                    <a:pt x="8905" y="20641"/>
                  </a:cubicBezTo>
                  <a:lnTo>
                    <a:pt x="8820" y="20643"/>
                  </a:lnTo>
                  <a:cubicBezTo>
                    <a:pt x="8820" y="20643"/>
                    <a:pt x="8682" y="20417"/>
                    <a:pt x="8717" y="20417"/>
                  </a:cubicBezTo>
                  <a:cubicBezTo>
                    <a:pt x="8717" y="20417"/>
                    <a:pt x="8717" y="20417"/>
                    <a:pt x="8717" y="20417"/>
                  </a:cubicBezTo>
                  <a:cubicBezTo>
                    <a:pt x="8719" y="20417"/>
                    <a:pt x="8885" y="19093"/>
                    <a:pt x="8901" y="18934"/>
                  </a:cubicBezTo>
                  <a:cubicBezTo>
                    <a:pt x="8865" y="18931"/>
                    <a:pt x="8824" y="18936"/>
                    <a:pt x="8790" y="18958"/>
                  </a:cubicBezTo>
                  <a:cubicBezTo>
                    <a:pt x="8665" y="18803"/>
                    <a:pt x="8556" y="18836"/>
                    <a:pt x="8451" y="18742"/>
                  </a:cubicBezTo>
                  <a:cubicBezTo>
                    <a:pt x="8417" y="18712"/>
                    <a:pt x="8071" y="18740"/>
                    <a:pt x="8035" y="18773"/>
                  </a:cubicBezTo>
                  <a:cubicBezTo>
                    <a:pt x="8032" y="18768"/>
                    <a:pt x="8029" y="18763"/>
                    <a:pt x="8025" y="18757"/>
                  </a:cubicBezTo>
                  <a:cubicBezTo>
                    <a:pt x="8109" y="18574"/>
                    <a:pt x="8142" y="18312"/>
                    <a:pt x="8200" y="18110"/>
                  </a:cubicBezTo>
                  <a:cubicBezTo>
                    <a:pt x="8274" y="17968"/>
                    <a:pt x="8508" y="16969"/>
                    <a:pt x="8384" y="16969"/>
                  </a:cubicBezTo>
                  <a:cubicBezTo>
                    <a:pt x="8284" y="16969"/>
                    <a:pt x="8160" y="16997"/>
                    <a:pt x="8055" y="17030"/>
                  </a:cubicBezTo>
                  <a:cubicBezTo>
                    <a:pt x="7708" y="17115"/>
                    <a:pt x="7858" y="17667"/>
                    <a:pt x="7599" y="17812"/>
                  </a:cubicBezTo>
                  <a:cubicBezTo>
                    <a:pt x="7601" y="17840"/>
                    <a:pt x="7595" y="17864"/>
                    <a:pt x="7583" y="17884"/>
                  </a:cubicBezTo>
                  <a:lnTo>
                    <a:pt x="7589" y="17850"/>
                  </a:lnTo>
                  <a:cubicBezTo>
                    <a:pt x="7313" y="17803"/>
                    <a:pt x="7206" y="18092"/>
                    <a:pt x="6955" y="17842"/>
                  </a:cubicBezTo>
                  <a:cubicBezTo>
                    <a:pt x="6928" y="17797"/>
                    <a:pt x="6940" y="17716"/>
                    <a:pt x="6902" y="17678"/>
                  </a:cubicBezTo>
                  <a:cubicBezTo>
                    <a:pt x="6909" y="17285"/>
                    <a:pt x="6745" y="17009"/>
                    <a:pt x="6787" y="16567"/>
                  </a:cubicBezTo>
                  <a:cubicBezTo>
                    <a:pt x="6799" y="16444"/>
                    <a:pt x="6795" y="15988"/>
                    <a:pt x="6892" y="15936"/>
                  </a:cubicBezTo>
                  <a:cubicBezTo>
                    <a:pt x="6964" y="15896"/>
                    <a:pt x="6970" y="15802"/>
                    <a:pt x="6989" y="15695"/>
                  </a:cubicBezTo>
                  <a:cubicBezTo>
                    <a:pt x="6960" y="15291"/>
                    <a:pt x="7099" y="15132"/>
                    <a:pt x="7297" y="14954"/>
                  </a:cubicBezTo>
                  <a:cubicBezTo>
                    <a:pt x="7407" y="14847"/>
                    <a:pt x="7530" y="14681"/>
                    <a:pt x="7658" y="14647"/>
                  </a:cubicBezTo>
                  <a:cubicBezTo>
                    <a:pt x="7726" y="14629"/>
                    <a:pt x="7890" y="14823"/>
                    <a:pt x="7918" y="14651"/>
                  </a:cubicBezTo>
                  <a:cubicBezTo>
                    <a:pt x="7929" y="14662"/>
                    <a:pt x="7940" y="14672"/>
                    <a:pt x="7951" y="14683"/>
                  </a:cubicBezTo>
                  <a:cubicBezTo>
                    <a:pt x="7964" y="14784"/>
                    <a:pt x="8062" y="14913"/>
                    <a:pt x="8119" y="14804"/>
                  </a:cubicBezTo>
                  <a:cubicBezTo>
                    <a:pt x="8158" y="14847"/>
                    <a:pt x="8205" y="14840"/>
                    <a:pt x="8218" y="14755"/>
                  </a:cubicBezTo>
                  <a:cubicBezTo>
                    <a:pt x="8226" y="14760"/>
                    <a:pt x="8233" y="14769"/>
                    <a:pt x="8237" y="14776"/>
                  </a:cubicBezTo>
                  <a:cubicBezTo>
                    <a:pt x="8243" y="14815"/>
                    <a:pt x="8236" y="14869"/>
                    <a:pt x="8238" y="14910"/>
                  </a:cubicBezTo>
                  <a:cubicBezTo>
                    <a:pt x="8321" y="14897"/>
                    <a:pt x="8431" y="14728"/>
                    <a:pt x="8309" y="14652"/>
                  </a:cubicBezTo>
                  <a:cubicBezTo>
                    <a:pt x="8336" y="14621"/>
                    <a:pt x="8354" y="14568"/>
                    <a:pt x="8341" y="14512"/>
                  </a:cubicBezTo>
                  <a:cubicBezTo>
                    <a:pt x="8478" y="14435"/>
                    <a:pt x="8881" y="14341"/>
                    <a:pt x="8891" y="14660"/>
                  </a:cubicBezTo>
                  <a:cubicBezTo>
                    <a:pt x="8953" y="14668"/>
                    <a:pt x="9017" y="14668"/>
                    <a:pt x="9071" y="14607"/>
                  </a:cubicBezTo>
                  <a:cubicBezTo>
                    <a:pt x="9213" y="14442"/>
                    <a:pt x="9157" y="14782"/>
                    <a:pt x="9269" y="14825"/>
                  </a:cubicBezTo>
                  <a:cubicBezTo>
                    <a:pt x="9274" y="14919"/>
                    <a:pt x="9158" y="15202"/>
                    <a:pt x="9231" y="15255"/>
                  </a:cubicBezTo>
                  <a:cubicBezTo>
                    <a:pt x="9194" y="15363"/>
                    <a:pt x="9245" y="15521"/>
                    <a:pt x="9291" y="15598"/>
                  </a:cubicBezTo>
                  <a:cubicBezTo>
                    <a:pt x="9303" y="15683"/>
                    <a:pt x="9312" y="15745"/>
                    <a:pt x="9294" y="15822"/>
                  </a:cubicBezTo>
                  <a:cubicBezTo>
                    <a:pt x="9320" y="15840"/>
                    <a:pt x="9347" y="15858"/>
                    <a:pt x="9373" y="15876"/>
                  </a:cubicBezTo>
                  <a:cubicBezTo>
                    <a:pt x="9376" y="15876"/>
                    <a:pt x="9389" y="16042"/>
                    <a:pt x="9392" y="16062"/>
                  </a:cubicBezTo>
                  <a:cubicBezTo>
                    <a:pt x="9891" y="16160"/>
                    <a:pt x="9504" y="14453"/>
                    <a:pt x="9669" y="14135"/>
                  </a:cubicBezTo>
                  <a:cubicBezTo>
                    <a:pt x="9801" y="13882"/>
                    <a:pt x="9965" y="13656"/>
                    <a:pt x="10125" y="13464"/>
                  </a:cubicBezTo>
                  <a:cubicBezTo>
                    <a:pt x="10212" y="13386"/>
                    <a:pt x="10656" y="13027"/>
                    <a:pt x="10592" y="12952"/>
                  </a:cubicBezTo>
                  <a:cubicBezTo>
                    <a:pt x="10811" y="12978"/>
                    <a:pt x="10712" y="12540"/>
                    <a:pt x="10767" y="12391"/>
                  </a:cubicBezTo>
                  <a:cubicBezTo>
                    <a:pt x="10824" y="12240"/>
                    <a:pt x="11053" y="12010"/>
                    <a:pt x="10986" y="11786"/>
                  </a:cubicBezTo>
                  <a:cubicBezTo>
                    <a:pt x="11080" y="11837"/>
                    <a:pt x="11274" y="11508"/>
                    <a:pt x="11267" y="11344"/>
                  </a:cubicBezTo>
                  <a:cubicBezTo>
                    <a:pt x="11357" y="11366"/>
                    <a:pt x="11513" y="11281"/>
                    <a:pt x="11556" y="11158"/>
                  </a:cubicBezTo>
                  <a:lnTo>
                    <a:pt x="11547" y="11137"/>
                  </a:lnTo>
                  <a:cubicBezTo>
                    <a:pt x="11604" y="11130"/>
                    <a:pt x="11673" y="11149"/>
                    <a:pt x="11708" y="11051"/>
                  </a:cubicBezTo>
                  <a:cubicBezTo>
                    <a:pt x="11862" y="11256"/>
                    <a:pt x="12051" y="10796"/>
                    <a:pt x="11864" y="10786"/>
                  </a:cubicBezTo>
                  <a:cubicBezTo>
                    <a:pt x="11862" y="10777"/>
                    <a:pt x="11858" y="10768"/>
                    <a:pt x="11853" y="10760"/>
                  </a:cubicBezTo>
                  <a:cubicBezTo>
                    <a:pt x="11890" y="10730"/>
                    <a:pt x="11924" y="10692"/>
                    <a:pt x="11955" y="10645"/>
                  </a:cubicBezTo>
                  <a:lnTo>
                    <a:pt x="11897" y="10613"/>
                  </a:lnTo>
                  <a:cubicBezTo>
                    <a:pt x="11984" y="10395"/>
                    <a:pt x="12164" y="10420"/>
                    <a:pt x="12245" y="10219"/>
                  </a:cubicBezTo>
                  <a:cubicBezTo>
                    <a:pt x="12330" y="10329"/>
                    <a:pt x="12661" y="10004"/>
                    <a:pt x="12737" y="9969"/>
                  </a:cubicBezTo>
                  <a:cubicBezTo>
                    <a:pt x="12664" y="10028"/>
                    <a:pt x="12408" y="10465"/>
                    <a:pt x="12631" y="10503"/>
                  </a:cubicBezTo>
                  <a:cubicBezTo>
                    <a:pt x="12789" y="10529"/>
                    <a:pt x="13042" y="10150"/>
                    <a:pt x="13212" y="10091"/>
                  </a:cubicBezTo>
                  <a:cubicBezTo>
                    <a:pt x="13387" y="9998"/>
                    <a:pt x="13656" y="9885"/>
                    <a:pt x="13625" y="9596"/>
                  </a:cubicBezTo>
                  <a:cubicBezTo>
                    <a:pt x="13619" y="9547"/>
                    <a:pt x="13631" y="9416"/>
                    <a:pt x="13642" y="9372"/>
                  </a:cubicBezTo>
                  <a:cubicBezTo>
                    <a:pt x="13542" y="9340"/>
                    <a:pt x="13492" y="9469"/>
                    <a:pt x="13428" y="9577"/>
                  </a:cubicBezTo>
                  <a:cubicBezTo>
                    <a:pt x="13210" y="9948"/>
                    <a:pt x="13126" y="9598"/>
                    <a:pt x="13005" y="9382"/>
                  </a:cubicBezTo>
                  <a:cubicBezTo>
                    <a:pt x="13043" y="9332"/>
                    <a:pt x="13094" y="9211"/>
                    <a:pt x="13035" y="9143"/>
                  </a:cubicBezTo>
                  <a:cubicBezTo>
                    <a:pt x="13114" y="9113"/>
                    <a:pt x="13246" y="8984"/>
                    <a:pt x="13198" y="8817"/>
                  </a:cubicBezTo>
                  <a:cubicBezTo>
                    <a:pt x="13133" y="8591"/>
                    <a:pt x="12921" y="8699"/>
                    <a:pt x="12820" y="8748"/>
                  </a:cubicBezTo>
                  <a:cubicBezTo>
                    <a:pt x="13042" y="8483"/>
                    <a:pt x="13227" y="8473"/>
                    <a:pt x="13514" y="8498"/>
                  </a:cubicBezTo>
                  <a:cubicBezTo>
                    <a:pt x="13879" y="8530"/>
                    <a:pt x="14067" y="8267"/>
                    <a:pt x="14414" y="8134"/>
                  </a:cubicBezTo>
                  <a:cubicBezTo>
                    <a:pt x="14179" y="8347"/>
                    <a:pt x="14080" y="8871"/>
                    <a:pt x="13864" y="9071"/>
                  </a:cubicBezTo>
                  <a:cubicBezTo>
                    <a:pt x="13717" y="9206"/>
                    <a:pt x="14405" y="9317"/>
                    <a:pt x="14423" y="9210"/>
                  </a:cubicBezTo>
                  <a:cubicBezTo>
                    <a:pt x="14405" y="9314"/>
                    <a:pt x="14297" y="9379"/>
                    <a:pt x="14243" y="9402"/>
                  </a:cubicBezTo>
                  <a:cubicBezTo>
                    <a:pt x="14313" y="9418"/>
                    <a:pt x="14553" y="9162"/>
                    <a:pt x="14568" y="9200"/>
                  </a:cubicBezTo>
                  <a:cubicBezTo>
                    <a:pt x="14597" y="9273"/>
                    <a:pt x="14503" y="9384"/>
                    <a:pt x="14488" y="9436"/>
                  </a:cubicBezTo>
                  <a:cubicBezTo>
                    <a:pt x="14575" y="9436"/>
                    <a:pt x="14865" y="9376"/>
                    <a:pt x="14709" y="9160"/>
                  </a:cubicBezTo>
                  <a:cubicBezTo>
                    <a:pt x="14686" y="9129"/>
                    <a:pt x="14726" y="9185"/>
                    <a:pt x="14709" y="9160"/>
                  </a:cubicBezTo>
                  <a:close/>
                  <a:moveTo>
                    <a:pt x="9292" y="15807"/>
                  </a:moveTo>
                  <a:cubicBezTo>
                    <a:pt x="9294" y="15804"/>
                    <a:pt x="9294" y="15801"/>
                    <a:pt x="9294" y="15797"/>
                  </a:cubicBezTo>
                  <a:lnTo>
                    <a:pt x="9292" y="15807"/>
                  </a:lnTo>
                  <a:cubicBezTo>
                    <a:pt x="9292" y="15807"/>
                    <a:pt x="9292" y="15807"/>
                    <a:pt x="9292" y="15807"/>
                  </a:cubicBezTo>
                  <a:close/>
                  <a:moveTo>
                    <a:pt x="10369" y="17468"/>
                  </a:moveTo>
                  <a:cubicBezTo>
                    <a:pt x="10335" y="17379"/>
                    <a:pt x="10167" y="17362"/>
                    <a:pt x="10156" y="17309"/>
                  </a:cubicBezTo>
                  <a:cubicBezTo>
                    <a:pt x="10131" y="17189"/>
                    <a:pt x="9829" y="16896"/>
                    <a:pt x="9715" y="16827"/>
                  </a:cubicBezTo>
                  <a:cubicBezTo>
                    <a:pt x="9533" y="16717"/>
                    <a:pt x="9375" y="16548"/>
                    <a:pt x="9156" y="16596"/>
                  </a:cubicBezTo>
                  <a:cubicBezTo>
                    <a:pt x="9072" y="16614"/>
                    <a:pt x="8717" y="16808"/>
                    <a:pt x="8728" y="16994"/>
                  </a:cubicBezTo>
                  <a:cubicBezTo>
                    <a:pt x="8730" y="17027"/>
                    <a:pt x="9190" y="16568"/>
                    <a:pt x="9247" y="16760"/>
                  </a:cubicBezTo>
                  <a:cubicBezTo>
                    <a:pt x="9236" y="16814"/>
                    <a:pt x="9210" y="16831"/>
                    <a:pt x="9167" y="16810"/>
                  </a:cubicBezTo>
                  <a:cubicBezTo>
                    <a:pt x="9239" y="16755"/>
                    <a:pt x="9536" y="17035"/>
                    <a:pt x="9629" y="17047"/>
                  </a:cubicBezTo>
                  <a:cubicBezTo>
                    <a:pt x="9753" y="17062"/>
                    <a:pt x="9684" y="17348"/>
                    <a:pt x="9814" y="17335"/>
                  </a:cubicBezTo>
                  <a:cubicBezTo>
                    <a:pt x="9981" y="17317"/>
                    <a:pt x="9882" y="17476"/>
                    <a:pt x="9811" y="17585"/>
                  </a:cubicBezTo>
                  <a:cubicBezTo>
                    <a:pt x="9811" y="17585"/>
                    <a:pt x="9811" y="17585"/>
                    <a:pt x="9811" y="17585"/>
                  </a:cubicBezTo>
                  <a:cubicBezTo>
                    <a:pt x="9811" y="17585"/>
                    <a:pt x="9811" y="17585"/>
                    <a:pt x="9811" y="17586"/>
                  </a:cubicBezTo>
                  <a:cubicBezTo>
                    <a:pt x="9831" y="17583"/>
                    <a:pt x="10404" y="17558"/>
                    <a:pt x="10369" y="17468"/>
                  </a:cubicBezTo>
                  <a:cubicBezTo>
                    <a:pt x="10361" y="17446"/>
                    <a:pt x="10394" y="17532"/>
                    <a:pt x="10369" y="17468"/>
                  </a:cubicBezTo>
                  <a:close/>
                  <a:moveTo>
                    <a:pt x="20788" y="376"/>
                  </a:moveTo>
                  <a:cubicBezTo>
                    <a:pt x="20661" y="393"/>
                    <a:pt x="20521" y="488"/>
                    <a:pt x="20397" y="482"/>
                  </a:cubicBezTo>
                  <a:cubicBezTo>
                    <a:pt x="20438" y="401"/>
                    <a:pt x="20552" y="165"/>
                    <a:pt x="20633" y="174"/>
                  </a:cubicBezTo>
                  <a:cubicBezTo>
                    <a:pt x="20175" y="121"/>
                    <a:pt x="19751" y="-20"/>
                    <a:pt x="19284" y="2"/>
                  </a:cubicBezTo>
                  <a:cubicBezTo>
                    <a:pt x="19105" y="10"/>
                    <a:pt x="18902" y="130"/>
                    <a:pt x="18728" y="59"/>
                  </a:cubicBezTo>
                  <a:cubicBezTo>
                    <a:pt x="18578" y="-2"/>
                    <a:pt x="18252" y="-5"/>
                    <a:pt x="18116" y="136"/>
                  </a:cubicBezTo>
                  <a:cubicBezTo>
                    <a:pt x="18175" y="75"/>
                    <a:pt x="18298" y="279"/>
                    <a:pt x="18361" y="285"/>
                  </a:cubicBezTo>
                  <a:cubicBezTo>
                    <a:pt x="18166" y="285"/>
                    <a:pt x="17974" y="110"/>
                    <a:pt x="17776" y="149"/>
                  </a:cubicBezTo>
                  <a:cubicBezTo>
                    <a:pt x="17789" y="245"/>
                    <a:pt x="17791" y="210"/>
                    <a:pt x="17833" y="259"/>
                  </a:cubicBezTo>
                  <a:cubicBezTo>
                    <a:pt x="17695" y="308"/>
                    <a:pt x="17442" y="191"/>
                    <a:pt x="17296" y="183"/>
                  </a:cubicBezTo>
                  <a:cubicBezTo>
                    <a:pt x="17097" y="171"/>
                    <a:pt x="16902" y="273"/>
                    <a:pt x="16703" y="270"/>
                  </a:cubicBezTo>
                  <a:cubicBezTo>
                    <a:pt x="16707" y="477"/>
                    <a:pt x="16045" y="464"/>
                    <a:pt x="15922" y="611"/>
                  </a:cubicBezTo>
                  <a:cubicBezTo>
                    <a:pt x="15984" y="642"/>
                    <a:pt x="16050" y="632"/>
                    <a:pt x="16114" y="633"/>
                  </a:cubicBezTo>
                  <a:cubicBezTo>
                    <a:pt x="16093" y="927"/>
                    <a:pt x="15244" y="969"/>
                    <a:pt x="15099" y="1007"/>
                  </a:cubicBezTo>
                  <a:cubicBezTo>
                    <a:pt x="15125" y="1148"/>
                    <a:pt x="15349" y="1197"/>
                    <a:pt x="15414" y="1212"/>
                  </a:cubicBezTo>
                  <a:cubicBezTo>
                    <a:pt x="15335" y="1285"/>
                    <a:pt x="15187" y="1268"/>
                    <a:pt x="15096" y="1309"/>
                  </a:cubicBezTo>
                  <a:cubicBezTo>
                    <a:pt x="15139" y="1389"/>
                    <a:pt x="15278" y="1390"/>
                    <a:pt x="15337" y="1395"/>
                  </a:cubicBezTo>
                  <a:cubicBezTo>
                    <a:pt x="15292" y="1423"/>
                    <a:pt x="15237" y="1423"/>
                    <a:pt x="15198" y="1474"/>
                  </a:cubicBezTo>
                  <a:cubicBezTo>
                    <a:pt x="15433" y="1544"/>
                    <a:pt x="15645" y="1461"/>
                    <a:pt x="15880" y="1474"/>
                  </a:cubicBezTo>
                  <a:cubicBezTo>
                    <a:pt x="15992" y="1480"/>
                    <a:pt x="16131" y="1500"/>
                    <a:pt x="16237" y="1562"/>
                  </a:cubicBezTo>
                  <a:cubicBezTo>
                    <a:pt x="16344" y="1623"/>
                    <a:pt x="16226" y="1664"/>
                    <a:pt x="16247" y="1717"/>
                  </a:cubicBezTo>
                  <a:cubicBezTo>
                    <a:pt x="16266" y="1765"/>
                    <a:pt x="16487" y="1880"/>
                    <a:pt x="16313" y="1959"/>
                  </a:cubicBezTo>
                  <a:cubicBezTo>
                    <a:pt x="16559" y="1847"/>
                    <a:pt x="16204" y="2758"/>
                    <a:pt x="16179" y="2583"/>
                  </a:cubicBezTo>
                  <a:cubicBezTo>
                    <a:pt x="16203" y="2748"/>
                    <a:pt x="16427" y="2568"/>
                    <a:pt x="16494" y="2630"/>
                  </a:cubicBezTo>
                  <a:cubicBezTo>
                    <a:pt x="16482" y="2669"/>
                    <a:pt x="16425" y="2638"/>
                    <a:pt x="16428" y="2695"/>
                  </a:cubicBezTo>
                  <a:cubicBezTo>
                    <a:pt x="16522" y="2661"/>
                    <a:pt x="16598" y="2870"/>
                    <a:pt x="16593" y="2871"/>
                  </a:cubicBezTo>
                  <a:cubicBezTo>
                    <a:pt x="16581" y="2874"/>
                    <a:pt x="16213" y="2799"/>
                    <a:pt x="16214" y="2802"/>
                  </a:cubicBezTo>
                  <a:cubicBezTo>
                    <a:pt x="16229" y="2835"/>
                    <a:pt x="16243" y="2868"/>
                    <a:pt x="16257" y="2900"/>
                  </a:cubicBezTo>
                  <a:cubicBezTo>
                    <a:pt x="16172" y="2904"/>
                    <a:pt x="16137" y="2977"/>
                    <a:pt x="16095" y="3092"/>
                  </a:cubicBezTo>
                  <a:cubicBezTo>
                    <a:pt x="16186" y="3140"/>
                    <a:pt x="16346" y="3277"/>
                    <a:pt x="16419" y="3092"/>
                  </a:cubicBezTo>
                  <a:cubicBezTo>
                    <a:pt x="16494" y="2902"/>
                    <a:pt x="16546" y="3028"/>
                    <a:pt x="16502" y="3209"/>
                  </a:cubicBezTo>
                  <a:cubicBezTo>
                    <a:pt x="16498" y="3224"/>
                    <a:pt x="15861" y="3720"/>
                    <a:pt x="16084" y="3791"/>
                  </a:cubicBezTo>
                  <a:cubicBezTo>
                    <a:pt x="16081" y="3912"/>
                    <a:pt x="15909" y="3871"/>
                    <a:pt x="15990" y="4074"/>
                  </a:cubicBezTo>
                  <a:cubicBezTo>
                    <a:pt x="16072" y="4282"/>
                    <a:pt x="15977" y="4328"/>
                    <a:pt x="16012" y="4522"/>
                  </a:cubicBezTo>
                  <a:cubicBezTo>
                    <a:pt x="16059" y="4791"/>
                    <a:pt x="16218" y="5190"/>
                    <a:pt x="16217" y="5459"/>
                  </a:cubicBezTo>
                  <a:cubicBezTo>
                    <a:pt x="16477" y="5346"/>
                    <a:pt x="16693" y="5934"/>
                    <a:pt x="16874" y="5492"/>
                  </a:cubicBezTo>
                  <a:cubicBezTo>
                    <a:pt x="16944" y="5323"/>
                    <a:pt x="17078" y="4978"/>
                    <a:pt x="17178" y="4863"/>
                  </a:cubicBezTo>
                  <a:cubicBezTo>
                    <a:pt x="17207" y="4830"/>
                    <a:pt x="17468" y="4537"/>
                    <a:pt x="17336" y="4506"/>
                  </a:cubicBezTo>
                  <a:cubicBezTo>
                    <a:pt x="17352" y="4429"/>
                    <a:pt x="17466" y="4461"/>
                    <a:pt x="17462" y="4414"/>
                  </a:cubicBezTo>
                  <a:cubicBezTo>
                    <a:pt x="17446" y="4185"/>
                    <a:pt x="17478" y="4318"/>
                    <a:pt x="17603" y="4179"/>
                  </a:cubicBezTo>
                  <a:cubicBezTo>
                    <a:pt x="17832" y="3924"/>
                    <a:pt x="18176" y="4100"/>
                    <a:pt x="18404" y="3748"/>
                  </a:cubicBezTo>
                  <a:cubicBezTo>
                    <a:pt x="18623" y="3408"/>
                    <a:pt x="18719" y="3579"/>
                    <a:pt x="18976" y="3474"/>
                  </a:cubicBezTo>
                  <a:cubicBezTo>
                    <a:pt x="19132" y="3410"/>
                    <a:pt x="19315" y="3416"/>
                    <a:pt x="19459" y="3294"/>
                  </a:cubicBezTo>
                  <a:cubicBezTo>
                    <a:pt x="19583" y="3189"/>
                    <a:pt x="19779" y="3004"/>
                    <a:pt x="19921" y="2998"/>
                  </a:cubicBezTo>
                  <a:cubicBezTo>
                    <a:pt x="19863" y="3000"/>
                    <a:pt x="19502" y="2839"/>
                    <a:pt x="19465" y="2948"/>
                  </a:cubicBezTo>
                  <a:cubicBezTo>
                    <a:pt x="19535" y="2744"/>
                    <a:pt x="19616" y="2666"/>
                    <a:pt x="19736" y="2808"/>
                  </a:cubicBezTo>
                  <a:cubicBezTo>
                    <a:pt x="19799" y="2882"/>
                    <a:pt x="20006" y="3044"/>
                    <a:pt x="20008" y="2762"/>
                  </a:cubicBezTo>
                  <a:cubicBezTo>
                    <a:pt x="20009" y="2563"/>
                    <a:pt x="19750" y="2306"/>
                    <a:pt x="19652" y="2240"/>
                  </a:cubicBezTo>
                  <a:cubicBezTo>
                    <a:pt x="19743" y="2177"/>
                    <a:pt x="20272" y="2315"/>
                    <a:pt x="20290" y="2066"/>
                  </a:cubicBezTo>
                  <a:cubicBezTo>
                    <a:pt x="20246" y="2069"/>
                    <a:pt x="20204" y="2042"/>
                    <a:pt x="20162" y="2024"/>
                  </a:cubicBezTo>
                  <a:cubicBezTo>
                    <a:pt x="20196" y="2013"/>
                    <a:pt x="20461" y="2053"/>
                    <a:pt x="20445" y="1920"/>
                  </a:cubicBezTo>
                  <a:cubicBezTo>
                    <a:pt x="20434" y="1826"/>
                    <a:pt x="20316" y="1823"/>
                    <a:pt x="20426" y="1726"/>
                  </a:cubicBezTo>
                  <a:cubicBezTo>
                    <a:pt x="20595" y="1578"/>
                    <a:pt x="20285" y="1472"/>
                    <a:pt x="20249" y="1409"/>
                  </a:cubicBezTo>
                  <a:cubicBezTo>
                    <a:pt x="20284" y="1409"/>
                    <a:pt x="20770" y="1373"/>
                    <a:pt x="20655" y="1204"/>
                  </a:cubicBezTo>
                  <a:cubicBezTo>
                    <a:pt x="20592" y="1111"/>
                    <a:pt x="20396" y="1087"/>
                    <a:pt x="20327" y="1171"/>
                  </a:cubicBezTo>
                  <a:cubicBezTo>
                    <a:pt x="20607" y="695"/>
                    <a:pt x="21060" y="526"/>
                    <a:pt x="21446" y="368"/>
                  </a:cubicBezTo>
                  <a:cubicBezTo>
                    <a:pt x="21259" y="170"/>
                    <a:pt x="20985" y="351"/>
                    <a:pt x="20788" y="376"/>
                  </a:cubicBezTo>
                  <a:cubicBezTo>
                    <a:pt x="20727" y="384"/>
                    <a:pt x="20985" y="351"/>
                    <a:pt x="20788" y="376"/>
                  </a:cubicBezTo>
                  <a:close/>
                  <a:moveTo>
                    <a:pt x="11250" y="17854"/>
                  </a:moveTo>
                  <a:cubicBezTo>
                    <a:pt x="11353" y="18121"/>
                    <a:pt x="10932" y="18149"/>
                    <a:pt x="10851" y="18066"/>
                  </a:cubicBezTo>
                  <a:cubicBezTo>
                    <a:pt x="10834" y="18070"/>
                    <a:pt x="10772" y="18267"/>
                    <a:pt x="10762" y="18295"/>
                  </a:cubicBezTo>
                  <a:lnTo>
                    <a:pt x="10744" y="18285"/>
                  </a:lnTo>
                  <a:lnTo>
                    <a:pt x="10730" y="18323"/>
                  </a:lnTo>
                  <a:cubicBezTo>
                    <a:pt x="10688" y="18281"/>
                    <a:pt x="10661" y="18211"/>
                    <a:pt x="10659" y="18127"/>
                  </a:cubicBezTo>
                  <a:cubicBezTo>
                    <a:pt x="10636" y="18121"/>
                    <a:pt x="10482" y="18109"/>
                    <a:pt x="10449" y="18132"/>
                  </a:cubicBezTo>
                  <a:cubicBezTo>
                    <a:pt x="10400" y="18160"/>
                    <a:pt x="10250" y="18170"/>
                    <a:pt x="10272" y="17972"/>
                  </a:cubicBezTo>
                  <a:cubicBezTo>
                    <a:pt x="10299" y="17723"/>
                    <a:pt x="10501" y="18031"/>
                    <a:pt x="10576" y="17927"/>
                  </a:cubicBezTo>
                  <a:cubicBezTo>
                    <a:pt x="10576" y="17927"/>
                    <a:pt x="10576" y="17927"/>
                    <a:pt x="10576" y="17927"/>
                  </a:cubicBezTo>
                  <a:cubicBezTo>
                    <a:pt x="10555" y="17927"/>
                    <a:pt x="10562" y="17743"/>
                    <a:pt x="10562" y="17738"/>
                  </a:cubicBezTo>
                  <a:lnTo>
                    <a:pt x="10412" y="17627"/>
                  </a:lnTo>
                  <a:cubicBezTo>
                    <a:pt x="10499" y="17485"/>
                    <a:pt x="10669" y="17484"/>
                    <a:pt x="10776" y="17484"/>
                  </a:cubicBezTo>
                  <a:cubicBezTo>
                    <a:pt x="10837" y="17484"/>
                    <a:pt x="10950" y="17493"/>
                    <a:pt x="11001" y="17546"/>
                  </a:cubicBezTo>
                  <a:cubicBezTo>
                    <a:pt x="11036" y="17584"/>
                    <a:pt x="11222" y="17784"/>
                    <a:pt x="11250" y="17854"/>
                  </a:cubicBezTo>
                  <a:cubicBezTo>
                    <a:pt x="11273" y="17915"/>
                    <a:pt x="11228" y="17798"/>
                    <a:pt x="11250" y="17854"/>
                  </a:cubicBezTo>
                  <a:close/>
                </a:path>
              </a:pathLst>
            </a:custGeom>
            <a:solidFill>
              <a:srgbClr val="3197E0"/>
            </a:solidFill>
            <a:ln w="12700" cap="flat">
              <a:noFill/>
              <a:miter lim="400000"/>
            </a:ln>
            <a:effectLst/>
          </p:spPr>
          <p:txBody>
            <a:bodyPr wrap="square" lIns="0" tIns="0" rIns="0" bIns="0" numCol="1" anchor="ctr">
              <a:noAutofit/>
            </a:bodyPr>
            <a:lstStyle/>
            <a:p>
              <a:endParaRPr sz="2400"/>
            </a:p>
          </p:txBody>
        </p:sp>
        <p:sp>
          <p:nvSpPr>
            <p:cNvPr id="46" name="Shape">
              <a:extLst>
                <a:ext uri="{FF2B5EF4-FFF2-40B4-BE49-F238E27FC236}">
                  <a16:creationId xmlns:a16="http://schemas.microsoft.com/office/drawing/2014/main" id="{CF46ECB8-E8B2-7141-9B2A-6F7F6897FE16}"/>
                </a:ext>
              </a:extLst>
            </p:cNvPr>
            <p:cNvSpPr/>
            <p:nvPr/>
          </p:nvSpPr>
          <p:spPr>
            <a:xfrm>
              <a:off x="1339140" y="1757256"/>
              <a:ext cx="1125317" cy="1833716"/>
            </a:xfrm>
            <a:custGeom>
              <a:avLst/>
              <a:gdLst/>
              <a:ahLst/>
              <a:cxnLst>
                <a:cxn ang="0">
                  <a:pos x="wd2" y="hd2"/>
                </a:cxn>
                <a:cxn ang="5400000">
                  <a:pos x="wd2" y="hd2"/>
                </a:cxn>
                <a:cxn ang="10800000">
                  <a:pos x="wd2" y="hd2"/>
                </a:cxn>
                <a:cxn ang="16200000">
                  <a:pos x="wd2" y="hd2"/>
                </a:cxn>
              </a:cxnLst>
              <a:rect l="0" t="0" r="r" b="b"/>
              <a:pathLst>
                <a:path w="21156" h="21346" extrusionOk="0">
                  <a:moveTo>
                    <a:pt x="14907" y="13611"/>
                  </a:moveTo>
                  <a:cubicBezTo>
                    <a:pt x="14908" y="13576"/>
                    <a:pt x="14915" y="13542"/>
                    <a:pt x="14927" y="13508"/>
                  </a:cubicBezTo>
                  <a:cubicBezTo>
                    <a:pt x="14945" y="13527"/>
                    <a:pt x="14935" y="13561"/>
                    <a:pt x="14907" y="13611"/>
                  </a:cubicBezTo>
                  <a:cubicBezTo>
                    <a:pt x="14911" y="13596"/>
                    <a:pt x="14935" y="13561"/>
                    <a:pt x="14907" y="13611"/>
                  </a:cubicBezTo>
                  <a:close/>
                  <a:moveTo>
                    <a:pt x="13846" y="3906"/>
                  </a:moveTo>
                  <a:cubicBezTo>
                    <a:pt x="13745" y="4068"/>
                    <a:pt x="13727" y="4129"/>
                    <a:pt x="13495" y="4231"/>
                  </a:cubicBezTo>
                  <a:cubicBezTo>
                    <a:pt x="13568" y="4090"/>
                    <a:pt x="13714" y="3995"/>
                    <a:pt x="13864" y="3877"/>
                  </a:cubicBezTo>
                  <a:lnTo>
                    <a:pt x="13846" y="3906"/>
                  </a:lnTo>
                  <a:cubicBezTo>
                    <a:pt x="13827" y="3937"/>
                    <a:pt x="13846" y="3906"/>
                    <a:pt x="13846" y="3906"/>
                  </a:cubicBezTo>
                  <a:close/>
                  <a:moveTo>
                    <a:pt x="12475" y="14778"/>
                  </a:moveTo>
                  <a:cubicBezTo>
                    <a:pt x="12516" y="14778"/>
                    <a:pt x="12564" y="14776"/>
                    <a:pt x="12595" y="14795"/>
                  </a:cubicBezTo>
                  <a:cubicBezTo>
                    <a:pt x="12555" y="14785"/>
                    <a:pt x="12514" y="14778"/>
                    <a:pt x="12475" y="14778"/>
                  </a:cubicBezTo>
                  <a:cubicBezTo>
                    <a:pt x="12476" y="14778"/>
                    <a:pt x="12514" y="14778"/>
                    <a:pt x="12475" y="14778"/>
                  </a:cubicBezTo>
                  <a:close/>
                  <a:moveTo>
                    <a:pt x="7113" y="17141"/>
                  </a:moveTo>
                  <a:cubicBezTo>
                    <a:pt x="7109" y="17139"/>
                    <a:pt x="7101" y="17127"/>
                    <a:pt x="7096" y="17118"/>
                  </a:cubicBezTo>
                  <a:cubicBezTo>
                    <a:pt x="7113" y="17112"/>
                    <a:pt x="7129" y="17104"/>
                    <a:pt x="7143" y="17096"/>
                  </a:cubicBezTo>
                  <a:cubicBezTo>
                    <a:pt x="7135" y="17114"/>
                    <a:pt x="7137" y="17132"/>
                    <a:pt x="7149" y="17150"/>
                  </a:cubicBezTo>
                  <a:lnTo>
                    <a:pt x="7113" y="17141"/>
                  </a:lnTo>
                  <a:cubicBezTo>
                    <a:pt x="7109" y="17139"/>
                    <a:pt x="7113" y="17141"/>
                    <a:pt x="7113" y="17141"/>
                  </a:cubicBezTo>
                  <a:close/>
                  <a:moveTo>
                    <a:pt x="4271" y="153"/>
                  </a:moveTo>
                  <a:cubicBezTo>
                    <a:pt x="4271" y="153"/>
                    <a:pt x="4274" y="153"/>
                    <a:pt x="4271" y="153"/>
                  </a:cubicBezTo>
                  <a:cubicBezTo>
                    <a:pt x="4271" y="153"/>
                    <a:pt x="4271" y="153"/>
                    <a:pt x="4271" y="153"/>
                  </a:cubicBezTo>
                  <a:close/>
                  <a:moveTo>
                    <a:pt x="21083" y="5876"/>
                  </a:moveTo>
                  <a:cubicBezTo>
                    <a:pt x="20878" y="5351"/>
                    <a:pt x="20177" y="5444"/>
                    <a:pt x="19555" y="5083"/>
                  </a:cubicBezTo>
                  <a:cubicBezTo>
                    <a:pt x="19066" y="4799"/>
                    <a:pt x="18685" y="4740"/>
                    <a:pt x="18023" y="4717"/>
                  </a:cubicBezTo>
                  <a:cubicBezTo>
                    <a:pt x="17537" y="4700"/>
                    <a:pt x="17283" y="4482"/>
                    <a:pt x="16812" y="4685"/>
                  </a:cubicBezTo>
                  <a:cubicBezTo>
                    <a:pt x="16950" y="4215"/>
                    <a:pt x="15462" y="3995"/>
                    <a:pt x="14945" y="4103"/>
                  </a:cubicBezTo>
                  <a:cubicBezTo>
                    <a:pt x="14955" y="4083"/>
                    <a:pt x="15053" y="3900"/>
                    <a:pt x="15053" y="3900"/>
                  </a:cubicBezTo>
                  <a:cubicBezTo>
                    <a:pt x="14663" y="3887"/>
                    <a:pt x="14273" y="3873"/>
                    <a:pt x="13883" y="3862"/>
                  </a:cubicBezTo>
                  <a:cubicBezTo>
                    <a:pt x="14117" y="3655"/>
                    <a:pt x="14501" y="3533"/>
                    <a:pt x="14274" y="3246"/>
                  </a:cubicBezTo>
                  <a:cubicBezTo>
                    <a:pt x="13791" y="3298"/>
                    <a:pt x="13738" y="2329"/>
                    <a:pt x="13421" y="2513"/>
                  </a:cubicBezTo>
                  <a:cubicBezTo>
                    <a:pt x="13222" y="2341"/>
                    <a:pt x="12877" y="2206"/>
                    <a:pt x="12575" y="2135"/>
                  </a:cubicBezTo>
                  <a:cubicBezTo>
                    <a:pt x="12586" y="2119"/>
                    <a:pt x="12595" y="2102"/>
                    <a:pt x="12600" y="2085"/>
                  </a:cubicBezTo>
                  <a:cubicBezTo>
                    <a:pt x="12472" y="2018"/>
                    <a:pt x="11718" y="1855"/>
                    <a:pt x="11552" y="2009"/>
                  </a:cubicBezTo>
                  <a:cubicBezTo>
                    <a:pt x="11407" y="1950"/>
                    <a:pt x="11152" y="1951"/>
                    <a:pt x="10982" y="1957"/>
                  </a:cubicBezTo>
                  <a:lnTo>
                    <a:pt x="10971" y="1915"/>
                  </a:lnTo>
                  <a:lnTo>
                    <a:pt x="10942" y="1935"/>
                  </a:lnTo>
                  <a:cubicBezTo>
                    <a:pt x="10847" y="1887"/>
                    <a:pt x="10590" y="1730"/>
                    <a:pt x="10461" y="1730"/>
                  </a:cubicBezTo>
                  <a:cubicBezTo>
                    <a:pt x="10603" y="1730"/>
                    <a:pt x="10202" y="1408"/>
                    <a:pt x="10132" y="1370"/>
                  </a:cubicBezTo>
                  <a:cubicBezTo>
                    <a:pt x="10175" y="1376"/>
                    <a:pt x="10205" y="1380"/>
                    <a:pt x="10205" y="1380"/>
                  </a:cubicBezTo>
                  <a:cubicBezTo>
                    <a:pt x="9946" y="1224"/>
                    <a:pt x="9692" y="1045"/>
                    <a:pt x="9292" y="1115"/>
                  </a:cubicBezTo>
                  <a:cubicBezTo>
                    <a:pt x="9308" y="1100"/>
                    <a:pt x="9312" y="1069"/>
                    <a:pt x="9318" y="1047"/>
                  </a:cubicBezTo>
                  <a:cubicBezTo>
                    <a:pt x="9756" y="901"/>
                    <a:pt x="8958" y="655"/>
                    <a:pt x="8719" y="691"/>
                  </a:cubicBezTo>
                  <a:cubicBezTo>
                    <a:pt x="8697" y="649"/>
                    <a:pt x="8672" y="637"/>
                    <a:pt x="8622" y="605"/>
                  </a:cubicBezTo>
                  <a:cubicBezTo>
                    <a:pt x="8595" y="615"/>
                    <a:pt x="8857" y="603"/>
                    <a:pt x="8946" y="583"/>
                  </a:cubicBezTo>
                  <a:lnTo>
                    <a:pt x="8946" y="424"/>
                  </a:lnTo>
                  <a:cubicBezTo>
                    <a:pt x="8584" y="419"/>
                    <a:pt x="8041" y="370"/>
                    <a:pt x="7753" y="527"/>
                  </a:cubicBezTo>
                  <a:cubicBezTo>
                    <a:pt x="7325" y="761"/>
                    <a:pt x="7238" y="462"/>
                    <a:pt x="6865" y="462"/>
                  </a:cubicBezTo>
                  <a:cubicBezTo>
                    <a:pt x="6651" y="462"/>
                    <a:pt x="6162" y="582"/>
                    <a:pt x="6100" y="423"/>
                  </a:cubicBezTo>
                  <a:cubicBezTo>
                    <a:pt x="6035" y="257"/>
                    <a:pt x="5794" y="173"/>
                    <a:pt x="5530" y="201"/>
                  </a:cubicBezTo>
                  <a:cubicBezTo>
                    <a:pt x="5798" y="201"/>
                    <a:pt x="4516" y="-254"/>
                    <a:pt x="5126" y="246"/>
                  </a:cubicBezTo>
                  <a:cubicBezTo>
                    <a:pt x="4964" y="310"/>
                    <a:pt x="4729" y="281"/>
                    <a:pt x="4573" y="365"/>
                  </a:cubicBezTo>
                  <a:cubicBezTo>
                    <a:pt x="4569" y="357"/>
                    <a:pt x="4565" y="351"/>
                    <a:pt x="4561" y="344"/>
                  </a:cubicBezTo>
                  <a:cubicBezTo>
                    <a:pt x="4686" y="310"/>
                    <a:pt x="4802" y="265"/>
                    <a:pt x="4906" y="212"/>
                  </a:cubicBezTo>
                  <a:cubicBezTo>
                    <a:pt x="4915" y="-229"/>
                    <a:pt x="4397" y="153"/>
                    <a:pt x="4270" y="153"/>
                  </a:cubicBezTo>
                  <a:cubicBezTo>
                    <a:pt x="4167" y="164"/>
                    <a:pt x="3359" y="353"/>
                    <a:pt x="3319" y="417"/>
                  </a:cubicBezTo>
                  <a:lnTo>
                    <a:pt x="3145" y="383"/>
                  </a:lnTo>
                  <a:cubicBezTo>
                    <a:pt x="2836" y="502"/>
                    <a:pt x="2710" y="657"/>
                    <a:pt x="2597" y="861"/>
                  </a:cubicBezTo>
                  <a:lnTo>
                    <a:pt x="2632" y="881"/>
                  </a:lnTo>
                  <a:lnTo>
                    <a:pt x="2609" y="891"/>
                  </a:lnTo>
                  <a:cubicBezTo>
                    <a:pt x="2609" y="891"/>
                    <a:pt x="2630" y="919"/>
                    <a:pt x="2631" y="920"/>
                  </a:cubicBezTo>
                  <a:cubicBezTo>
                    <a:pt x="2441" y="925"/>
                    <a:pt x="2439" y="994"/>
                    <a:pt x="2367" y="1082"/>
                  </a:cubicBezTo>
                  <a:cubicBezTo>
                    <a:pt x="2327" y="1132"/>
                    <a:pt x="2134" y="1188"/>
                    <a:pt x="2046" y="1216"/>
                  </a:cubicBezTo>
                  <a:cubicBezTo>
                    <a:pt x="2006" y="1191"/>
                    <a:pt x="1971" y="1160"/>
                    <a:pt x="1938" y="1132"/>
                  </a:cubicBezTo>
                  <a:lnTo>
                    <a:pt x="1757" y="1278"/>
                  </a:lnTo>
                  <a:lnTo>
                    <a:pt x="1868" y="1415"/>
                  </a:lnTo>
                  <a:lnTo>
                    <a:pt x="1840" y="1419"/>
                  </a:lnTo>
                  <a:lnTo>
                    <a:pt x="1824" y="1473"/>
                  </a:lnTo>
                  <a:lnTo>
                    <a:pt x="1805" y="1460"/>
                  </a:lnTo>
                  <a:cubicBezTo>
                    <a:pt x="1758" y="1481"/>
                    <a:pt x="1709" y="1500"/>
                    <a:pt x="1658" y="1517"/>
                  </a:cubicBezTo>
                  <a:cubicBezTo>
                    <a:pt x="1549" y="1674"/>
                    <a:pt x="1707" y="1979"/>
                    <a:pt x="1798" y="2121"/>
                  </a:cubicBezTo>
                  <a:lnTo>
                    <a:pt x="1623" y="2198"/>
                  </a:lnTo>
                  <a:cubicBezTo>
                    <a:pt x="1623" y="2198"/>
                    <a:pt x="1757" y="2274"/>
                    <a:pt x="1768" y="2279"/>
                  </a:cubicBezTo>
                  <a:cubicBezTo>
                    <a:pt x="1773" y="2424"/>
                    <a:pt x="1650" y="2661"/>
                    <a:pt x="1803" y="2773"/>
                  </a:cubicBezTo>
                  <a:cubicBezTo>
                    <a:pt x="1723" y="2851"/>
                    <a:pt x="1540" y="2983"/>
                    <a:pt x="1532" y="3078"/>
                  </a:cubicBezTo>
                  <a:cubicBezTo>
                    <a:pt x="1139" y="3076"/>
                    <a:pt x="1182" y="3360"/>
                    <a:pt x="947" y="3451"/>
                  </a:cubicBezTo>
                  <a:cubicBezTo>
                    <a:pt x="945" y="3436"/>
                    <a:pt x="951" y="3434"/>
                    <a:pt x="966" y="3447"/>
                  </a:cubicBezTo>
                  <a:cubicBezTo>
                    <a:pt x="608" y="3513"/>
                    <a:pt x="413" y="3554"/>
                    <a:pt x="434" y="3830"/>
                  </a:cubicBezTo>
                  <a:cubicBezTo>
                    <a:pt x="410" y="3843"/>
                    <a:pt x="192" y="4024"/>
                    <a:pt x="245" y="4024"/>
                  </a:cubicBezTo>
                  <a:lnTo>
                    <a:pt x="236" y="4024"/>
                  </a:lnTo>
                  <a:cubicBezTo>
                    <a:pt x="54" y="4141"/>
                    <a:pt x="48" y="4311"/>
                    <a:pt x="120" y="4482"/>
                  </a:cubicBezTo>
                  <a:cubicBezTo>
                    <a:pt x="-250" y="4580"/>
                    <a:pt x="355" y="4716"/>
                    <a:pt x="355" y="4730"/>
                  </a:cubicBezTo>
                  <a:cubicBezTo>
                    <a:pt x="361" y="4790"/>
                    <a:pt x="347" y="4826"/>
                    <a:pt x="446" y="4867"/>
                  </a:cubicBezTo>
                  <a:cubicBezTo>
                    <a:pt x="418" y="4880"/>
                    <a:pt x="385" y="4889"/>
                    <a:pt x="354" y="4898"/>
                  </a:cubicBezTo>
                  <a:lnTo>
                    <a:pt x="401" y="5044"/>
                  </a:lnTo>
                  <a:cubicBezTo>
                    <a:pt x="360" y="5065"/>
                    <a:pt x="295" y="5073"/>
                    <a:pt x="243" y="5074"/>
                  </a:cubicBezTo>
                  <a:cubicBezTo>
                    <a:pt x="-96" y="5327"/>
                    <a:pt x="100" y="5478"/>
                    <a:pt x="253" y="5724"/>
                  </a:cubicBezTo>
                  <a:cubicBezTo>
                    <a:pt x="-131" y="5758"/>
                    <a:pt x="906" y="6336"/>
                    <a:pt x="977" y="6405"/>
                  </a:cubicBezTo>
                  <a:cubicBezTo>
                    <a:pt x="1473" y="6884"/>
                    <a:pt x="1943" y="7410"/>
                    <a:pt x="2366" y="7917"/>
                  </a:cubicBezTo>
                  <a:cubicBezTo>
                    <a:pt x="2792" y="8429"/>
                    <a:pt x="2834" y="8747"/>
                    <a:pt x="3754" y="9047"/>
                  </a:cubicBezTo>
                  <a:cubicBezTo>
                    <a:pt x="4138" y="9172"/>
                    <a:pt x="4518" y="9326"/>
                    <a:pt x="4908" y="9441"/>
                  </a:cubicBezTo>
                  <a:cubicBezTo>
                    <a:pt x="5168" y="9517"/>
                    <a:pt x="5201" y="9759"/>
                    <a:pt x="5520" y="9800"/>
                  </a:cubicBezTo>
                  <a:cubicBezTo>
                    <a:pt x="5673" y="10251"/>
                    <a:pt x="5783" y="10655"/>
                    <a:pt x="5791" y="11117"/>
                  </a:cubicBezTo>
                  <a:cubicBezTo>
                    <a:pt x="5711" y="11122"/>
                    <a:pt x="5913" y="12338"/>
                    <a:pt x="5907" y="12464"/>
                  </a:cubicBezTo>
                  <a:cubicBezTo>
                    <a:pt x="5882" y="13059"/>
                    <a:pt x="5883" y="13548"/>
                    <a:pt x="6193" y="14121"/>
                  </a:cubicBezTo>
                  <a:lnTo>
                    <a:pt x="6225" y="14132"/>
                  </a:lnTo>
                  <a:cubicBezTo>
                    <a:pt x="6430" y="14543"/>
                    <a:pt x="6291" y="15161"/>
                    <a:pt x="6165" y="15567"/>
                  </a:cubicBezTo>
                  <a:lnTo>
                    <a:pt x="5959" y="15469"/>
                  </a:lnTo>
                  <a:cubicBezTo>
                    <a:pt x="6052" y="15704"/>
                    <a:pt x="6153" y="16040"/>
                    <a:pt x="6421" y="16224"/>
                  </a:cubicBezTo>
                  <a:cubicBezTo>
                    <a:pt x="6507" y="16420"/>
                    <a:pt x="6366" y="16837"/>
                    <a:pt x="6657" y="17019"/>
                  </a:cubicBezTo>
                  <a:lnTo>
                    <a:pt x="6608" y="17029"/>
                  </a:lnTo>
                  <a:cubicBezTo>
                    <a:pt x="6637" y="17135"/>
                    <a:pt x="6673" y="17242"/>
                    <a:pt x="6698" y="17348"/>
                  </a:cubicBezTo>
                  <a:cubicBezTo>
                    <a:pt x="6724" y="17460"/>
                    <a:pt x="6961" y="17753"/>
                    <a:pt x="7204" y="17552"/>
                  </a:cubicBezTo>
                  <a:cubicBezTo>
                    <a:pt x="7368" y="17415"/>
                    <a:pt x="7130" y="17379"/>
                    <a:pt x="7104" y="17271"/>
                  </a:cubicBezTo>
                  <a:cubicBezTo>
                    <a:pt x="7153" y="17247"/>
                    <a:pt x="7205" y="17224"/>
                    <a:pt x="7258" y="17204"/>
                  </a:cubicBezTo>
                  <a:cubicBezTo>
                    <a:pt x="7266" y="17207"/>
                    <a:pt x="7274" y="17209"/>
                    <a:pt x="7283" y="17212"/>
                  </a:cubicBezTo>
                  <a:cubicBezTo>
                    <a:pt x="7428" y="17330"/>
                    <a:pt x="7359" y="17669"/>
                    <a:pt x="7457" y="17825"/>
                  </a:cubicBezTo>
                  <a:cubicBezTo>
                    <a:pt x="7064" y="17733"/>
                    <a:pt x="6781" y="17992"/>
                    <a:pt x="7244" y="18037"/>
                  </a:cubicBezTo>
                  <a:cubicBezTo>
                    <a:pt x="7249" y="18089"/>
                    <a:pt x="7372" y="18164"/>
                    <a:pt x="7414" y="18219"/>
                  </a:cubicBezTo>
                  <a:cubicBezTo>
                    <a:pt x="7100" y="18171"/>
                    <a:pt x="6990" y="18391"/>
                    <a:pt x="6948" y="18541"/>
                  </a:cubicBezTo>
                  <a:cubicBezTo>
                    <a:pt x="6858" y="18867"/>
                    <a:pt x="7590" y="18545"/>
                    <a:pt x="7695" y="18694"/>
                  </a:cubicBezTo>
                  <a:cubicBezTo>
                    <a:pt x="7722" y="18862"/>
                    <a:pt x="7638" y="18904"/>
                    <a:pt x="7476" y="18960"/>
                  </a:cubicBezTo>
                  <a:cubicBezTo>
                    <a:pt x="7193" y="19058"/>
                    <a:pt x="7547" y="19380"/>
                    <a:pt x="7676" y="19483"/>
                  </a:cubicBezTo>
                  <a:cubicBezTo>
                    <a:pt x="7806" y="19585"/>
                    <a:pt x="8719" y="19925"/>
                    <a:pt x="8709" y="20034"/>
                  </a:cubicBezTo>
                  <a:cubicBezTo>
                    <a:pt x="8675" y="20055"/>
                    <a:pt x="8539" y="20057"/>
                    <a:pt x="8495" y="20060"/>
                  </a:cubicBezTo>
                  <a:cubicBezTo>
                    <a:pt x="8668" y="20215"/>
                    <a:pt x="8970" y="20245"/>
                    <a:pt x="9155" y="20402"/>
                  </a:cubicBezTo>
                  <a:cubicBezTo>
                    <a:pt x="9472" y="20673"/>
                    <a:pt x="9686" y="20866"/>
                    <a:pt x="10256" y="20922"/>
                  </a:cubicBezTo>
                  <a:cubicBezTo>
                    <a:pt x="10224" y="21093"/>
                    <a:pt x="10989" y="21099"/>
                    <a:pt x="11173" y="21106"/>
                  </a:cubicBezTo>
                  <a:cubicBezTo>
                    <a:pt x="11320" y="21272"/>
                    <a:pt x="11860" y="21266"/>
                    <a:pt x="12121" y="21346"/>
                  </a:cubicBezTo>
                  <a:cubicBezTo>
                    <a:pt x="12171" y="21325"/>
                    <a:pt x="12226" y="21311"/>
                    <a:pt x="12286" y="21303"/>
                  </a:cubicBezTo>
                  <a:cubicBezTo>
                    <a:pt x="12279" y="21275"/>
                    <a:pt x="12265" y="21249"/>
                    <a:pt x="12243" y="21224"/>
                  </a:cubicBezTo>
                  <a:cubicBezTo>
                    <a:pt x="12367" y="21226"/>
                    <a:pt x="12609" y="21245"/>
                    <a:pt x="12688" y="21175"/>
                  </a:cubicBezTo>
                  <a:cubicBezTo>
                    <a:pt x="13408" y="21075"/>
                    <a:pt x="12856" y="20944"/>
                    <a:pt x="12432" y="20879"/>
                  </a:cubicBezTo>
                  <a:cubicBezTo>
                    <a:pt x="12038" y="20820"/>
                    <a:pt x="11669" y="20556"/>
                    <a:pt x="11367" y="20396"/>
                  </a:cubicBezTo>
                  <a:lnTo>
                    <a:pt x="11371" y="20394"/>
                  </a:lnTo>
                  <a:cubicBezTo>
                    <a:pt x="11287" y="20307"/>
                    <a:pt x="11160" y="20275"/>
                    <a:pt x="11013" y="20336"/>
                  </a:cubicBezTo>
                  <a:cubicBezTo>
                    <a:pt x="10986" y="20329"/>
                    <a:pt x="10938" y="20310"/>
                    <a:pt x="10929" y="20303"/>
                  </a:cubicBezTo>
                  <a:cubicBezTo>
                    <a:pt x="10926" y="20288"/>
                    <a:pt x="10923" y="20273"/>
                    <a:pt x="10922" y="20258"/>
                  </a:cubicBezTo>
                  <a:lnTo>
                    <a:pt x="11154" y="20296"/>
                  </a:lnTo>
                  <a:lnTo>
                    <a:pt x="11240" y="20191"/>
                  </a:lnTo>
                  <a:cubicBezTo>
                    <a:pt x="10960" y="20056"/>
                    <a:pt x="10729" y="19885"/>
                    <a:pt x="10600" y="19679"/>
                  </a:cubicBezTo>
                  <a:cubicBezTo>
                    <a:pt x="11043" y="19491"/>
                    <a:pt x="10850" y="19267"/>
                    <a:pt x="11190" y="19008"/>
                  </a:cubicBezTo>
                  <a:cubicBezTo>
                    <a:pt x="11610" y="18689"/>
                    <a:pt x="10881" y="18589"/>
                    <a:pt x="10564" y="18488"/>
                  </a:cubicBezTo>
                  <a:cubicBezTo>
                    <a:pt x="9933" y="18287"/>
                    <a:pt x="10482" y="18110"/>
                    <a:pt x="10762" y="17956"/>
                  </a:cubicBezTo>
                  <a:cubicBezTo>
                    <a:pt x="11082" y="17780"/>
                    <a:pt x="10532" y="17572"/>
                    <a:pt x="10925" y="17461"/>
                  </a:cubicBezTo>
                  <a:cubicBezTo>
                    <a:pt x="11053" y="17363"/>
                    <a:pt x="11542" y="17241"/>
                    <a:pt x="11132" y="17081"/>
                  </a:cubicBezTo>
                  <a:cubicBezTo>
                    <a:pt x="10719" y="16920"/>
                    <a:pt x="10542" y="17195"/>
                    <a:pt x="10370" y="16756"/>
                  </a:cubicBezTo>
                  <a:cubicBezTo>
                    <a:pt x="10280" y="16736"/>
                    <a:pt x="10698" y="16839"/>
                    <a:pt x="10701" y="16840"/>
                  </a:cubicBezTo>
                  <a:cubicBezTo>
                    <a:pt x="10852" y="16881"/>
                    <a:pt x="11044" y="16917"/>
                    <a:pt x="11208" y="16879"/>
                  </a:cubicBezTo>
                  <a:cubicBezTo>
                    <a:pt x="11677" y="16774"/>
                    <a:pt x="11296" y="16620"/>
                    <a:pt x="11327" y="16476"/>
                  </a:cubicBezTo>
                  <a:lnTo>
                    <a:pt x="11391" y="16465"/>
                  </a:lnTo>
                  <a:cubicBezTo>
                    <a:pt x="11399" y="16341"/>
                    <a:pt x="11312" y="16265"/>
                    <a:pt x="11208" y="16169"/>
                  </a:cubicBezTo>
                  <a:cubicBezTo>
                    <a:pt x="11664" y="16259"/>
                    <a:pt x="12455" y="16159"/>
                    <a:pt x="12835" y="15994"/>
                  </a:cubicBezTo>
                  <a:cubicBezTo>
                    <a:pt x="13028" y="15910"/>
                    <a:pt x="13154" y="15698"/>
                    <a:pt x="13228" y="15565"/>
                  </a:cubicBezTo>
                  <a:cubicBezTo>
                    <a:pt x="13402" y="15253"/>
                    <a:pt x="12911" y="15333"/>
                    <a:pt x="12834" y="15144"/>
                  </a:cubicBezTo>
                  <a:cubicBezTo>
                    <a:pt x="12802" y="15022"/>
                    <a:pt x="12963" y="14987"/>
                    <a:pt x="12778" y="14873"/>
                  </a:cubicBezTo>
                  <a:cubicBezTo>
                    <a:pt x="13254" y="14989"/>
                    <a:pt x="14069" y="14954"/>
                    <a:pt x="14075" y="14543"/>
                  </a:cubicBezTo>
                  <a:cubicBezTo>
                    <a:pt x="14715" y="14565"/>
                    <a:pt x="14622" y="13934"/>
                    <a:pt x="14861" y="13689"/>
                  </a:cubicBezTo>
                  <a:cubicBezTo>
                    <a:pt x="14826" y="13753"/>
                    <a:pt x="14779" y="13815"/>
                    <a:pt x="14699" y="13862"/>
                  </a:cubicBezTo>
                  <a:lnTo>
                    <a:pt x="14810" y="13932"/>
                  </a:lnTo>
                  <a:lnTo>
                    <a:pt x="14823" y="13925"/>
                  </a:lnTo>
                  <a:lnTo>
                    <a:pt x="14866" y="13945"/>
                  </a:lnTo>
                  <a:cubicBezTo>
                    <a:pt x="15391" y="13663"/>
                    <a:pt x="15253" y="13268"/>
                    <a:pt x="15713" y="12979"/>
                  </a:cubicBezTo>
                  <a:cubicBezTo>
                    <a:pt x="16218" y="12660"/>
                    <a:pt x="15525" y="12151"/>
                    <a:pt x="15954" y="11777"/>
                  </a:cubicBezTo>
                  <a:cubicBezTo>
                    <a:pt x="16313" y="11463"/>
                    <a:pt x="17360" y="11121"/>
                    <a:pt x="17972" y="11165"/>
                  </a:cubicBezTo>
                  <a:cubicBezTo>
                    <a:pt x="18474" y="11201"/>
                    <a:pt x="18489" y="10927"/>
                    <a:pt x="18940" y="10851"/>
                  </a:cubicBezTo>
                  <a:cubicBezTo>
                    <a:pt x="18679" y="10613"/>
                    <a:pt x="19041" y="10505"/>
                    <a:pt x="19136" y="10300"/>
                  </a:cubicBezTo>
                  <a:cubicBezTo>
                    <a:pt x="19263" y="10026"/>
                    <a:pt x="19440" y="9737"/>
                    <a:pt x="19532" y="9473"/>
                  </a:cubicBezTo>
                  <a:cubicBezTo>
                    <a:pt x="19677" y="9053"/>
                    <a:pt x="19187" y="8394"/>
                    <a:pt x="19505" y="8013"/>
                  </a:cubicBezTo>
                  <a:cubicBezTo>
                    <a:pt x="20005" y="8053"/>
                    <a:pt x="20030" y="7526"/>
                    <a:pt x="20245" y="7340"/>
                  </a:cubicBezTo>
                  <a:cubicBezTo>
                    <a:pt x="20849" y="6817"/>
                    <a:pt x="21350" y="6573"/>
                    <a:pt x="21083" y="5876"/>
                  </a:cubicBezTo>
                  <a:cubicBezTo>
                    <a:pt x="21071" y="5847"/>
                    <a:pt x="21253" y="6319"/>
                    <a:pt x="21083" y="5876"/>
                  </a:cubicBezTo>
                  <a:close/>
                </a:path>
              </a:pathLst>
            </a:custGeom>
            <a:solidFill>
              <a:srgbClr val="B9B9B9"/>
            </a:solidFill>
            <a:ln w="12700" cap="flat">
              <a:noFill/>
              <a:miter lim="400000"/>
            </a:ln>
            <a:effectLst/>
          </p:spPr>
          <p:txBody>
            <a:bodyPr wrap="square" lIns="0" tIns="0" rIns="0" bIns="0" numCol="1" anchor="ctr">
              <a:noAutofit/>
            </a:bodyPr>
            <a:lstStyle/>
            <a:p>
              <a:endParaRPr sz="2400"/>
            </a:p>
          </p:txBody>
        </p:sp>
        <p:sp>
          <p:nvSpPr>
            <p:cNvPr id="47" name="Shape">
              <a:extLst>
                <a:ext uri="{FF2B5EF4-FFF2-40B4-BE49-F238E27FC236}">
                  <a16:creationId xmlns:a16="http://schemas.microsoft.com/office/drawing/2014/main" id="{52B91DBD-9750-5744-A28A-0820DA81A814}"/>
                </a:ext>
              </a:extLst>
            </p:cNvPr>
            <p:cNvSpPr/>
            <p:nvPr/>
          </p:nvSpPr>
          <p:spPr>
            <a:xfrm>
              <a:off x="2863521" y="1092127"/>
              <a:ext cx="1649685" cy="1946219"/>
            </a:xfrm>
            <a:custGeom>
              <a:avLst/>
              <a:gdLst/>
              <a:ahLst/>
              <a:cxnLst>
                <a:cxn ang="0">
                  <a:pos x="wd2" y="hd2"/>
                </a:cxn>
                <a:cxn ang="5400000">
                  <a:pos x="wd2" y="hd2"/>
                </a:cxn>
                <a:cxn ang="10800000">
                  <a:pos x="wd2" y="hd2"/>
                </a:cxn>
                <a:cxn ang="16200000">
                  <a:pos x="wd2" y="hd2"/>
                </a:cxn>
              </a:cxnLst>
              <a:rect l="0" t="0" r="r" b="b"/>
              <a:pathLst>
                <a:path w="21494" h="21436" extrusionOk="0">
                  <a:moveTo>
                    <a:pt x="21150" y="15574"/>
                  </a:moveTo>
                  <a:cubicBezTo>
                    <a:pt x="21261" y="15717"/>
                    <a:pt x="21093" y="15952"/>
                    <a:pt x="20924" y="15784"/>
                  </a:cubicBezTo>
                  <a:cubicBezTo>
                    <a:pt x="20982" y="16021"/>
                    <a:pt x="20891" y="16384"/>
                    <a:pt x="20777" y="16596"/>
                  </a:cubicBezTo>
                  <a:cubicBezTo>
                    <a:pt x="20505" y="17107"/>
                    <a:pt x="20399" y="17680"/>
                    <a:pt x="20142" y="18190"/>
                  </a:cubicBezTo>
                  <a:cubicBezTo>
                    <a:pt x="20021" y="18451"/>
                    <a:pt x="19581" y="18883"/>
                    <a:pt x="19210" y="18697"/>
                  </a:cubicBezTo>
                  <a:cubicBezTo>
                    <a:pt x="19055" y="18620"/>
                    <a:pt x="18983" y="18564"/>
                    <a:pt x="18916" y="18429"/>
                  </a:cubicBezTo>
                  <a:cubicBezTo>
                    <a:pt x="18874" y="18346"/>
                    <a:pt x="18895" y="18082"/>
                    <a:pt x="18885" y="18073"/>
                  </a:cubicBezTo>
                  <a:cubicBezTo>
                    <a:pt x="18630" y="17743"/>
                    <a:pt x="18882" y="17612"/>
                    <a:pt x="18985" y="17344"/>
                  </a:cubicBezTo>
                  <a:cubicBezTo>
                    <a:pt x="19114" y="17002"/>
                    <a:pt x="19115" y="16913"/>
                    <a:pt x="19087" y="16545"/>
                  </a:cubicBezTo>
                  <a:cubicBezTo>
                    <a:pt x="19035" y="16414"/>
                    <a:pt x="19148" y="15981"/>
                    <a:pt x="19273" y="15913"/>
                  </a:cubicBezTo>
                  <a:cubicBezTo>
                    <a:pt x="19479" y="15800"/>
                    <a:pt x="19740" y="15772"/>
                    <a:pt x="19957" y="15653"/>
                  </a:cubicBezTo>
                  <a:cubicBezTo>
                    <a:pt x="20082" y="15574"/>
                    <a:pt x="20117" y="15501"/>
                    <a:pt x="20239" y="15479"/>
                  </a:cubicBezTo>
                  <a:cubicBezTo>
                    <a:pt x="20387" y="15448"/>
                    <a:pt x="20295" y="14983"/>
                    <a:pt x="20473" y="15143"/>
                  </a:cubicBezTo>
                  <a:cubicBezTo>
                    <a:pt x="20533" y="15027"/>
                    <a:pt x="20661" y="14865"/>
                    <a:pt x="20739" y="14731"/>
                  </a:cubicBezTo>
                  <a:cubicBezTo>
                    <a:pt x="20722" y="14552"/>
                    <a:pt x="20909" y="14739"/>
                    <a:pt x="20929" y="14819"/>
                  </a:cubicBezTo>
                  <a:cubicBezTo>
                    <a:pt x="20973" y="14985"/>
                    <a:pt x="21061" y="15461"/>
                    <a:pt x="21150" y="15574"/>
                  </a:cubicBezTo>
                  <a:cubicBezTo>
                    <a:pt x="21173" y="15603"/>
                    <a:pt x="21138" y="15559"/>
                    <a:pt x="21150" y="15574"/>
                  </a:cubicBezTo>
                  <a:close/>
                  <a:moveTo>
                    <a:pt x="21449" y="7942"/>
                  </a:moveTo>
                  <a:cubicBezTo>
                    <a:pt x="21344" y="7731"/>
                    <a:pt x="21600" y="7533"/>
                    <a:pt x="21152" y="7539"/>
                  </a:cubicBezTo>
                  <a:cubicBezTo>
                    <a:pt x="21008" y="7541"/>
                    <a:pt x="20754" y="7739"/>
                    <a:pt x="20526" y="7739"/>
                  </a:cubicBezTo>
                  <a:cubicBezTo>
                    <a:pt x="20244" y="7739"/>
                    <a:pt x="20016" y="7865"/>
                    <a:pt x="19729" y="7865"/>
                  </a:cubicBezTo>
                  <a:cubicBezTo>
                    <a:pt x="19565" y="7865"/>
                    <a:pt x="19469" y="8014"/>
                    <a:pt x="19302" y="7993"/>
                  </a:cubicBezTo>
                  <a:cubicBezTo>
                    <a:pt x="19093" y="7930"/>
                    <a:pt x="19070" y="7669"/>
                    <a:pt x="18908" y="7605"/>
                  </a:cubicBezTo>
                  <a:cubicBezTo>
                    <a:pt x="19001" y="7551"/>
                    <a:pt x="19025" y="7458"/>
                    <a:pt x="18981" y="7374"/>
                  </a:cubicBezTo>
                  <a:cubicBezTo>
                    <a:pt x="19062" y="7284"/>
                    <a:pt x="18938" y="7312"/>
                    <a:pt x="18896" y="7232"/>
                  </a:cubicBezTo>
                  <a:cubicBezTo>
                    <a:pt x="18780" y="7074"/>
                    <a:pt x="18298" y="6560"/>
                    <a:pt x="18034" y="6598"/>
                  </a:cubicBezTo>
                  <a:cubicBezTo>
                    <a:pt x="17984" y="6467"/>
                    <a:pt x="17855" y="6463"/>
                    <a:pt x="17803" y="6343"/>
                  </a:cubicBezTo>
                  <a:cubicBezTo>
                    <a:pt x="17753" y="6232"/>
                    <a:pt x="17703" y="5708"/>
                    <a:pt x="17456" y="5708"/>
                  </a:cubicBezTo>
                  <a:lnTo>
                    <a:pt x="17456" y="5708"/>
                  </a:lnTo>
                  <a:cubicBezTo>
                    <a:pt x="17148" y="5708"/>
                    <a:pt x="17061" y="5095"/>
                    <a:pt x="17029" y="4927"/>
                  </a:cubicBezTo>
                  <a:lnTo>
                    <a:pt x="17085" y="4930"/>
                  </a:lnTo>
                  <a:cubicBezTo>
                    <a:pt x="16985" y="4575"/>
                    <a:pt x="16629" y="4445"/>
                    <a:pt x="16480" y="4141"/>
                  </a:cubicBezTo>
                  <a:lnTo>
                    <a:pt x="16435" y="4152"/>
                  </a:lnTo>
                  <a:cubicBezTo>
                    <a:pt x="16428" y="4118"/>
                    <a:pt x="16411" y="4085"/>
                    <a:pt x="16410" y="4050"/>
                  </a:cubicBezTo>
                  <a:cubicBezTo>
                    <a:pt x="16418" y="4049"/>
                    <a:pt x="16577" y="4040"/>
                    <a:pt x="16577" y="4040"/>
                  </a:cubicBezTo>
                  <a:cubicBezTo>
                    <a:pt x="16561" y="4019"/>
                    <a:pt x="16373" y="3888"/>
                    <a:pt x="16373" y="3877"/>
                  </a:cubicBezTo>
                  <a:cubicBezTo>
                    <a:pt x="16140" y="3556"/>
                    <a:pt x="15927" y="3229"/>
                    <a:pt x="15764" y="2884"/>
                  </a:cubicBezTo>
                  <a:cubicBezTo>
                    <a:pt x="15810" y="2908"/>
                    <a:pt x="15860" y="2921"/>
                    <a:pt x="15913" y="2924"/>
                  </a:cubicBezTo>
                  <a:cubicBezTo>
                    <a:pt x="16212" y="2508"/>
                    <a:pt x="16034" y="2139"/>
                    <a:pt x="15828" y="1728"/>
                  </a:cubicBezTo>
                  <a:cubicBezTo>
                    <a:pt x="15663" y="1776"/>
                    <a:pt x="15487" y="1765"/>
                    <a:pt x="15320" y="1792"/>
                  </a:cubicBezTo>
                  <a:cubicBezTo>
                    <a:pt x="15262" y="1792"/>
                    <a:pt x="15004" y="1673"/>
                    <a:pt x="14939" y="1652"/>
                  </a:cubicBezTo>
                  <a:cubicBezTo>
                    <a:pt x="14877" y="1646"/>
                    <a:pt x="14703" y="1675"/>
                    <a:pt x="14673" y="1666"/>
                  </a:cubicBezTo>
                  <a:cubicBezTo>
                    <a:pt x="14649" y="1666"/>
                    <a:pt x="14604" y="1640"/>
                    <a:pt x="14583" y="1631"/>
                  </a:cubicBezTo>
                  <a:cubicBezTo>
                    <a:pt x="14579" y="1638"/>
                    <a:pt x="14541" y="1746"/>
                    <a:pt x="14548" y="1746"/>
                  </a:cubicBezTo>
                  <a:cubicBezTo>
                    <a:pt x="14314" y="1775"/>
                    <a:pt x="14213" y="1915"/>
                    <a:pt x="13949" y="1776"/>
                  </a:cubicBezTo>
                  <a:cubicBezTo>
                    <a:pt x="13737" y="1662"/>
                    <a:pt x="13370" y="1599"/>
                    <a:pt x="13126" y="1666"/>
                  </a:cubicBezTo>
                  <a:cubicBezTo>
                    <a:pt x="13114" y="1631"/>
                    <a:pt x="12362" y="1325"/>
                    <a:pt x="12311" y="1315"/>
                  </a:cubicBezTo>
                  <a:cubicBezTo>
                    <a:pt x="12058" y="1263"/>
                    <a:pt x="11585" y="1295"/>
                    <a:pt x="11468" y="1561"/>
                  </a:cubicBezTo>
                  <a:cubicBezTo>
                    <a:pt x="11405" y="1704"/>
                    <a:pt x="11546" y="1817"/>
                    <a:pt x="11493" y="1940"/>
                  </a:cubicBezTo>
                  <a:cubicBezTo>
                    <a:pt x="11411" y="2129"/>
                    <a:pt x="10260" y="1753"/>
                    <a:pt x="10229" y="1583"/>
                  </a:cubicBezTo>
                  <a:cubicBezTo>
                    <a:pt x="10181" y="1321"/>
                    <a:pt x="9285" y="1213"/>
                    <a:pt x="9029" y="1193"/>
                  </a:cubicBezTo>
                  <a:cubicBezTo>
                    <a:pt x="9018" y="1125"/>
                    <a:pt x="8978" y="1083"/>
                    <a:pt x="8892" y="1075"/>
                  </a:cubicBezTo>
                  <a:lnTo>
                    <a:pt x="8892" y="1071"/>
                  </a:lnTo>
                  <a:cubicBezTo>
                    <a:pt x="8848" y="1075"/>
                    <a:pt x="8690" y="1054"/>
                    <a:pt x="8710" y="986"/>
                  </a:cubicBezTo>
                  <a:cubicBezTo>
                    <a:pt x="8710" y="964"/>
                    <a:pt x="8994" y="767"/>
                    <a:pt x="9016" y="679"/>
                  </a:cubicBezTo>
                  <a:cubicBezTo>
                    <a:pt x="9056" y="517"/>
                    <a:pt x="8891" y="519"/>
                    <a:pt x="8901" y="450"/>
                  </a:cubicBezTo>
                  <a:cubicBezTo>
                    <a:pt x="8820" y="389"/>
                    <a:pt x="9205" y="-90"/>
                    <a:pt x="8780" y="124"/>
                  </a:cubicBezTo>
                  <a:cubicBezTo>
                    <a:pt x="8738" y="-14"/>
                    <a:pt x="7966" y="-25"/>
                    <a:pt x="7786" y="33"/>
                  </a:cubicBezTo>
                  <a:cubicBezTo>
                    <a:pt x="7755" y="33"/>
                    <a:pt x="7236" y="45"/>
                    <a:pt x="7284" y="112"/>
                  </a:cubicBezTo>
                  <a:cubicBezTo>
                    <a:pt x="6980" y="-39"/>
                    <a:pt x="6476" y="127"/>
                    <a:pt x="6182" y="191"/>
                  </a:cubicBezTo>
                  <a:cubicBezTo>
                    <a:pt x="5782" y="191"/>
                    <a:pt x="5357" y="466"/>
                    <a:pt x="4985" y="577"/>
                  </a:cubicBezTo>
                  <a:cubicBezTo>
                    <a:pt x="4968" y="561"/>
                    <a:pt x="4957" y="544"/>
                    <a:pt x="4950" y="523"/>
                  </a:cubicBezTo>
                  <a:lnTo>
                    <a:pt x="4918" y="529"/>
                  </a:lnTo>
                  <a:lnTo>
                    <a:pt x="4905" y="496"/>
                  </a:lnTo>
                  <a:cubicBezTo>
                    <a:pt x="4737" y="581"/>
                    <a:pt x="4445" y="574"/>
                    <a:pt x="4277" y="480"/>
                  </a:cubicBezTo>
                  <a:cubicBezTo>
                    <a:pt x="4282" y="423"/>
                    <a:pt x="4286" y="367"/>
                    <a:pt x="4279" y="311"/>
                  </a:cubicBezTo>
                  <a:cubicBezTo>
                    <a:pt x="3839" y="327"/>
                    <a:pt x="3931" y="706"/>
                    <a:pt x="3692" y="913"/>
                  </a:cubicBezTo>
                  <a:cubicBezTo>
                    <a:pt x="3463" y="1112"/>
                    <a:pt x="3139" y="1114"/>
                    <a:pt x="2935" y="1363"/>
                  </a:cubicBezTo>
                  <a:cubicBezTo>
                    <a:pt x="2899" y="1537"/>
                    <a:pt x="2704" y="1647"/>
                    <a:pt x="2717" y="1829"/>
                  </a:cubicBezTo>
                  <a:cubicBezTo>
                    <a:pt x="2734" y="2071"/>
                    <a:pt x="2718" y="2224"/>
                    <a:pt x="2488" y="2389"/>
                  </a:cubicBezTo>
                  <a:cubicBezTo>
                    <a:pt x="2217" y="2584"/>
                    <a:pt x="1913" y="2731"/>
                    <a:pt x="1546" y="2719"/>
                  </a:cubicBezTo>
                  <a:cubicBezTo>
                    <a:pt x="1507" y="2976"/>
                    <a:pt x="1199" y="3017"/>
                    <a:pt x="1132" y="3212"/>
                  </a:cubicBezTo>
                  <a:cubicBezTo>
                    <a:pt x="1025" y="3521"/>
                    <a:pt x="918" y="3677"/>
                    <a:pt x="641" y="3906"/>
                  </a:cubicBezTo>
                  <a:lnTo>
                    <a:pt x="670" y="3942"/>
                  </a:lnTo>
                  <a:cubicBezTo>
                    <a:pt x="508" y="4166"/>
                    <a:pt x="173" y="4557"/>
                    <a:pt x="339" y="4803"/>
                  </a:cubicBezTo>
                  <a:lnTo>
                    <a:pt x="391" y="4803"/>
                  </a:lnTo>
                  <a:cubicBezTo>
                    <a:pt x="467" y="4803"/>
                    <a:pt x="416" y="5040"/>
                    <a:pt x="558" y="5026"/>
                  </a:cubicBezTo>
                  <a:cubicBezTo>
                    <a:pt x="575" y="5060"/>
                    <a:pt x="612" y="5269"/>
                    <a:pt x="543" y="5269"/>
                  </a:cubicBezTo>
                  <a:lnTo>
                    <a:pt x="456" y="5299"/>
                  </a:lnTo>
                  <a:cubicBezTo>
                    <a:pt x="764" y="5604"/>
                    <a:pt x="582" y="5896"/>
                    <a:pt x="452" y="6228"/>
                  </a:cubicBezTo>
                  <a:cubicBezTo>
                    <a:pt x="401" y="6220"/>
                    <a:pt x="345" y="6229"/>
                    <a:pt x="297" y="6251"/>
                  </a:cubicBezTo>
                  <a:cubicBezTo>
                    <a:pt x="430" y="6424"/>
                    <a:pt x="154" y="6618"/>
                    <a:pt x="0" y="6730"/>
                  </a:cubicBezTo>
                  <a:cubicBezTo>
                    <a:pt x="249" y="6752"/>
                    <a:pt x="299" y="6978"/>
                    <a:pt x="276" y="7155"/>
                  </a:cubicBezTo>
                  <a:lnTo>
                    <a:pt x="307" y="7155"/>
                  </a:lnTo>
                  <a:cubicBezTo>
                    <a:pt x="294" y="7155"/>
                    <a:pt x="281" y="7155"/>
                    <a:pt x="268" y="7155"/>
                  </a:cubicBezTo>
                  <a:cubicBezTo>
                    <a:pt x="265" y="7167"/>
                    <a:pt x="258" y="7174"/>
                    <a:pt x="247" y="7177"/>
                  </a:cubicBezTo>
                  <a:cubicBezTo>
                    <a:pt x="206" y="7341"/>
                    <a:pt x="390" y="7647"/>
                    <a:pt x="654" y="7597"/>
                  </a:cubicBezTo>
                  <a:cubicBezTo>
                    <a:pt x="662" y="7714"/>
                    <a:pt x="780" y="7762"/>
                    <a:pt x="802" y="7878"/>
                  </a:cubicBezTo>
                  <a:cubicBezTo>
                    <a:pt x="873" y="7889"/>
                    <a:pt x="913" y="7864"/>
                    <a:pt x="946" y="7814"/>
                  </a:cubicBezTo>
                  <a:cubicBezTo>
                    <a:pt x="1016" y="8004"/>
                    <a:pt x="1264" y="8051"/>
                    <a:pt x="1309" y="8201"/>
                  </a:cubicBezTo>
                  <a:cubicBezTo>
                    <a:pt x="1426" y="8354"/>
                    <a:pt x="1416" y="8441"/>
                    <a:pt x="1473" y="8622"/>
                  </a:cubicBezTo>
                  <a:lnTo>
                    <a:pt x="1520" y="8622"/>
                  </a:lnTo>
                  <a:cubicBezTo>
                    <a:pt x="1569" y="8710"/>
                    <a:pt x="1975" y="9160"/>
                    <a:pt x="2133" y="9105"/>
                  </a:cubicBezTo>
                  <a:cubicBezTo>
                    <a:pt x="2414" y="9356"/>
                    <a:pt x="2674" y="9574"/>
                    <a:pt x="3086" y="9750"/>
                  </a:cubicBezTo>
                  <a:cubicBezTo>
                    <a:pt x="3082" y="9812"/>
                    <a:pt x="3079" y="9875"/>
                    <a:pt x="3077" y="9937"/>
                  </a:cubicBezTo>
                  <a:cubicBezTo>
                    <a:pt x="3152" y="9898"/>
                    <a:pt x="3229" y="9859"/>
                    <a:pt x="3307" y="9824"/>
                  </a:cubicBezTo>
                  <a:lnTo>
                    <a:pt x="3321" y="9829"/>
                  </a:lnTo>
                  <a:lnTo>
                    <a:pt x="3322" y="9817"/>
                  </a:lnTo>
                  <a:cubicBezTo>
                    <a:pt x="3580" y="9701"/>
                    <a:pt x="3830" y="9612"/>
                    <a:pt x="4125" y="9621"/>
                  </a:cubicBezTo>
                  <a:cubicBezTo>
                    <a:pt x="4261" y="9626"/>
                    <a:pt x="4581" y="9721"/>
                    <a:pt x="4686" y="9617"/>
                  </a:cubicBezTo>
                  <a:cubicBezTo>
                    <a:pt x="4748" y="9641"/>
                    <a:pt x="4808" y="9667"/>
                    <a:pt x="4866" y="9695"/>
                  </a:cubicBezTo>
                  <a:cubicBezTo>
                    <a:pt x="5080" y="9574"/>
                    <a:pt x="5871" y="9431"/>
                    <a:pt x="5918" y="9296"/>
                  </a:cubicBezTo>
                  <a:cubicBezTo>
                    <a:pt x="5972" y="9317"/>
                    <a:pt x="5995" y="9339"/>
                    <a:pt x="6016" y="9264"/>
                  </a:cubicBezTo>
                  <a:cubicBezTo>
                    <a:pt x="6022" y="9261"/>
                    <a:pt x="6045" y="9250"/>
                    <a:pt x="6080" y="9241"/>
                  </a:cubicBezTo>
                  <a:cubicBezTo>
                    <a:pt x="6162" y="9312"/>
                    <a:pt x="6375" y="9249"/>
                    <a:pt x="6476" y="9223"/>
                  </a:cubicBezTo>
                  <a:lnTo>
                    <a:pt x="6476" y="9214"/>
                  </a:lnTo>
                  <a:cubicBezTo>
                    <a:pt x="7144" y="9195"/>
                    <a:pt x="6984" y="9378"/>
                    <a:pt x="7304" y="9739"/>
                  </a:cubicBezTo>
                  <a:cubicBezTo>
                    <a:pt x="7475" y="9932"/>
                    <a:pt x="7980" y="9814"/>
                    <a:pt x="8200" y="9773"/>
                  </a:cubicBezTo>
                  <a:cubicBezTo>
                    <a:pt x="8223" y="9858"/>
                    <a:pt x="8315" y="9945"/>
                    <a:pt x="8426" y="9941"/>
                  </a:cubicBezTo>
                  <a:cubicBezTo>
                    <a:pt x="8418" y="9986"/>
                    <a:pt x="8482" y="10342"/>
                    <a:pt x="8493" y="10381"/>
                  </a:cubicBezTo>
                  <a:lnTo>
                    <a:pt x="8473" y="10381"/>
                  </a:lnTo>
                  <a:cubicBezTo>
                    <a:pt x="8451" y="10590"/>
                    <a:pt x="8231" y="10752"/>
                    <a:pt x="8455" y="10846"/>
                  </a:cubicBezTo>
                  <a:cubicBezTo>
                    <a:pt x="8424" y="11002"/>
                    <a:pt x="8415" y="11164"/>
                    <a:pt x="8205" y="11187"/>
                  </a:cubicBezTo>
                  <a:cubicBezTo>
                    <a:pt x="8322" y="11607"/>
                    <a:pt x="8608" y="11836"/>
                    <a:pt x="8916" y="12161"/>
                  </a:cubicBezTo>
                  <a:cubicBezTo>
                    <a:pt x="8896" y="12195"/>
                    <a:pt x="8883" y="12228"/>
                    <a:pt x="8856" y="12259"/>
                  </a:cubicBezTo>
                  <a:cubicBezTo>
                    <a:pt x="9007" y="12382"/>
                    <a:pt x="9103" y="12537"/>
                    <a:pt x="9233" y="12666"/>
                  </a:cubicBezTo>
                  <a:lnTo>
                    <a:pt x="9303" y="12614"/>
                  </a:lnTo>
                  <a:cubicBezTo>
                    <a:pt x="9334" y="12654"/>
                    <a:pt x="9303" y="12657"/>
                    <a:pt x="9301" y="12701"/>
                  </a:cubicBezTo>
                  <a:lnTo>
                    <a:pt x="9265" y="12704"/>
                  </a:lnTo>
                  <a:cubicBezTo>
                    <a:pt x="9269" y="12865"/>
                    <a:pt x="9736" y="13608"/>
                    <a:pt x="9628" y="13713"/>
                  </a:cubicBezTo>
                  <a:cubicBezTo>
                    <a:pt x="9399" y="13830"/>
                    <a:pt x="9559" y="14066"/>
                    <a:pt x="9672" y="14224"/>
                  </a:cubicBezTo>
                  <a:cubicBezTo>
                    <a:pt x="9958" y="14623"/>
                    <a:pt x="9535" y="14683"/>
                    <a:pt x="9477" y="14929"/>
                  </a:cubicBezTo>
                  <a:cubicBezTo>
                    <a:pt x="9422" y="15139"/>
                    <a:pt x="9270" y="15661"/>
                    <a:pt x="9117" y="15801"/>
                  </a:cubicBezTo>
                  <a:cubicBezTo>
                    <a:pt x="9132" y="15821"/>
                    <a:pt x="9142" y="15843"/>
                    <a:pt x="9148" y="15865"/>
                  </a:cubicBezTo>
                  <a:lnTo>
                    <a:pt x="9127" y="15871"/>
                  </a:lnTo>
                  <a:cubicBezTo>
                    <a:pt x="9147" y="15972"/>
                    <a:pt x="9127" y="16088"/>
                    <a:pt x="9127" y="16190"/>
                  </a:cubicBezTo>
                  <a:lnTo>
                    <a:pt x="9117" y="16197"/>
                  </a:lnTo>
                  <a:cubicBezTo>
                    <a:pt x="9045" y="16880"/>
                    <a:pt x="10051" y="17437"/>
                    <a:pt x="9956" y="18137"/>
                  </a:cubicBezTo>
                  <a:cubicBezTo>
                    <a:pt x="9907" y="18501"/>
                    <a:pt x="10103" y="19517"/>
                    <a:pt x="10608" y="19648"/>
                  </a:cubicBezTo>
                  <a:cubicBezTo>
                    <a:pt x="10711" y="19738"/>
                    <a:pt x="11215" y="20660"/>
                    <a:pt x="11120" y="20764"/>
                  </a:cubicBezTo>
                  <a:cubicBezTo>
                    <a:pt x="10785" y="20848"/>
                    <a:pt x="11116" y="20987"/>
                    <a:pt x="11144" y="21115"/>
                  </a:cubicBezTo>
                  <a:cubicBezTo>
                    <a:pt x="10968" y="21510"/>
                    <a:pt x="11967" y="21476"/>
                    <a:pt x="12221" y="21354"/>
                  </a:cubicBezTo>
                  <a:cubicBezTo>
                    <a:pt x="12519" y="21209"/>
                    <a:pt x="12813" y="21294"/>
                    <a:pt x="13150" y="21319"/>
                  </a:cubicBezTo>
                  <a:cubicBezTo>
                    <a:pt x="13150" y="21319"/>
                    <a:pt x="13164" y="21264"/>
                    <a:pt x="13165" y="21262"/>
                  </a:cubicBezTo>
                  <a:cubicBezTo>
                    <a:pt x="13768" y="21285"/>
                    <a:pt x="14233" y="20805"/>
                    <a:pt x="14641" y="20497"/>
                  </a:cubicBezTo>
                  <a:cubicBezTo>
                    <a:pt x="14854" y="20335"/>
                    <a:pt x="14941" y="20135"/>
                    <a:pt x="15093" y="19938"/>
                  </a:cubicBezTo>
                  <a:cubicBezTo>
                    <a:pt x="15177" y="19827"/>
                    <a:pt x="15387" y="19750"/>
                    <a:pt x="15454" y="19635"/>
                  </a:cubicBezTo>
                  <a:cubicBezTo>
                    <a:pt x="15552" y="19463"/>
                    <a:pt x="15640" y="19307"/>
                    <a:pt x="15688" y="19094"/>
                  </a:cubicBezTo>
                  <a:lnTo>
                    <a:pt x="15697" y="19094"/>
                  </a:lnTo>
                  <a:cubicBezTo>
                    <a:pt x="15716" y="18996"/>
                    <a:pt x="15724" y="18898"/>
                    <a:pt x="15722" y="18799"/>
                  </a:cubicBezTo>
                  <a:lnTo>
                    <a:pt x="15659" y="18795"/>
                  </a:lnTo>
                  <a:cubicBezTo>
                    <a:pt x="15712" y="18611"/>
                    <a:pt x="15867" y="18624"/>
                    <a:pt x="16053" y="18537"/>
                  </a:cubicBezTo>
                  <a:cubicBezTo>
                    <a:pt x="16371" y="18385"/>
                    <a:pt x="16454" y="18365"/>
                    <a:pt x="16521" y="18076"/>
                  </a:cubicBezTo>
                  <a:cubicBezTo>
                    <a:pt x="16544" y="17824"/>
                    <a:pt x="16568" y="17645"/>
                    <a:pt x="16480" y="17400"/>
                  </a:cubicBezTo>
                  <a:cubicBezTo>
                    <a:pt x="16325" y="16977"/>
                    <a:pt x="16456" y="16954"/>
                    <a:pt x="16829" y="16691"/>
                  </a:cubicBezTo>
                  <a:cubicBezTo>
                    <a:pt x="17122" y="16484"/>
                    <a:pt x="17222" y="16348"/>
                    <a:pt x="17594" y="16182"/>
                  </a:cubicBezTo>
                  <a:cubicBezTo>
                    <a:pt x="17872" y="16057"/>
                    <a:pt x="18450" y="15634"/>
                    <a:pt x="18274" y="15310"/>
                  </a:cubicBezTo>
                  <a:cubicBezTo>
                    <a:pt x="18221" y="15211"/>
                    <a:pt x="18282" y="14088"/>
                    <a:pt x="18165" y="14103"/>
                  </a:cubicBezTo>
                  <a:cubicBezTo>
                    <a:pt x="18141" y="14052"/>
                    <a:pt x="18023" y="13987"/>
                    <a:pt x="17958" y="13987"/>
                  </a:cubicBezTo>
                  <a:cubicBezTo>
                    <a:pt x="17817" y="13835"/>
                    <a:pt x="17931" y="13505"/>
                    <a:pt x="17832" y="13353"/>
                  </a:cubicBezTo>
                  <a:cubicBezTo>
                    <a:pt x="17796" y="13301"/>
                    <a:pt x="17878" y="13216"/>
                    <a:pt x="17887" y="13166"/>
                  </a:cubicBezTo>
                  <a:cubicBezTo>
                    <a:pt x="17915" y="13016"/>
                    <a:pt x="17749" y="13031"/>
                    <a:pt x="17690" y="12936"/>
                  </a:cubicBezTo>
                  <a:cubicBezTo>
                    <a:pt x="17639" y="12798"/>
                    <a:pt x="17991" y="12016"/>
                    <a:pt x="18132" y="11894"/>
                  </a:cubicBezTo>
                  <a:cubicBezTo>
                    <a:pt x="18256" y="11861"/>
                    <a:pt x="18334" y="11800"/>
                    <a:pt x="18421" y="11719"/>
                  </a:cubicBezTo>
                  <a:lnTo>
                    <a:pt x="18439" y="11748"/>
                  </a:lnTo>
                  <a:cubicBezTo>
                    <a:pt x="18933" y="11102"/>
                    <a:pt x="19669" y="10727"/>
                    <a:pt x="20222" y="10146"/>
                  </a:cubicBezTo>
                  <a:cubicBezTo>
                    <a:pt x="20487" y="9868"/>
                    <a:pt x="20746" y="9587"/>
                    <a:pt x="20861" y="9234"/>
                  </a:cubicBezTo>
                  <a:cubicBezTo>
                    <a:pt x="20916" y="9067"/>
                    <a:pt x="21026" y="8908"/>
                    <a:pt x="21115" y="8753"/>
                  </a:cubicBezTo>
                  <a:cubicBezTo>
                    <a:pt x="21241" y="8534"/>
                    <a:pt x="21257" y="8322"/>
                    <a:pt x="21357" y="8120"/>
                  </a:cubicBezTo>
                  <a:cubicBezTo>
                    <a:pt x="21369" y="8126"/>
                    <a:pt x="21377" y="8136"/>
                    <a:pt x="21381" y="8150"/>
                  </a:cubicBezTo>
                  <a:cubicBezTo>
                    <a:pt x="21416" y="8150"/>
                    <a:pt x="21450" y="8149"/>
                    <a:pt x="21485" y="8146"/>
                  </a:cubicBezTo>
                  <a:cubicBezTo>
                    <a:pt x="21506" y="8073"/>
                    <a:pt x="21488" y="8022"/>
                    <a:pt x="21449" y="7942"/>
                  </a:cubicBezTo>
                  <a:cubicBezTo>
                    <a:pt x="21441" y="7926"/>
                    <a:pt x="21477" y="7998"/>
                    <a:pt x="21449" y="7942"/>
                  </a:cubicBezTo>
                  <a:close/>
                </a:path>
              </a:pathLst>
            </a:custGeom>
            <a:solidFill>
              <a:srgbClr val="3484C9"/>
            </a:solidFill>
            <a:ln w="12700" cap="flat">
              <a:noFill/>
              <a:miter lim="400000"/>
            </a:ln>
            <a:effectLst/>
          </p:spPr>
          <p:txBody>
            <a:bodyPr wrap="square" lIns="0" tIns="0" rIns="0" bIns="0" numCol="1" anchor="ctr">
              <a:noAutofit/>
            </a:bodyPr>
            <a:lstStyle/>
            <a:p>
              <a:endParaRPr sz="2400"/>
            </a:p>
          </p:txBody>
        </p:sp>
        <p:sp>
          <p:nvSpPr>
            <p:cNvPr id="48" name="Shape">
              <a:extLst>
                <a:ext uri="{FF2B5EF4-FFF2-40B4-BE49-F238E27FC236}">
                  <a16:creationId xmlns:a16="http://schemas.microsoft.com/office/drawing/2014/main" id="{34862450-9BD3-D641-B9B3-E9A71A25E5C4}"/>
                </a:ext>
              </a:extLst>
            </p:cNvPr>
            <p:cNvSpPr/>
            <p:nvPr/>
          </p:nvSpPr>
          <p:spPr>
            <a:xfrm>
              <a:off x="3835562" y="41057"/>
              <a:ext cx="2937278" cy="2319069"/>
            </a:xfrm>
            <a:custGeom>
              <a:avLst/>
              <a:gdLst/>
              <a:ahLst/>
              <a:cxnLst>
                <a:cxn ang="0">
                  <a:pos x="wd2" y="hd2"/>
                </a:cxn>
                <a:cxn ang="5400000">
                  <a:pos x="wd2" y="hd2"/>
                </a:cxn>
                <a:cxn ang="10800000">
                  <a:pos x="wd2" y="hd2"/>
                </a:cxn>
                <a:cxn ang="16200000">
                  <a:pos x="wd2" y="hd2"/>
                </a:cxn>
              </a:cxnLst>
              <a:rect l="0" t="0" r="r" b="b"/>
              <a:pathLst>
                <a:path w="21591" h="21535" extrusionOk="0">
                  <a:moveTo>
                    <a:pt x="16904" y="15081"/>
                  </a:moveTo>
                  <a:cubicBezTo>
                    <a:pt x="16878" y="15144"/>
                    <a:pt x="16987" y="15511"/>
                    <a:pt x="17048" y="15519"/>
                  </a:cubicBezTo>
                  <a:cubicBezTo>
                    <a:pt x="17083" y="15524"/>
                    <a:pt x="17047" y="15382"/>
                    <a:pt x="17101" y="15439"/>
                  </a:cubicBezTo>
                  <a:cubicBezTo>
                    <a:pt x="17151" y="15490"/>
                    <a:pt x="17019" y="15711"/>
                    <a:pt x="17203" y="15682"/>
                  </a:cubicBezTo>
                  <a:cubicBezTo>
                    <a:pt x="17259" y="15674"/>
                    <a:pt x="17432" y="15703"/>
                    <a:pt x="17464" y="15758"/>
                  </a:cubicBezTo>
                  <a:cubicBezTo>
                    <a:pt x="17452" y="15727"/>
                    <a:pt x="17442" y="15696"/>
                    <a:pt x="17435" y="15663"/>
                  </a:cubicBezTo>
                  <a:cubicBezTo>
                    <a:pt x="17516" y="15683"/>
                    <a:pt x="17654" y="15992"/>
                    <a:pt x="17725" y="15946"/>
                  </a:cubicBezTo>
                  <a:cubicBezTo>
                    <a:pt x="17786" y="15905"/>
                    <a:pt x="17633" y="15755"/>
                    <a:pt x="17633" y="15702"/>
                  </a:cubicBezTo>
                  <a:cubicBezTo>
                    <a:pt x="17660" y="15714"/>
                    <a:pt x="17766" y="15737"/>
                    <a:pt x="17745" y="15652"/>
                  </a:cubicBezTo>
                  <a:cubicBezTo>
                    <a:pt x="17729" y="15587"/>
                    <a:pt x="17567" y="15597"/>
                    <a:pt x="17540" y="15580"/>
                  </a:cubicBezTo>
                  <a:cubicBezTo>
                    <a:pt x="17349" y="15455"/>
                    <a:pt x="17283" y="15635"/>
                    <a:pt x="17202" y="15310"/>
                  </a:cubicBezTo>
                  <a:cubicBezTo>
                    <a:pt x="17153" y="15112"/>
                    <a:pt x="17295" y="15098"/>
                    <a:pt x="17324" y="14930"/>
                  </a:cubicBezTo>
                  <a:cubicBezTo>
                    <a:pt x="17333" y="14883"/>
                    <a:pt x="17282" y="14574"/>
                    <a:pt x="17261" y="14508"/>
                  </a:cubicBezTo>
                  <a:cubicBezTo>
                    <a:pt x="17172" y="14517"/>
                    <a:pt x="16955" y="14428"/>
                    <a:pt x="16945" y="14587"/>
                  </a:cubicBezTo>
                  <a:cubicBezTo>
                    <a:pt x="16940" y="14669"/>
                    <a:pt x="17033" y="15040"/>
                    <a:pt x="16988" y="15085"/>
                  </a:cubicBezTo>
                  <a:cubicBezTo>
                    <a:pt x="16958" y="15115"/>
                    <a:pt x="16927" y="15024"/>
                    <a:pt x="16904" y="15081"/>
                  </a:cubicBezTo>
                  <a:close/>
                  <a:moveTo>
                    <a:pt x="16904" y="15081"/>
                  </a:moveTo>
                  <a:cubicBezTo>
                    <a:pt x="16926" y="15025"/>
                    <a:pt x="16888" y="15121"/>
                    <a:pt x="16904" y="15081"/>
                  </a:cubicBezTo>
                  <a:cubicBezTo>
                    <a:pt x="16904" y="15081"/>
                    <a:pt x="16904" y="15081"/>
                    <a:pt x="16904" y="15081"/>
                  </a:cubicBezTo>
                  <a:close/>
                  <a:moveTo>
                    <a:pt x="17709" y="16709"/>
                  </a:moveTo>
                  <a:cubicBezTo>
                    <a:pt x="17708" y="16802"/>
                    <a:pt x="17805" y="16839"/>
                    <a:pt x="17834" y="16746"/>
                  </a:cubicBezTo>
                  <a:cubicBezTo>
                    <a:pt x="17843" y="16718"/>
                    <a:pt x="17726" y="16544"/>
                    <a:pt x="17722" y="16461"/>
                  </a:cubicBezTo>
                  <a:cubicBezTo>
                    <a:pt x="17724" y="16510"/>
                    <a:pt x="17344" y="16224"/>
                    <a:pt x="17341" y="16255"/>
                  </a:cubicBezTo>
                  <a:cubicBezTo>
                    <a:pt x="17337" y="16305"/>
                    <a:pt x="17337" y="16436"/>
                    <a:pt x="17350" y="16498"/>
                  </a:cubicBezTo>
                  <a:cubicBezTo>
                    <a:pt x="17373" y="16614"/>
                    <a:pt x="17515" y="16528"/>
                    <a:pt x="17520" y="16668"/>
                  </a:cubicBezTo>
                  <a:cubicBezTo>
                    <a:pt x="17522" y="16697"/>
                    <a:pt x="17426" y="16700"/>
                    <a:pt x="17444" y="16766"/>
                  </a:cubicBezTo>
                  <a:cubicBezTo>
                    <a:pt x="17455" y="16807"/>
                    <a:pt x="17578" y="16963"/>
                    <a:pt x="17612" y="16917"/>
                  </a:cubicBezTo>
                  <a:cubicBezTo>
                    <a:pt x="17662" y="16850"/>
                    <a:pt x="17544" y="16759"/>
                    <a:pt x="17614" y="16682"/>
                  </a:cubicBezTo>
                  <a:cubicBezTo>
                    <a:pt x="17616" y="16704"/>
                    <a:pt x="17611" y="16808"/>
                    <a:pt x="17633" y="16819"/>
                  </a:cubicBezTo>
                  <a:cubicBezTo>
                    <a:pt x="17628" y="16817"/>
                    <a:pt x="17623" y="16814"/>
                    <a:pt x="17634" y="16819"/>
                  </a:cubicBezTo>
                  <a:cubicBezTo>
                    <a:pt x="17645" y="16824"/>
                    <a:pt x="17640" y="16822"/>
                    <a:pt x="17634" y="16819"/>
                  </a:cubicBezTo>
                  <a:cubicBezTo>
                    <a:pt x="17657" y="16828"/>
                    <a:pt x="17680" y="16724"/>
                    <a:pt x="17709" y="16709"/>
                  </a:cubicBezTo>
                  <a:close/>
                  <a:moveTo>
                    <a:pt x="17710" y="15961"/>
                  </a:moveTo>
                  <a:cubicBezTo>
                    <a:pt x="17692" y="16058"/>
                    <a:pt x="17961" y="16228"/>
                    <a:pt x="17733" y="16237"/>
                  </a:cubicBezTo>
                  <a:cubicBezTo>
                    <a:pt x="17725" y="16290"/>
                    <a:pt x="17863" y="16620"/>
                    <a:pt x="17917" y="16605"/>
                  </a:cubicBezTo>
                  <a:cubicBezTo>
                    <a:pt x="17920" y="16528"/>
                    <a:pt x="17845" y="16422"/>
                    <a:pt x="17860" y="16351"/>
                  </a:cubicBezTo>
                  <a:cubicBezTo>
                    <a:pt x="17876" y="16273"/>
                    <a:pt x="17948" y="16350"/>
                    <a:pt x="17980" y="16311"/>
                  </a:cubicBezTo>
                  <a:cubicBezTo>
                    <a:pt x="17973" y="16319"/>
                    <a:pt x="17965" y="16329"/>
                    <a:pt x="17980" y="16310"/>
                  </a:cubicBezTo>
                  <a:cubicBezTo>
                    <a:pt x="17991" y="16297"/>
                    <a:pt x="17986" y="16303"/>
                    <a:pt x="17980" y="16310"/>
                  </a:cubicBezTo>
                  <a:cubicBezTo>
                    <a:pt x="18077" y="16188"/>
                    <a:pt x="17806" y="15955"/>
                    <a:pt x="17710" y="15961"/>
                  </a:cubicBezTo>
                  <a:close/>
                  <a:moveTo>
                    <a:pt x="18167" y="17453"/>
                  </a:moveTo>
                  <a:cubicBezTo>
                    <a:pt x="18167" y="17440"/>
                    <a:pt x="18167" y="17446"/>
                    <a:pt x="18167" y="17453"/>
                  </a:cubicBezTo>
                  <a:cubicBezTo>
                    <a:pt x="18167" y="17453"/>
                    <a:pt x="18167" y="17453"/>
                    <a:pt x="18167" y="17453"/>
                  </a:cubicBezTo>
                  <a:close/>
                  <a:moveTo>
                    <a:pt x="18083" y="17581"/>
                  </a:moveTo>
                  <a:cubicBezTo>
                    <a:pt x="18118" y="17811"/>
                    <a:pt x="18000" y="17620"/>
                    <a:pt x="18003" y="17620"/>
                  </a:cubicBezTo>
                  <a:cubicBezTo>
                    <a:pt x="17800" y="17636"/>
                    <a:pt x="17817" y="17533"/>
                    <a:pt x="17813" y="17287"/>
                  </a:cubicBezTo>
                  <a:cubicBezTo>
                    <a:pt x="17810" y="17128"/>
                    <a:pt x="17608" y="17239"/>
                    <a:pt x="17535" y="17194"/>
                  </a:cubicBezTo>
                  <a:cubicBezTo>
                    <a:pt x="17492" y="17167"/>
                    <a:pt x="17488" y="17406"/>
                    <a:pt x="17436" y="17391"/>
                  </a:cubicBezTo>
                  <a:cubicBezTo>
                    <a:pt x="17357" y="17368"/>
                    <a:pt x="17569" y="16871"/>
                    <a:pt x="17719" y="16991"/>
                  </a:cubicBezTo>
                  <a:cubicBezTo>
                    <a:pt x="17721" y="16992"/>
                    <a:pt x="17793" y="17215"/>
                    <a:pt x="17812" y="17062"/>
                  </a:cubicBezTo>
                  <a:cubicBezTo>
                    <a:pt x="17825" y="16959"/>
                    <a:pt x="17826" y="16988"/>
                    <a:pt x="17894" y="16996"/>
                  </a:cubicBezTo>
                  <a:cubicBezTo>
                    <a:pt x="17909" y="16893"/>
                    <a:pt x="17880" y="16906"/>
                    <a:pt x="17983" y="16886"/>
                  </a:cubicBezTo>
                  <a:cubicBezTo>
                    <a:pt x="18091" y="16865"/>
                    <a:pt x="17957" y="16726"/>
                    <a:pt x="18000" y="16693"/>
                  </a:cubicBezTo>
                  <a:cubicBezTo>
                    <a:pt x="18101" y="16614"/>
                    <a:pt x="18130" y="16965"/>
                    <a:pt x="18133" y="16978"/>
                  </a:cubicBezTo>
                  <a:cubicBezTo>
                    <a:pt x="18131" y="16970"/>
                    <a:pt x="18211" y="17160"/>
                    <a:pt x="18200" y="17128"/>
                  </a:cubicBezTo>
                  <a:cubicBezTo>
                    <a:pt x="18258" y="17300"/>
                    <a:pt x="18153" y="17341"/>
                    <a:pt x="18174" y="17494"/>
                  </a:cubicBezTo>
                  <a:lnTo>
                    <a:pt x="18168" y="17460"/>
                  </a:lnTo>
                  <a:cubicBezTo>
                    <a:pt x="18167" y="17449"/>
                    <a:pt x="18120" y="17319"/>
                    <a:pt x="18100" y="17304"/>
                  </a:cubicBezTo>
                  <a:cubicBezTo>
                    <a:pt x="17981" y="17215"/>
                    <a:pt x="18085" y="17594"/>
                    <a:pt x="18083" y="17581"/>
                  </a:cubicBezTo>
                  <a:close/>
                  <a:moveTo>
                    <a:pt x="18592" y="19309"/>
                  </a:moveTo>
                  <a:cubicBezTo>
                    <a:pt x="18592" y="19309"/>
                    <a:pt x="18587" y="19307"/>
                    <a:pt x="18585" y="19305"/>
                  </a:cubicBezTo>
                  <a:cubicBezTo>
                    <a:pt x="18586" y="19306"/>
                    <a:pt x="18588" y="19307"/>
                    <a:pt x="18592" y="19309"/>
                  </a:cubicBezTo>
                  <a:close/>
                  <a:moveTo>
                    <a:pt x="18592" y="19309"/>
                  </a:moveTo>
                  <a:lnTo>
                    <a:pt x="18598" y="19309"/>
                  </a:lnTo>
                  <a:cubicBezTo>
                    <a:pt x="18615" y="19134"/>
                    <a:pt x="18425" y="19063"/>
                    <a:pt x="18628" y="18989"/>
                  </a:cubicBezTo>
                  <a:cubicBezTo>
                    <a:pt x="18655" y="18947"/>
                    <a:pt x="18648" y="18911"/>
                    <a:pt x="18607" y="18881"/>
                  </a:cubicBezTo>
                  <a:cubicBezTo>
                    <a:pt x="18642" y="18813"/>
                    <a:pt x="18683" y="18803"/>
                    <a:pt x="18669" y="18696"/>
                  </a:cubicBezTo>
                  <a:cubicBezTo>
                    <a:pt x="18643" y="18690"/>
                    <a:pt x="18459" y="18728"/>
                    <a:pt x="18561" y="18611"/>
                  </a:cubicBezTo>
                  <a:cubicBezTo>
                    <a:pt x="18564" y="18608"/>
                    <a:pt x="18724" y="18381"/>
                    <a:pt x="18601" y="18449"/>
                  </a:cubicBezTo>
                  <a:cubicBezTo>
                    <a:pt x="18400" y="18560"/>
                    <a:pt x="18393" y="19197"/>
                    <a:pt x="18592" y="19309"/>
                  </a:cubicBezTo>
                  <a:close/>
                  <a:moveTo>
                    <a:pt x="18103" y="19991"/>
                  </a:moveTo>
                  <a:cubicBezTo>
                    <a:pt x="18100" y="19960"/>
                    <a:pt x="18096" y="19927"/>
                    <a:pt x="18103" y="19992"/>
                  </a:cubicBezTo>
                  <a:cubicBezTo>
                    <a:pt x="18109" y="20049"/>
                    <a:pt x="18106" y="20022"/>
                    <a:pt x="18103" y="19992"/>
                  </a:cubicBezTo>
                  <a:cubicBezTo>
                    <a:pt x="18116" y="20110"/>
                    <a:pt x="18306" y="20161"/>
                    <a:pt x="18306" y="20039"/>
                  </a:cubicBezTo>
                  <a:lnTo>
                    <a:pt x="18306" y="20017"/>
                  </a:lnTo>
                  <a:cubicBezTo>
                    <a:pt x="18306" y="19930"/>
                    <a:pt x="18091" y="19867"/>
                    <a:pt x="18103" y="19991"/>
                  </a:cubicBezTo>
                  <a:close/>
                  <a:moveTo>
                    <a:pt x="18904" y="19884"/>
                  </a:moveTo>
                  <a:cubicBezTo>
                    <a:pt x="18917" y="19893"/>
                    <a:pt x="18937" y="19906"/>
                    <a:pt x="18903" y="19884"/>
                  </a:cubicBezTo>
                  <a:cubicBezTo>
                    <a:pt x="18890" y="19876"/>
                    <a:pt x="18895" y="19879"/>
                    <a:pt x="18902" y="19883"/>
                  </a:cubicBezTo>
                  <a:cubicBezTo>
                    <a:pt x="18853" y="19853"/>
                    <a:pt x="18538" y="19779"/>
                    <a:pt x="18518" y="19896"/>
                  </a:cubicBezTo>
                  <a:cubicBezTo>
                    <a:pt x="18509" y="19950"/>
                    <a:pt x="18935" y="20067"/>
                    <a:pt x="18988" y="20089"/>
                  </a:cubicBezTo>
                  <a:cubicBezTo>
                    <a:pt x="19014" y="20004"/>
                    <a:pt x="18985" y="19937"/>
                    <a:pt x="18904" y="19884"/>
                  </a:cubicBezTo>
                  <a:close/>
                  <a:moveTo>
                    <a:pt x="16263" y="21201"/>
                  </a:moveTo>
                  <a:cubicBezTo>
                    <a:pt x="16276" y="21209"/>
                    <a:pt x="16293" y="21218"/>
                    <a:pt x="16262" y="21201"/>
                  </a:cubicBezTo>
                  <a:cubicBezTo>
                    <a:pt x="16243" y="21190"/>
                    <a:pt x="16250" y="21195"/>
                    <a:pt x="16261" y="21200"/>
                  </a:cubicBezTo>
                  <a:cubicBezTo>
                    <a:pt x="16178" y="21156"/>
                    <a:pt x="15894" y="21117"/>
                    <a:pt x="15839" y="21038"/>
                  </a:cubicBezTo>
                  <a:cubicBezTo>
                    <a:pt x="15766" y="20931"/>
                    <a:pt x="16060" y="20952"/>
                    <a:pt x="16033" y="20890"/>
                  </a:cubicBezTo>
                  <a:cubicBezTo>
                    <a:pt x="16015" y="20847"/>
                    <a:pt x="15631" y="20892"/>
                    <a:pt x="15548" y="20827"/>
                  </a:cubicBezTo>
                  <a:cubicBezTo>
                    <a:pt x="15431" y="20733"/>
                    <a:pt x="15383" y="20954"/>
                    <a:pt x="15185" y="20881"/>
                  </a:cubicBezTo>
                  <a:cubicBezTo>
                    <a:pt x="15030" y="20824"/>
                    <a:pt x="14638" y="20421"/>
                    <a:pt x="14549" y="20854"/>
                  </a:cubicBezTo>
                  <a:cubicBezTo>
                    <a:pt x="14678" y="20857"/>
                    <a:pt x="14825" y="21025"/>
                    <a:pt x="14961" y="21071"/>
                  </a:cubicBezTo>
                  <a:cubicBezTo>
                    <a:pt x="15189" y="21147"/>
                    <a:pt x="15472" y="21216"/>
                    <a:pt x="15706" y="21244"/>
                  </a:cubicBezTo>
                  <a:cubicBezTo>
                    <a:pt x="15768" y="21252"/>
                    <a:pt x="16095" y="21365"/>
                    <a:pt x="16116" y="21306"/>
                  </a:cubicBezTo>
                  <a:cubicBezTo>
                    <a:pt x="16108" y="21329"/>
                    <a:pt x="16443" y="21301"/>
                    <a:pt x="16263" y="21201"/>
                  </a:cubicBezTo>
                  <a:close/>
                  <a:moveTo>
                    <a:pt x="14587" y="20535"/>
                  </a:moveTo>
                  <a:cubicBezTo>
                    <a:pt x="14613" y="20480"/>
                    <a:pt x="14595" y="20518"/>
                    <a:pt x="14587" y="20535"/>
                  </a:cubicBezTo>
                  <a:cubicBezTo>
                    <a:pt x="14615" y="20477"/>
                    <a:pt x="14667" y="19955"/>
                    <a:pt x="14646" y="19893"/>
                  </a:cubicBezTo>
                  <a:cubicBezTo>
                    <a:pt x="14672" y="19912"/>
                    <a:pt x="14704" y="19916"/>
                    <a:pt x="14725" y="19942"/>
                  </a:cubicBezTo>
                  <a:cubicBezTo>
                    <a:pt x="14719" y="19826"/>
                    <a:pt x="14724" y="19684"/>
                    <a:pt x="14625" y="19570"/>
                  </a:cubicBezTo>
                  <a:cubicBezTo>
                    <a:pt x="14582" y="19521"/>
                    <a:pt x="14466" y="19573"/>
                    <a:pt x="14476" y="19656"/>
                  </a:cubicBezTo>
                  <a:cubicBezTo>
                    <a:pt x="14484" y="19728"/>
                    <a:pt x="14595" y="19726"/>
                    <a:pt x="14612" y="19833"/>
                  </a:cubicBezTo>
                  <a:cubicBezTo>
                    <a:pt x="14544" y="19734"/>
                    <a:pt x="14504" y="19734"/>
                    <a:pt x="14410" y="19686"/>
                  </a:cubicBezTo>
                  <a:cubicBezTo>
                    <a:pt x="14334" y="19438"/>
                    <a:pt x="14184" y="19343"/>
                    <a:pt x="14241" y="19116"/>
                  </a:cubicBezTo>
                  <a:cubicBezTo>
                    <a:pt x="14265" y="19025"/>
                    <a:pt x="13866" y="18581"/>
                    <a:pt x="13773" y="18564"/>
                  </a:cubicBezTo>
                  <a:cubicBezTo>
                    <a:pt x="13610" y="18532"/>
                    <a:pt x="13314" y="18143"/>
                    <a:pt x="13239" y="17978"/>
                  </a:cubicBezTo>
                  <a:cubicBezTo>
                    <a:pt x="13175" y="17835"/>
                    <a:pt x="12614" y="17619"/>
                    <a:pt x="12740" y="17868"/>
                  </a:cubicBezTo>
                  <a:cubicBezTo>
                    <a:pt x="12804" y="17994"/>
                    <a:pt x="12911" y="18099"/>
                    <a:pt x="12993" y="18204"/>
                  </a:cubicBezTo>
                  <a:cubicBezTo>
                    <a:pt x="13074" y="18306"/>
                    <a:pt x="13143" y="18547"/>
                    <a:pt x="13247" y="18604"/>
                  </a:cubicBezTo>
                  <a:cubicBezTo>
                    <a:pt x="13343" y="18657"/>
                    <a:pt x="13391" y="18728"/>
                    <a:pt x="13410" y="18867"/>
                  </a:cubicBezTo>
                  <a:cubicBezTo>
                    <a:pt x="13435" y="19052"/>
                    <a:pt x="13571" y="19187"/>
                    <a:pt x="13642" y="19345"/>
                  </a:cubicBezTo>
                  <a:cubicBezTo>
                    <a:pt x="13726" y="19532"/>
                    <a:pt x="13738" y="19854"/>
                    <a:pt x="13898" y="19967"/>
                  </a:cubicBezTo>
                  <a:cubicBezTo>
                    <a:pt x="13999" y="20039"/>
                    <a:pt x="14049" y="20239"/>
                    <a:pt x="14159" y="20332"/>
                  </a:cubicBezTo>
                  <a:cubicBezTo>
                    <a:pt x="14218" y="20381"/>
                    <a:pt x="14320" y="20591"/>
                    <a:pt x="14373" y="20604"/>
                  </a:cubicBezTo>
                  <a:cubicBezTo>
                    <a:pt x="14369" y="20571"/>
                    <a:pt x="14355" y="20530"/>
                    <a:pt x="14378" y="20503"/>
                  </a:cubicBezTo>
                  <a:cubicBezTo>
                    <a:pt x="14413" y="20525"/>
                    <a:pt x="14560" y="20593"/>
                    <a:pt x="14587" y="20535"/>
                  </a:cubicBezTo>
                  <a:cubicBezTo>
                    <a:pt x="14584" y="20542"/>
                    <a:pt x="14582" y="20546"/>
                    <a:pt x="14587" y="20535"/>
                  </a:cubicBezTo>
                  <a:close/>
                  <a:moveTo>
                    <a:pt x="18008" y="18723"/>
                  </a:moveTo>
                  <a:cubicBezTo>
                    <a:pt x="17983" y="18750"/>
                    <a:pt x="17963" y="18782"/>
                    <a:pt x="17947" y="18819"/>
                  </a:cubicBezTo>
                  <a:cubicBezTo>
                    <a:pt x="17734" y="19148"/>
                    <a:pt x="17442" y="18778"/>
                    <a:pt x="17197" y="18912"/>
                  </a:cubicBezTo>
                  <a:cubicBezTo>
                    <a:pt x="17066" y="18984"/>
                    <a:pt x="16845" y="19897"/>
                    <a:pt x="16936" y="20034"/>
                  </a:cubicBezTo>
                  <a:cubicBezTo>
                    <a:pt x="16988" y="20112"/>
                    <a:pt x="17002" y="20686"/>
                    <a:pt x="17101" y="20570"/>
                  </a:cubicBezTo>
                  <a:cubicBezTo>
                    <a:pt x="17213" y="20440"/>
                    <a:pt x="17177" y="20077"/>
                    <a:pt x="17157" y="19905"/>
                  </a:cubicBezTo>
                  <a:cubicBezTo>
                    <a:pt x="17424" y="19728"/>
                    <a:pt x="17188" y="20552"/>
                    <a:pt x="17558" y="20246"/>
                  </a:cubicBezTo>
                  <a:cubicBezTo>
                    <a:pt x="17629" y="20187"/>
                    <a:pt x="17419" y="19764"/>
                    <a:pt x="17386" y="19700"/>
                  </a:cubicBezTo>
                  <a:cubicBezTo>
                    <a:pt x="17326" y="19586"/>
                    <a:pt x="17694" y="19451"/>
                    <a:pt x="17705" y="19360"/>
                  </a:cubicBezTo>
                  <a:cubicBezTo>
                    <a:pt x="17715" y="19275"/>
                    <a:pt x="16935" y="19751"/>
                    <a:pt x="17124" y="19135"/>
                  </a:cubicBezTo>
                  <a:cubicBezTo>
                    <a:pt x="17171" y="18983"/>
                    <a:pt x="17519" y="19053"/>
                    <a:pt x="17608" y="19065"/>
                  </a:cubicBezTo>
                  <a:cubicBezTo>
                    <a:pt x="17718" y="19079"/>
                    <a:pt x="17835" y="19134"/>
                    <a:pt x="17920" y="19006"/>
                  </a:cubicBezTo>
                  <a:cubicBezTo>
                    <a:pt x="17927" y="18996"/>
                    <a:pt x="18090" y="18686"/>
                    <a:pt x="18008" y="18723"/>
                  </a:cubicBezTo>
                  <a:close/>
                  <a:moveTo>
                    <a:pt x="16704" y="13082"/>
                  </a:moveTo>
                  <a:cubicBezTo>
                    <a:pt x="16613" y="13312"/>
                    <a:pt x="16783" y="13423"/>
                    <a:pt x="16840" y="13609"/>
                  </a:cubicBezTo>
                  <a:cubicBezTo>
                    <a:pt x="16841" y="13609"/>
                    <a:pt x="16850" y="13609"/>
                    <a:pt x="16852" y="13609"/>
                  </a:cubicBezTo>
                  <a:cubicBezTo>
                    <a:pt x="16855" y="13521"/>
                    <a:pt x="17025" y="12818"/>
                    <a:pt x="16888" y="12816"/>
                  </a:cubicBezTo>
                  <a:cubicBezTo>
                    <a:pt x="16888" y="12816"/>
                    <a:pt x="16888" y="12816"/>
                    <a:pt x="16888" y="12816"/>
                  </a:cubicBezTo>
                  <a:cubicBezTo>
                    <a:pt x="16848" y="12816"/>
                    <a:pt x="16878" y="12816"/>
                    <a:pt x="16888" y="12816"/>
                  </a:cubicBezTo>
                  <a:cubicBezTo>
                    <a:pt x="16771" y="12816"/>
                    <a:pt x="16747" y="12972"/>
                    <a:pt x="16704" y="13082"/>
                  </a:cubicBezTo>
                  <a:close/>
                  <a:moveTo>
                    <a:pt x="17712" y="10844"/>
                  </a:moveTo>
                  <a:cubicBezTo>
                    <a:pt x="17703" y="10863"/>
                    <a:pt x="17708" y="10853"/>
                    <a:pt x="17712" y="10844"/>
                  </a:cubicBezTo>
                  <a:cubicBezTo>
                    <a:pt x="17692" y="10887"/>
                    <a:pt x="17822" y="11096"/>
                    <a:pt x="17838" y="11109"/>
                  </a:cubicBezTo>
                  <a:cubicBezTo>
                    <a:pt x="17849" y="11118"/>
                    <a:pt x="17865" y="11124"/>
                    <a:pt x="17877" y="11126"/>
                  </a:cubicBezTo>
                  <a:cubicBezTo>
                    <a:pt x="17878" y="11096"/>
                    <a:pt x="17839" y="10886"/>
                    <a:pt x="17827" y="10899"/>
                  </a:cubicBezTo>
                  <a:cubicBezTo>
                    <a:pt x="17897" y="10821"/>
                    <a:pt x="17903" y="11539"/>
                    <a:pt x="18077" y="11380"/>
                  </a:cubicBezTo>
                  <a:cubicBezTo>
                    <a:pt x="18170" y="11297"/>
                    <a:pt x="18111" y="11168"/>
                    <a:pt x="18118" y="11055"/>
                  </a:cubicBezTo>
                  <a:cubicBezTo>
                    <a:pt x="18128" y="10876"/>
                    <a:pt x="18099" y="10972"/>
                    <a:pt x="18021" y="10859"/>
                  </a:cubicBezTo>
                  <a:cubicBezTo>
                    <a:pt x="18036" y="10845"/>
                    <a:pt x="17825" y="10607"/>
                    <a:pt x="17712" y="10844"/>
                  </a:cubicBezTo>
                  <a:cubicBezTo>
                    <a:pt x="17714" y="10841"/>
                    <a:pt x="17715" y="10839"/>
                    <a:pt x="17716" y="10837"/>
                  </a:cubicBezTo>
                  <a:cubicBezTo>
                    <a:pt x="17715" y="10838"/>
                    <a:pt x="17714" y="10841"/>
                    <a:pt x="17712" y="10844"/>
                  </a:cubicBezTo>
                  <a:close/>
                  <a:moveTo>
                    <a:pt x="18155" y="10981"/>
                  </a:moveTo>
                  <a:cubicBezTo>
                    <a:pt x="18156" y="10983"/>
                    <a:pt x="18156" y="10984"/>
                    <a:pt x="18157" y="10986"/>
                  </a:cubicBezTo>
                  <a:lnTo>
                    <a:pt x="18157" y="10980"/>
                  </a:lnTo>
                  <a:cubicBezTo>
                    <a:pt x="18156" y="10981"/>
                    <a:pt x="18156" y="10981"/>
                    <a:pt x="18155" y="10981"/>
                  </a:cubicBezTo>
                  <a:close/>
                  <a:moveTo>
                    <a:pt x="18494" y="10870"/>
                  </a:moveTo>
                  <a:cubicBezTo>
                    <a:pt x="18495" y="10871"/>
                    <a:pt x="18495" y="10871"/>
                    <a:pt x="18494" y="10870"/>
                  </a:cubicBezTo>
                  <a:cubicBezTo>
                    <a:pt x="18471" y="10838"/>
                    <a:pt x="18547" y="10731"/>
                    <a:pt x="18554" y="10729"/>
                  </a:cubicBezTo>
                  <a:cubicBezTo>
                    <a:pt x="18453" y="10479"/>
                    <a:pt x="18199" y="10696"/>
                    <a:pt x="18150" y="10851"/>
                  </a:cubicBezTo>
                  <a:cubicBezTo>
                    <a:pt x="18209" y="10805"/>
                    <a:pt x="18269" y="11010"/>
                    <a:pt x="18342" y="10999"/>
                  </a:cubicBezTo>
                  <a:cubicBezTo>
                    <a:pt x="18354" y="10871"/>
                    <a:pt x="18377" y="10711"/>
                    <a:pt x="18494" y="10870"/>
                  </a:cubicBezTo>
                  <a:close/>
                  <a:moveTo>
                    <a:pt x="18925" y="10455"/>
                  </a:moveTo>
                  <a:cubicBezTo>
                    <a:pt x="19074" y="10535"/>
                    <a:pt x="18998" y="10353"/>
                    <a:pt x="19082" y="10331"/>
                  </a:cubicBezTo>
                  <a:cubicBezTo>
                    <a:pt x="19143" y="10315"/>
                    <a:pt x="19102" y="10429"/>
                    <a:pt x="19140" y="10453"/>
                  </a:cubicBezTo>
                  <a:cubicBezTo>
                    <a:pt x="19161" y="10466"/>
                    <a:pt x="19182" y="10192"/>
                    <a:pt x="19268" y="10229"/>
                  </a:cubicBezTo>
                  <a:cubicBezTo>
                    <a:pt x="19270" y="10283"/>
                    <a:pt x="19281" y="10332"/>
                    <a:pt x="19303" y="10378"/>
                  </a:cubicBezTo>
                  <a:cubicBezTo>
                    <a:pt x="19331" y="10411"/>
                    <a:pt x="19368" y="10180"/>
                    <a:pt x="19390" y="10163"/>
                  </a:cubicBezTo>
                  <a:cubicBezTo>
                    <a:pt x="19189" y="10042"/>
                    <a:pt x="19220" y="9561"/>
                    <a:pt x="19213" y="9410"/>
                  </a:cubicBezTo>
                  <a:cubicBezTo>
                    <a:pt x="19203" y="9250"/>
                    <a:pt x="18945" y="8663"/>
                    <a:pt x="18789" y="8793"/>
                  </a:cubicBezTo>
                  <a:cubicBezTo>
                    <a:pt x="18688" y="8878"/>
                    <a:pt x="18903" y="9380"/>
                    <a:pt x="18921" y="9513"/>
                  </a:cubicBezTo>
                  <a:cubicBezTo>
                    <a:pt x="18942" y="9666"/>
                    <a:pt x="18831" y="9812"/>
                    <a:pt x="18747" y="9883"/>
                  </a:cubicBezTo>
                  <a:cubicBezTo>
                    <a:pt x="18578" y="10022"/>
                    <a:pt x="18681" y="9752"/>
                    <a:pt x="18616" y="9737"/>
                  </a:cubicBezTo>
                  <a:cubicBezTo>
                    <a:pt x="18570" y="9727"/>
                    <a:pt x="18579" y="10013"/>
                    <a:pt x="18565" y="10058"/>
                  </a:cubicBezTo>
                  <a:cubicBezTo>
                    <a:pt x="18497" y="10271"/>
                    <a:pt x="18631" y="10204"/>
                    <a:pt x="18427" y="10176"/>
                  </a:cubicBezTo>
                  <a:cubicBezTo>
                    <a:pt x="18351" y="10166"/>
                    <a:pt x="18089" y="10234"/>
                    <a:pt x="18044" y="10303"/>
                  </a:cubicBezTo>
                  <a:cubicBezTo>
                    <a:pt x="18047" y="10299"/>
                    <a:pt x="17883" y="10560"/>
                    <a:pt x="17858" y="10523"/>
                  </a:cubicBezTo>
                  <a:cubicBezTo>
                    <a:pt x="17899" y="10754"/>
                    <a:pt x="18464" y="10422"/>
                    <a:pt x="18580" y="10472"/>
                  </a:cubicBezTo>
                  <a:cubicBezTo>
                    <a:pt x="18585" y="10596"/>
                    <a:pt x="18609" y="10680"/>
                    <a:pt x="18703" y="10735"/>
                  </a:cubicBezTo>
                  <a:cubicBezTo>
                    <a:pt x="18753" y="10764"/>
                    <a:pt x="18816" y="10592"/>
                    <a:pt x="18840" y="10543"/>
                  </a:cubicBezTo>
                  <a:cubicBezTo>
                    <a:pt x="18865" y="10494"/>
                    <a:pt x="18720" y="10465"/>
                    <a:pt x="18769" y="10389"/>
                  </a:cubicBezTo>
                  <a:cubicBezTo>
                    <a:pt x="18797" y="10347"/>
                    <a:pt x="18905" y="10444"/>
                    <a:pt x="18925" y="10455"/>
                  </a:cubicBezTo>
                  <a:close/>
                  <a:moveTo>
                    <a:pt x="19160" y="8116"/>
                  </a:moveTo>
                  <a:lnTo>
                    <a:pt x="19146" y="8111"/>
                  </a:lnTo>
                  <a:cubicBezTo>
                    <a:pt x="19036" y="8151"/>
                    <a:pt x="19089" y="8247"/>
                    <a:pt x="18906" y="8142"/>
                  </a:cubicBezTo>
                  <a:cubicBezTo>
                    <a:pt x="18847" y="8108"/>
                    <a:pt x="18485" y="7762"/>
                    <a:pt x="18443" y="7857"/>
                  </a:cubicBezTo>
                  <a:cubicBezTo>
                    <a:pt x="18479" y="7928"/>
                    <a:pt x="18697" y="8296"/>
                    <a:pt x="18646" y="8380"/>
                  </a:cubicBezTo>
                  <a:cubicBezTo>
                    <a:pt x="18629" y="8381"/>
                    <a:pt x="18520" y="8340"/>
                    <a:pt x="18499" y="8358"/>
                  </a:cubicBezTo>
                  <a:cubicBezTo>
                    <a:pt x="18498" y="8393"/>
                    <a:pt x="18522" y="8403"/>
                    <a:pt x="18547" y="8410"/>
                  </a:cubicBezTo>
                  <a:cubicBezTo>
                    <a:pt x="18531" y="8460"/>
                    <a:pt x="18513" y="8509"/>
                    <a:pt x="18493" y="8557"/>
                  </a:cubicBezTo>
                  <a:cubicBezTo>
                    <a:pt x="18527" y="8619"/>
                    <a:pt x="18568" y="8674"/>
                    <a:pt x="18615" y="8721"/>
                  </a:cubicBezTo>
                  <a:cubicBezTo>
                    <a:pt x="18661" y="8865"/>
                    <a:pt x="18800" y="8728"/>
                    <a:pt x="18795" y="8712"/>
                  </a:cubicBezTo>
                  <a:cubicBezTo>
                    <a:pt x="18774" y="8635"/>
                    <a:pt x="18622" y="8687"/>
                    <a:pt x="18587" y="8598"/>
                  </a:cubicBezTo>
                  <a:cubicBezTo>
                    <a:pt x="18565" y="8543"/>
                    <a:pt x="18779" y="8529"/>
                    <a:pt x="18804" y="8536"/>
                  </a:cubicBezTo>
                  <a:cubicBezTo>
                    <a:pt x="18831" y="8543"/>
                    <a:pt x="19142" y="8756"/>
                    <a:pt x="19097" y="8609"/>
                  </a:cubicBezTo>
                  <a:cubicBezTo>
                    <a:pt x="19047" y="8447"/>
                    <a:pt x="19219" y="8414"/>
                    <a:pt x="19316" y="8366"/>
                  </a:cubicBezTo>
                  <a:cubicBezTo>
                    <a:pt x="19247" y="8378"/>
                    <a:pt x="19154" y="8192"/>
                    <a:pt x="19160" y="8116"/>
                  </a:cubicBezTo>
                  <a:close/>
                  <a:moveTo>
                    <a:pt x="17646" y="6274"/>
                  </a:moveTo>
                  <a:cubicBezTo>
                    <a:pt x="17799" y="6419"/>
                    <a:pt x="17943" y="6645"/>
                    <a:pt x="18027" y="6862"/>
                  </a:cubicBezTo>
                  <a:cubicBezTo>
                    <a:pt x="18080" y="6997"/>
                    <a:pt x="18171" y="7189"/>
                    <a:pt x="18248" y="7303"/>
                  </a:cubicBezTo>
                  <a:cubicBezTo>
                    <a:pt x="18298" y="7378"/>
                    <a:pt x="18389" y="7663"/>
                    <a:pt x="18474" y="7676"/>
                  </a:cubicBezTo>
                  <a:cubicBezTo>
                    <a:pt x="18421" y="7470"/>
                    <a:pt x="18534" y="7473"/>
                    <a:pt x="18607" y="7547"/>
                  </a:cubicBezTo>
                  <a:cubicBezTo>
                    <a:pt x="18461" y="7353"/>
                    <a:pt x="18082" y="7060"/>
                    <a:pt x="18198" y="6858"/>
                  </a:cubicBezTo>
                  <a:cubicBezTo>
                    <a:pt x="18255" y="6759"/>
                    <a:pt x="18499" y="7018"/>
                    <a:pt x="18519" y="7049"/>
                  </a:cubicBezTo>
                  <a:cubicBezTo>
                    <a:pt x="18357" y="6801"/>
                    <a:pt x="18126" y="6627"/>
                    <a:pt x="17961" y="6378"/>
                  </a:cubicBezTo>
                  <a:cubicBezTo>
                    <a:pt x="17806" y="6144"/>
                    <a:pt x="17586" y="5734"/>
                    <a:pt x="17350" y="5619"/>
                  </a:cubicBezTo>
                  <a:cubicBezTo>
                    <a:pt x="17325" y="5663"/>
                    <a:pt x="17472" y="5827"/>
                    <a:pt x="17478" y="5878"/>
                  </a:cubicBezTo>
                  <a:cubicBezTo>
                    <a:pt x="17465" y="5877"/>
                    <a:pt x="17376" y="5743"/>
                    <a:pt x="17378" y="5856"/>
                  </a:cubicBezTo>
                  <a:cubicBezTo>
                    <a:pt x="17378" y="5852"/>
                    <a:pt x="17378" y="5849"/>
                    <a:pt x="17378" y="5857"/>
                  </a:cubicBezTo>
                  <a:cubicBezTo>
                    <a:pt x="17378" y="5869"/>
                    <a:pt x="17378" y="5863"/>
                    <a:pt x="17378" y="5857"/>
                  </a:cubicBezTo>
                  <a:cubicBezTo>
                    <a:pt x="17381" y="5928"/>
                    <a:pt x="17603" y="6232"/>
                    <a:pt x="17646" y="6274"/>
                  </a:cubicBezTo>
                  <a:close/>
                  <a:moveTo>
                    <a:pt x="18607" y="7547"/>
                  </a:moveTo>
                  <a:cubicBezTo>
                    <a:pt x="18635" y="7584"/>
                    <a:pt x="18654" y="7616"/>
                    <a:pt x="18660" y="7644"/>
                  </a:cubicBezTo>
                  <a:cubicBezTo>
                    <a:pt x="18653" y="7607"/>
                    <a:pt x="18633" y="7573"/>
                    <a:pt x="18607" y="7547"/>
                  </a:cubicBezTo>
                  <a:close/>
                  <a:moveTo>
                    <a:pt x="12796" y="1135"/>
                  </a:moveTo>
                  <a:cubicBezTo>
                    <a:pt x="12751" y="1122"/>
                    <a:pt x="12895" y="1166"/>
                    <a:pt x="12796" y="1135"/>
                  </a:cubicBezTo>
                  <a:cubicBezTo>
                    <a:pt x="12796" y="1135"/>
                    <a:pt x="12796" y="1135"/>
                    <a:pt x="12796" y="1135"/>
                  </a:cubicBezTo>
                  <a:close/>
                  <a:moveTo>
                    <a:pt x="12796" y="1135"/>
                  </a:moveTo>
                  <a:cubicBezTo>
                    <a:pt x="12907" y="1169"/>
                    <a:pt x="13566" y="1269"/>
                    <a:pt x="13631" y="1102"/>
                  </a:cubicBezTo>
                  <a:cubicBezTo>
                    <a:pt x="13663" y="1018"/>
                    <a:pt x="12743" y="910"/>
                    <a:pt x="12645" y="914"/>
                  </a:cubicBezTo>
                  <a:cubicBezTo>
                    <a:pt x="12600" y="1062"/>
                    <a:pt x="12710" y="1110"/>
                    <a:pt x="12796" y="1135"/>
                  </a:cubicBezTo>
                  <a:close/>
                  <a:moveTo>
                    <a:pt x="6624" y="191"/>
                  </a:moveTo>
                  <a:cubicBezTo>
                    <a:pt x="6624" y="192"/>
                    <a:pt x="6625" y="195"/>
                    <a:pt x="6626" y="199"/>
                  </a:cubicBezTo>
                  <a:cubicBezTo>
                    <a:pt x="6626" y="196"/>
                    <a:pt x="6625" y="194"/>
                    <a:pt x="6624" y="191"/>
                  </a:cubicBezTo>
                  <a:cubicBezTo>
                    <a:pt x="6624" y="191"/>
                    <a:pt x="6624" y="191"/>
                    <a:pt x="6624" y="191"/>
                  </a:cubicBezTo>
                  <a:close/>
                  <a:moveTo>
                    <a:pt x="6637" y="229"/>
                  </a:moveTo>
                  <a:cubicBezTo>
                    <a:pt x="6645" y="251"/>
                    <a:pt x="6651" y="268"/>
                    <a:pt x="6637" y="229"/>
                  </a:cubicBezTo>
                  <a:cubicBezTo>
                    <a:pt x="6637" y="229"/>
                    <a:pt x="6637" y="229"/>
                    <a:pt x="6637" y="229"/>
                  </a:cubicBezTo>
                  <a:close/>
                  <a:moveTo>
                    <a:pt x="6637" y="229"/>
                  </a:moveTo>
                  <a:cubicBezTo>
                    <a:pt x="6637" y="228"/>
                    <a:pt x="6636" y="225"/>
                    <a:pt x="6635" y="224"/>
                  </a:cubicBezTo>
                  <a:cubicBezTo>
                    <a:pt x="6636" y="225"/>
                    <a:pt x="6637" y="227"/>
                    <a:pt x="6637" y="229"/>
                  </a:cubicBezTo>
                  <a:close/>
                  <a:moveTo>
                    <a:pt x="6626" y="199"/>
                  </a:moveTo>
                  <a:cubicBezTo>
                    <a:pt x="6629" y="205"/>
                    <a:pt x="6632" y="215"/>
                    <a:pt x="6635" y="224"/>
                  </a:cubicBezTo>
                  <a:cubicBezTo>
                    <a:pt x="6633" y="217"/>
                    <a:pt x="6630" y="209"/>
                    <a:pt x="6626" y="199"/>
                  </a:cubicBezTo>
                  <a:close/>
                  <a:moveTo>
                    <a:pt x="6639" y="191"/>
                  </a:moveTo>
                  <a:cubicBezTo>
                    <a:pt x="6700" y="344"/>
                    <a:pt x="6882" y="206"/>
                    <a:pt x="6974" y="224"/>
                  </a:cubicBezTo>
                  <a:cubicBezTo>
                    <a:pt x="6891" y="274"/>
                    <a:pt x="7101" y="361"/>
                    <a:pt x="7127" y="364"/>
                  </a:cubicBezTo>
                  <a:cubicBezTo>
                    <a:pt x="7319" y="388"/>
                    <a:pt x="7515" y="426"/>
                    <a:pt x="7709" y="415"/>
                  </a:cubicBezTo>
                  <a:cubicBezTo>
                    <a:pt x="7714" y="407"/>
                    <a:pt x="7716" y="403"/>
                    <a:pt x="7718" y="393"/>
                  </a:cubicBezTo>
                  <a:cubicBezTo>
                    <a:pt x="7615" y="349"/>
                    <a:pt x="7588" y="217"/>
                    <a:pt x="7471" y="203"/>
                  </a:cubicBezTo>
                  <a:cubicBezTo>
                    <a:pt x="7304" y="184"/>
                    <a:pt x="7240" y="132"/>
                    <a:pt x="7094" y="42"/>
                  </a:cubicBezTo>
                  <a:cubicBezTo>
                    <a:pt x="7017" y="-6"/>
                    <a:pt x="6518" y="-65"/>
                    <a:pt x="6639" y="191"/>
                  </a:cubicBezTo>
                  <a:cubicBezTo>
                    <a:pt x="6639" y="191"/>
                    <a:pt x="6639" y="191"/>
                    <a:pt x="6639" y="191"/>
                  </a:cubicBezTo>
                  <a:close/>
                  <a:moveTo>
                    <a:pt x="3049" y="1821"/>
                  </a:moveTo>
                  <a:cubicBezTo>
                    <a:pt x="3097" y="1824"/>
                    <a:pt x="3068" y="1822"/>
                    <a:pt x="3049" y="1821"/>
                  </a:cubicBezTo>
                  <a:cubicBezTo>
                    <a:pt x="3259" y="1833"/>
                    <a:pt x="3444" y="2105"/>
                    <a:pt x="3693" y="1983"/>
                  </a:cubicBezTo>
                  <a:cubicBezTo>
                    <a:pt x="3695" y="1975"/>
                    <a:pt x="3695" y="1959"/>
                    <a:pt x="3693" y="1951"/>
                  </a:cubicBezTo>
                  <a:cubicBezTo>
                    <a:pt x="3378" y="1819"/>
                    <a:pt x="3267" y="1534"/>
                    <a:pt x="3575" y="1251"/>
                  </a:cubicBezTo>
                  <a:cubicBezTo>
                    <a:pt x="3878" y="973"/>
                    <a:pt x="4250" y="1072"/>
                    <a:pt x="4563" y="873"/>
                  </a:cubicBezTo>
                  <a:cubicBezTo>
                    <a:pt x="4434" y="627"/>
                    <a:pt x="4069" y="857"/>
                    <a:pt x="3881" y="855"/>
                  </a:cubicBezTo>
                  <a:cubicBezTo>
                    <a:pt x="3631" y="853"/>
                    <a:pt x="3298" y="977"/>
                    <a:pt x="3102" y="1185"/>
                  </a:cubicBezTo>
                  <a:cubicBezTo>
                    <a:pt x="3040" y="1251"/>
                    <a:pt x="3027" y="1414"/>
                    <a:pt x="3008" y="1500"/>
                  </a:cubicBezTo>
                  <a:cubicBezTo>
                    <a:pt x="2968" y="1677"/>
                    <a:pt x="2751" y="1804"/>
                    <a:pt x="3049" y="1821"/>
                  </a:cubicBezTo>
                  <a:close/>
                  <a:moveTo>
                    <a:pt x="10216" y="16862"/>
                  </a:moveTo>
                  <a:cubicBezTo>
                    <a:pt x="10007" y="16414"/>
                    <a:pt x="9990" y="17186"/>
                    <a:pt x="10036" y="17376"/>
                  </a:cubicBezTo>
                  <a:cubicBezTo>
                    <a:pt x="10092" y="17606"/>
                    <a:pt x="10129" y="17705"/>
                    <a:pt x="10318" y="17537"/>
                  </a:cubicBezTo>
                  <a:cubicBezTo>
                    <a:pt x="10499" y="17376"/>
                    <a:pt x="10291" y="17023"/>
                    <a:pt x="10216" y="16863"/>
                  </a:cubicBezTo>
                  <a:cubicBezTo>
                    <a:pt x="10225" y="16883"/>
                    <a:pt x="10244" y="16922"/>
                    <a:pt x="10216" y="16862"/>
                  </a:cubicBezTo>
                  <a:close/>
                  <a:moveTo>
                    <a:pt x="10216" y="16862"/>
                  </a:moveTo>
                  <a:cubicBezTo>
                    <a:pt x="10216" y="16862"/>
                    <a:pt x="10216" y="16862"/>
                    <a:pt x="10216" y="16863"/>
                  </a:cubicBezTo>
                  <a:cubicBezTo>
                    <a:pt x="10211" y="16852"/>
                    <a:pt x="10209" y="16847"/>
                    <a:pt x="10216" y="16862"/>
                  </a:cubicBezTo>
                  <a:close/>
                  <a:moveTo>
                    <a:pt x="17680" y="20444"/>
                  </a:moveTo>
                  <a:cubicBezTo>
                    <a:pt x="17677" y="20432"/>
                    <a:pt x="17678" y="20435"/>
                    <a:pt x="17679" y="20439"/>
                  </a:cubicBezTo>
                  <a:cubicBezTo>
                    <a:pt x="17647" y="20338"/>
                    <a:pt x="17562" y="20187"/>
                    <a:pt x="17562" y="20438"/>
                  </a:cubicBezTo>
                  <a:cubicBezTo>
                    <a:pt x="17562" y="20640"/>
                    <a:pt x="17719" y="20588"/>
                    <a:pt x="17681" y="20445"/>
                  </a:cubicBezTo>
                  <a:cubicBezTo>
                    <a:pt x="17681" y="20446"/>
                    <a:pt x="17681" y="20446"/>
                    <a:pt x="17680" y="20444"/>
                  </a:cubicBezTo>
                  <a:close/>
                  <a:moveTo>
                    <a:pt x="20845" y="19801"/>
                  </a:moveTo>
                  <a:cubicBezTo>
                    <a:pt x="20845" y="19756"/>
                    <a:pt x="20831" y="19752"/>
                    <a:pt x="20720" y="19722"/>
                  </a:cubicBezTo>
                  <a:cubicBezTo>
                    <a:pt x="20484" y="19667"/>
                    <a:pt x="20309" y="19366"/>
                    <a:pt x="20078" y="19540"/>
                  </a:cubicBezTo>
                  <a:lnTo>
                    <a:pt x="20083" y="19581"/>
                  </a:lnTo>
                  <a:lnTo>
                    <a:pt x="20066" y="19592"/>
                  </a:lnTo>
                  <a:cubicBezTo>
                    <a:pt x="20073" y="19603"/>
                    <a:pt x="20078" y="19616"/>
                    <a:pt x="20080" y="19629"/>
                  </a:cubicBezTo>
                  <a:cubicBezTo>
                    <a:pt x="19967" y="19665"/>
                    <a:pt x="19867" y="19933"/>
                    <a:pt x="19784" y="19933"/>
                  </a:cubicBezTo>
                  <a:cubicBezTo>
                    <a:pt x="19806" y="19933"/>
                    <a:pt x="19649" y="19674"/>
                    <a:pt x="19649" y="19726"/>
                  </a:cubicBezTo>
                  <a:cubicBezTo>
                    <a:pt x="19591" y="19599"/>
                    <a:pt x="19738" y="19263"/>
                    <a:pt x="19533" y="19263"/>
                  </a:cubicBezTo>
                  <a:cubicBezTo>
                    <a:pt x="19510" y="19243"/>
                    <a:pt x="19395" y="19210"/>
                    <a:pt x="19371" y="19200"/>
                  </a:cubicBezTo>
                  <a:cubicBezTo>
                    <a:pt x="19228" y="19141"/>
                    <a:pt x="19205" y="19326"/>
                    <a:pt x="19144" y="19326"/>
                  </a:cubicBezTo>
                  <a:cubicBezTo>
                    <a:pt x="19123" y="19314"/>
                    <a:pt x="19057" y="19299"/>
                    <a:pt x="19047" y="19341"/>
                  </a:cubicBezTo>
                  <a:cubicBezTo>
                    <a:pt x="18878" y="19223"/>
                    <a:pt x="19194" y="19742"/>
                    <a:pt x="19275" y="19766"/>
                  </a:cubicBezTo>
                  <a:cubicBezTo>
                    <a:pt x="19141" y="19798"/>
                    <a:pt x="19298" y="20026"/>
                    <a:pt x="19315" y="20115"/>
                  </a:cubicBezTo>
                  <a:cubicBezTo>
                    <a:pt x="19376" y="20426"/>
                    <a:pt x="19468" y="20101"/>
                    <a:pt x="19519" y="20101"/>
                  </a:cubicBezTo>
                  <a:cubicBezTo>
                    <a:pt x="19605" y="20101"/>
                    <a:pt x="19914" y="20363"/>
                    <a:pt x="20018" y="20411"/>
                  </a:cubicBezTo>
                  <a:cubicBezTo>
                    <a:pt x="20127" y="20461"/>
                    <a:pt x="20181" y="20479"/>
                    <a:pt x="20248" y="20607"/>
                  </a:cubicBezTo>
                  <a:cubicBezTo>
                    <a:pt x="20277" y="20661"/>
                    <a:pt x="20274" y="20778"/>
                    <a:pt x="20326" y="20815"/>
                  </a:cubicBezTo>
                  <a:cubicBezTo>
                    <a:pt x="20319" y="20858"/>
                    <a:pt x="20311" y="20886"/>
                    <a:pt x="20321" y="20928"/>
                  </a:cubicBezTo>
                  <a:cubicBezTo>
                    <a:pt x="20186" y="20961"/>
                    <a:pt x="20099" y="21117"/>
                    <a:pt x="20109" y="21286"/>
                  </a:cubicBezTo>
                  <a:cubicBezTo>
                    <a:pt x="20228" y="21294"/>
                    <a:pt x="20372" y="21234"/>
                    <a:pt x="20433" y="21234"/>
                  </a:cubicBezTo>
                  <a:lnTo>
                    <a:pt x="20433" y="21233"/>
                  </a:lnTo>
                  <a:cubicBezTo>
                    <a:pt x="20433" y="21142"/>
                    <a:pt x="20719" y="21510"/>
                    <a:pt x="20736" y="21535"/>
                  </a:cubicBezTo>
                  <a:cubicBezTo>
                    <a:pt x="20771" y="21316"/>
                    <a:pt x="20771" y="21081"/>
                    <a:pt x="20799" y="20857"/>
                  </a:cubicBezTo>
                  <a:lnTo>
                    <a:pt x="20771" y="20809"/>
                  </a:lnTo>
                  <a:cubicBezTo>
                    <a:pt x="20895" y="20557"/>
                    <a:pt x="20831" y="20091"/>
                    <a:pt x="20845" y="19801"/>
                  </a:cubicBezTo>
                  <a:close/>
                  <a:moveTo>
                    <a:pt x="21482" y="3136"/>
                  </a:moveTo>
                  <a:cubicBezTo>
                    <a:pt x="21484" y="3136"/>
                    <a:pt x="21512" y="3136"/>
                    <a:pt x="21512" y="3136"/>
                  </a:cubicBezTo>
                  <a:cubicBezTo>
                    <a:pt x="21524" y="3110"/>
                    <a:pt x="21544" y="3089"/>
                    <a:pt x="21567" y="3075"/>
                  </a:cubicBezTo>
                  <a:cubicBezTo>
                    <a:pt x="21432" y="2793"/>
                    <a:pt x="21025" y="2732"/>
                    <a:pt x="20788" y="2699"/>
                  </a:cubicBezTo>
                  <a:cubicBezTo>
                    <a:pt x="20424" y="2699"/>
                    <a:pt x="20032" y="2429"/>
                    <a:pt x="19669" y="2355"/>
                  </a:cubicBezTo>
                  <a:cubicBezTo>
                    <a:pt x="19252" y="2271"/>
                    <a:pt x="18850" y="2097"/>
                    <a:pt x="18423" y="2086"/>
                  </a:cubicBezTo>
                  <a:cubicBezTo>
                    <a:pt x="18281" y="2082"/>
                    <a:pt x="18025" y="1964"/>
                    <a:pt x="17928" y="2085"/>
                  </a:cubicBezTo>
                  <a:cubicBezTo>
                    <a:pt x="17787" y="1963"/>
                    <a:pt x="17753" y="2111"/>
                    <a:pt x="17640" y="2116"/>
                  </a:cubicBezTo>
                  <a:cubicBezTo>
                    <a:pt x="17589" y="2193"/>
                    <a:pt x="17369" y="2124"/>
                    <a:pt x="17309" y="2114"/>
                  </a:cubicBezTo>
                  <a:cubicBezTo>
                    <a:pt x="17131" y="2085"/>
                    <a:pt x="16946" y="2126"/>
                    <a:pt x="16770" y="2090"/>
                  </a:cubicBezTo>
                  <a:cubicBezTo>
                    <a:pt x="16661" y="2068"/>
                    <a:pt x="16615" y="1921"/>
                    <a:pt x="16498" y="1897"/>
                  </a:cubicBezTo>
                  <a:cubicBezTo>
                    <a:pt x="16256" y="1847"/>
                    <a:pt x="15932" y="1733"/>
                    <a:pt x="15687" y="1852"/>
                  </a:cubicBezTo>
                  <a:cubicBezTo>
                    <a:pt x="15505" y="1940"/>
                    <a:pt x="15223" y="1766"/>
                    <a:pt x="15033" y="1732"/>
                  </a:cubicBezTo>
                  <a:cubicBezTo>
                    <a:pt x="15028" y="1585"/>
                    <a:pt x="14601" y="1491"/>
                    <a:pt x="14524" y="1604"/>
                  </a:cubicBezTo>
                  <a:cubicBezTo>
                    <a:pt x="14389" y="1489"/>
                    <a:pt x="14096" y="1512"/>
                    <a:pt x="13941" y="1503"/>
                  </a:cubicBezTo>
                  <a:lnTo>
                    <a:pt x="13941" y="1502"/>
                  </a:lnTo>
                  <a:cubicBezTo>
                    <a:pt x="13859" y="1397"/>
                    <a:pt x="13713" y="1363"/>
                    <a:pt x="13601" y="1377"/>
                  </a:cubicBezTo>
                  <a:cubicBezTo>
                    <a:pt x="13463" y="1395"/>
                    <a:pt x="13552" y="1500"/>
                    <a:pt x="13642" y="1496"/>
                  </a:cubicBezTo>
                  <a:cubicBezTo>
                    <a:pt x="13538" y="1516"/>
                    <a:pt x="13426" y="1657"/>
                    <a:pt x="13589" y="1732"/>
                  </a:cubicBezTo>
                  <a:cubicBezTo>
                    <a:pt x="13432" y="1749"/>
                    <a:pt x="13289" y="1736"/>
                    <a:pt x="13132" y="1770"/>
                  </a:cubicBezTo>
                  <a:cubicBezTo>
                    <a:pt x="13010" y="1796"/>
                    <a:pt x="12688" y="1530"/>
                    <a:pt x="12823" y="1894"/>
                  </a:cubicBezTo>
                  <a:cubicBezTo>
                    <a:pt x="12699" y="1866"/>
                    <a:pt x="12578" y="1803"/>
                    <a:pt x="12462" y="1744"/>
                  </a:cubicBezTo>
                  <a:lnTo>
                    <a:pt x="12468" y="1739"/>
                  </a:lnTo>
                  <a:lnTo>
                    <a:pt x="12445" y="1651"/>
                  </a:lnTo>
                  <a:cubicBezTo>
                    <a:pt x="12201" y="1356"/>
                    <a:pt x="11570" y="1196"/>
                    <a:pt x="11249" y="1384"/>
                  </a:cubicBezTo>
                  <a:cubicBezTo>
                    <a:pt x="11292" y="1402"/>
                    <a:pt x="11339" y="1419"/>
                    <a:pt x="11379" y="1446"/>
                  </a:cubicBezTo>
                  <a:cubicBezTo>
                    <a:pt x="11235" y="1453"/>
                    <a:pt x="11040" y="1498"/>
                    <a:pt x="10902" y="1435"/>
                  </a:cubicBezTo>
                  <a:cubicBezTo>
                    <a:pt x="10924" y="1410"/>
                    <a:pt x="10943" y="1372"/>
                    <a:pt x="10960" y="1341"/>
                  </a:cubicBezTo>
                  <a:cubicBezTo>
                    <a:pt x="10707" y="1338"/>
                    <a:pt x="10460" y="1329"/>
                    <a:pt x="10209" y="1352"/>
                  </a:cubicBezTo>
                  <a:cubicBezTo>
                    <a:pt x="10151" y="1292"/>
                    <a:pt x="10082" y="1254"/>
                    <a:pt x="10017" y="1207"/>
                  </a:cubicBezTo>
                  <a:cubicBezTo>
                    <a:pt x="10017" y="1207"/>
                    <a:pt x="10014" y="1302"/>
                    <a:pt x="10014" y="1302"/>
                  </a:cubicBezTo>
                  <a:cubicBezTo>
                    <a:pt x="9917" y="1297"/>
                    <a:pt x="9781" y="1215"/>
                    <a:pt x="9686" y="1274"/>
                  </a:cubicBezTo>
                  <a:cubicBezTo>
                    <a:pt x="10299" y="771"/>
                    <a:pt x="9202" y="741"/>
                    <a:pt x="8912" y="764"/>
                  </a:cubicBezTo>
                  <a:cubicBezTo>
                    <a:pt x="8912" y="763"/>
                    <a:pt x="8942" y="682"/>
                    <a:pt x="8942" y="682"/>
                  </a:cubicBezTo>
                  <a:cubicBezTo>
                    <a:pt x="8857" y="692"/>
                    <a:pt x="8774" y="674"/>
                    <a:pt x="8690" y="667"/>
                  </a:cubicBezTo>
                  <a:cubicBezTo>
                    <a:pt x="8692" y="666"/>
                    <a:pt x="8711" y="652"/>
                    <a:pt x="8711" y="652"/>
                  </a:cubicBezTo>
                  <a:lnTo>
                    <a:pt x="8680" y="562"/>
                  </a:lnTo>
                  <a:cubicBezTo>
                    <a:pt x="8568" y="569"/>
                    <a:pt x="8454" y="542"/>
                    <a:pt x="8339" y="545"/>
                  </a:cubicBezTo>
                  <a:cubicBezTo>
                    <a:pt x="8372" y="543"/>
                    <a:pt x="8389" y="524"/>
                    <a:pt x="8390" y="487"/>
                  </a:cubicBezTo>
                  <a:cubicBezTo>
                    <a:pt x="8348" y="373"/>
                    <a:pt x="8029" y="432"/>
                    <a:pt x="7984" y="380"/>
                  </a:cubicBezTo>
                  <a:cubicBezTo>
                    <a:pt x="7880" y="261"/>
                    <a:pt x="7809" y="457"/>
                    <a:pt x="7733" y="455"/>
                  </a:cubicBezTo>
                  <a:cubicBezTo>
                    <a:pt x="7767" y="710"/>
                    <a:pt x="8058" y="574"/>
                    <a:pt x="8203" y="565"/>
                  </a:cubicBezTo>
                  <a:cubicBezTo>
                    <a:pt x="8141" y="586"/>
                    <a:pt x="8043" y="670"/>
                    <a:pt x="8093" y="768"/>
                  </a:cubicBezTo>
                  <a:cubicBezTo>
                    <a:pt x="8012" y="760"/>
                    <a:pt x="7931" y="780"/>
                    <a:pt x="7859" y="828"/>
                  </a:cubicBezTo>
                  <a:lnTo>
                    <a:pt x="7899" y="850"/>
                  </a:lnTo>
                  <a:cubicBezTo>
                    <a:pt x="7761" y="924"/>
                    <a:pt x="7599" y="792"/>
                    <a:pt x="7453" y="841"/>
                  </a:cubicBezTo>
                  <a:cubicBezTo>
                    <a:pt x="7359" y="872"/>
                    <a:pt x="7267" y="899"/>
                    <a:pt x="7171" y="911"/>
                  </a:cubicBezTo>
                  <a:cubicBezTo>
                    <a:pt x="6973" y="936"/>
                    <a:pt x="6832" y="1042"/>
                    <a:pt x="6697" y="1218"/>
                  </a:cubicBezTo>
                  <a:lnTo>
                    <a:pt x="6715" y="1300"/>
                  </a:lnTo>
                  <a:cubicBezTo>
                    <a:pt x="6595" y="1317"/>
                    <a:pt x="5933" y="1282"/>
                    <a:pt x="6309" y="1601"/>
                  </a:cubicBezTo>
                  <a:cubicBezTo>
                    <a:pt x="6139" y="1560"/>
                    <a:pt x="5956" y="1546"/>
                    <a:pt x="5807" y="1683"/>
                  </a:cubicBezTo>
                  <a:cubicBezTo>
                    <a:pt x="5762" y="1559"/>
                    <a:pt x="5703" y="1466"/>
                    <a:pt x="5588" y="1483"/>
                  </a:cubicBezTo>
                  <a:lnTo>
                    <a:pt x="5593" y="1581"/>
                  </a:lnTo>
                  <a:lnTo>
                    <a:pt x="5611" y="1582"/>
                  </a:lnTo>
                  <a:cubicBezTo>
                    <a:pt x="5618" y="1583"/>
                    <a:pt x="5633" y="1606"/>
                    <a:pt x="5635" y="1626"/>
                  </a:cubicBezTo>
                  <a:cubicBezTo>
                    <a:pt x="5565" y="1686"/>
                    <a:pt x="5488" y="1670"/>
                    <a:pt x="5467" y="1800"/>
                  </a:cubicBezTo>
                  <a:cubicBezTo>
                    <a:pt x="5452" y="1798"/>
                    <a:pt x="5437" y="1795"/>
                    <a:pt x="5422" y="1791"/>
                  </a:cubicBezTo>
                  <a:cubicBezTo>
                    <a:pt x="5363" y="1613"/>
                    <a:pt x="5452" y="1463"/>
                    <a:pt x="5208" y="1445"/>
                  </a:cubicBezTo>
                  <a:cubicBezTo>
                    <a:pt x="5135" y="1440"/>
                    <a:pt x="5060" y="1440"/>
                    <a:pt x="4988" y="1440"/>
                  </a:cubicBezTo>
                  <a:cubicBezTo>
                    <a:pt x="4835" y="1440"/>
                    <a:pt x="4896" y="1580"/>
                    <a:pt x="4862" y="1697"/>
                  </a:cubicBezTo>
                  <a:cubicBezTo>
                    <a:pt x="4835" y="1790"/>
                    <a:pt x="4726" y="1733"/>
                    <a:pt x="4708" y="1846"/>
                  </a:cubicBezTo>
                  <a:cubicBezTo>
                    <a:pt x="4689" y="1970"/>
                    <a:pt x="4799" y="1948"/>
                    <a:pt x="4812" y="1996"/>
                  </a:cubicBezTo>
                  <a:cubicBezTo>
                    <a:pt x="4844" y="2077"/>
                    <a:pt x="4824" y="2151"/>
                    <a:pt x="4867" y="2245"/>
                  </a:cubicBezTo>
                  <a:cubicBezTo>
                    <a:pt x="4713" y="2182"/>
                    <a:pt x="4560" y="2145"/>
                    <a:pt x="4400" y="2112"/>
                  </a:cubicBezTo>
                  <a:cubicBezTo>
                    <a:pt x="4221" y="2086"/>
                    <a:pt x="4015" y="1954"/>
                    <a:pt x="3841" y="1954"/>
                  </a:cubicBezTo>
                  <a:cubicBezTo>
                    <a:pt x="3573" y="1954"/>
                    <a:pt x="4110" y="2290"/>
                    <a:pt x="4127" y="2309"/>
                  </a:cubicBezTo>
                  <a:cubicBezTo>
                    <a:pt x="4105" y="2315"/>
                    <a:pt x="4083" y="2320"/>
                    <a:pt x="4060" y="2324"/>
                  </a:cubicBezTo>
                  <a:lnTo>
                    <a:pt x="4065" y="2298"/>
                  </a:lnTo>
                  <a:cubicBezTo>
                    <a:pt x="3852" y="2201"/>
                    <a:pt x="3571" y="2399"/>
                    <a:pt x="3372" y="2425"/>
                  </a:cubicBezTo>
                  <a:cubicBezTo>
                    <a:pt x="3370" y="2381"/>
                    <a:pt x="3421" y="2299"/>
                    <a:pt x="3432" y="2250"/>
                  </a:cubicBezTo>
                  <a:cubicBezTo>
                    <a:pt x="3242" y="2226"/>
                    <a:pt x="3075" y="2344"/>
                    <a:pt x="2898" y="2413"/>
                  </a:cubicBezTo>
                  <a:cubicBezTo>
                    <a:pt x="2804" y="2450"/>
                    <a:pt x="2559" y="2500"/>
                    <a:pt x="2574" y="2674"/>
                  </a:cubicBezTo>
                  <a:cubicBezTo>
                    <a:pt x="2584" y="2801"/>
                    <a:pt x="2315" y="2630"/>
                    <a:pt x="2302" y="2618"/>
                  </a:cubicBezTo>
                  <a:cubicBezTo>
                    <a:pt x="2377" y="2566"/>
                    <a:pt x="2604" y="2549"/>
                    <a:pt x="2395" y="2412"/>
                  </a:cubicBezTo>
                  <a:cubicBezTo>
                    <a:pt x="2245" y="2314"/>
                    <a:pt x="2091" y="2321"/>
                    <a:pt x="1929" y="2318"/>
                  </a:cubicBezTo>
                  <a:cubicBezTo>
                    <a:pt x="1937" y="2433"/>
                    <a:pt x="1993" y="2432"/>
                    <a:pt x="2055" y="2493"/>
                  </a:cubicBezTo>
                  <a:cubicBezTo>
                    <a:pt x="2046" y="2478"/>
                    <a:pt x="2074" y="2893"/>
                    <a:pt x="2169" y="2758"/>
                  </a:cubicBezTo>
                  <a:cubicBezTo>
                    <a:pt x="2163" y="2794"/>
                    <a:pt x="2158" y="2830"/>
                    <a:pt x="2156" y="2867"/>
                  </a:cubicBezTo>
                  <a:cubicBezTo>
                    <a:pt x="1969" y="2739"/>
                    <a:pt x="1862" y="2828"/>
                    <a:pt x="1686" y="2928"/>
                  </a:cubicBezTo>
                  <a:cubicBezTo>
                    <a:pt x="1500" y="3032"/>
                    <a:pt x="1637" y="3097"/>
                    <a:pt x="1707" y="3188"/>
                  </a:cubicBezTo>
                  <a:cubicBezTo>
                    <a:pt x="1680" y="3244"/>
                    <a:pt x="1425" y="3107"/>
                    <a:pt x="1395" y="3091"/>
                  </a:cubicBezTo>
                  <a:cubicBezTo>
                    <a:pt x="1324" y="3053"/>
                    <a:pt x="1217" y="3102"/>
                    <a:pt x="1148" y="3140"/>
                  </a:cubicBezTo>
                  <a:cubicBezTo>
                    <a:pt x="1225" y="3269"/>
                    <a:pt x="1313" y="3308"/>
                    <a:pt x="1425" y="3357"/>
                  </a:cubicBezTo>
                  <a:cubicBezTo>
                    <a:pt x="1277" y="3479"/>
                    <a:pt x="1067" y="3145"/>
                    <a:pt x="988" y="3080"/>
                  </a:cubicBezTo>
                  <a:cubicBezTo>
                    <a:pt x="1015" y="3019"/>
                    <a:pt x="1044" y="2956"/>
                    <a:pt x="990" y="2892"/>
                  </a:cubicBezTo>
                  <a:cubicBezTo>
                    <a:pt x="1164" y="2934"/>
                    <a:pt x="2149" y="3013"/>
                    <a:pt x="1702" y="2525"/>
                  </a:cubicBezTo>
                  <a:cubicBezTo>
                    <a:pt x="1515" y="2321"/>
                    <a:pt x="920" y="2139"/>
                    <a:pt x="679" y="2180"/>
                  </a:cubicBezTo>
                  <a:cubicBezTo>
                    <a:pt x="673" y="2165"/>
                    <a:pt x="662" y="2161"/>
                    <a:pt x="647" y="2169"/>
                  </a:cubicBezTo>
                  <a:cubicBezTo>
                    <a:pt x="682" y="2169"/>
                    <a:pt x="559" y="2063"/>
                    <a:pt x="524" y="2055"/>
                  </a:cubicBezTo>
                  <a:cubicBezTo>
                    <a:pt x="469" y="2042"/>
                    <a:pt x="389" y="2064"/>
                    <a:pt x="328" y="2064"/>
                  </a:cubicBezTo>
                  <a:cubicBezTo>
                    <a:pt x="303" y="2062"/>
                    <a:pt x="285" y="2082"/>
                    <a:pt x="285" y="2118"/>
                  </a:cubicBezTo>
                  <a:cubicBezTo>
                    <a:pt x="266" y="2111"/>
                    <a:pt x="247" y="2104"/>
                    <a:pt x="228" y="2096"/>
                  </a:cubicBezTo>
                  <a:lnTo>
                    <a:pt x="222" y="2118"/>
                  </a:lnTo>
                  <a:lnTo>
                    <a:pt x="216" y="2112"/>
                  </a:lnTo>
                  <a:cubicBezTo>
                    <a:pt x="127" y="2182"/>
                    <a:pt x="72" y="2289"/>
                    <a:pt x="1" y="2385"/>
                  </a:cubicBezTo>
                  <a:cubicBezTo>
                    <a:pt x="38" y="2448"/>
                    <a:pt x="247" y="2553"/>
                    <a:pt x="193" y="2625"/>
                  </a:cubicBezTo>
                  <a:cubicBezTo>
                    <a:pt x="81" y="2777"/>
                    <a:pt x="241" y="2837"/>
                    <a:pt x="293" y="2954"/>
                  </a:cubicBezTo>
                  <a:cubicBezTo>
                    <a:pt x="170" y="3047"/>
                    <a:pt x="319" y="3299"/>
                    <a:pt x="399" y="3343"/>
                  </a:cubicBezTo>
                  <a:cubicBezTo>
                    <a:pt x="293" y="3475"/>
                    <a:pt x="513" y="3547"/>
                    <a:pt x="565" y="3597"/>
                  </a:cubicBezTo>
                  <a:cubicBezTo>
                    <a:pt x="607" y="3637"/>
                    <a:pt x="411" y="3845"/>
                    <a:pt x="390" y="3866"/>
                  </a:cubicBezTo>
                  <a:cubicBezTo>
                    <a:pt x="245" y="4011"/>
                    <a:pt x="119" y="4126"/>
                    <a:pt x="0" y="4306"/>
                  </a:cubicBezTo>
                  <a:cubicBezTo>
                    <a:pt x="85" y="4284"/>
                    <a:pt x="190" y="4172"/>
                    <a:pt x="266" y="4167"/>
                  </a:cubicBezTo>
                  <a:cubicBezTo>
                    <a:pt x="283" y="4197"/>
                    <a:pt x="302" y="4226"/>
                    <a:pt x="323" y="4253"/>
                  </a:cubicBezTo>
                  <a:cubicBezTo>
                    <a:pt x="222" y="4199"/>
                    <a:pt x="162" y="4293"/>
                    <a:pt x="201" y="4411"/>
                  </a:cubicBezTo>
                  <a:cubicBezTo>
                    <a:pt x="162" y="4553"/>
                    <a:pt x="82" y="4589"/>
                    <a:pt x="175" y="4758"/>
                  </a:cubicBezTo>
                  <a:cubicBezTo>
                    <a:pt x="78" y="4850"/>
                    <a:pt x="345" y="5225"/>
                    <a:pt x="406" y="5296"/>
                  </a:cubicBezTo>
                  <a:cubicBezTo>
                    <a:pt x="430" y="5300"/>
                    <a:pt x="451" y="5290"/>
                    <a:pt x="470" y="5265"/>
                  </a:cubicBezTo>
                  <a:cubicBezTo>
                    <a:pt x="470" y="5264"/>
                    <a:pt x="471" y="5244"/>
                    <a:pt x="471" y="5244"/>
                  </a:cubicBezTo>
                  <a:cubicBezTo>
                    <a:pt x="468" y="5227"/>
                    <a:pt x="693" y="5374"/>
                    <a:pt x="723" y="5409"/>
                  </a:cubicBezTo>
                  <a:cubicBezTo>
                    <a:pt x="683" y="5491"/>
                    <a:pt x="819" y="5677"/>
                    <a:pt x="881" y="5677"/>
                  </a:cubicBezTo>
                  <a:cubicBezTo>
                    <a:pt x="881" y="5776"/>
                    <a:pt x="983" y="5725"/>
                    <a:pt x="1012" y="5801"/>
                  </a:cubicBezTo>
                  <a:cubicBezTo>
                    <a:pt x="1013" y="5803"/>
                    <a:pt x="840" y="5849"/>
                    <a:pt x="814" y="5864"/>
                  </a:cubicBezTo>
                  <a:cubicBezTo>
                    <a:pt x="850" y="5933"/>
                    <a:pt x="902" y="6106"/>
                    <a:pt x="948" y="6152"/>
                  </a:cubicBezTo>
                  <a:cubicBezTo>
                    <a:pt x="1062" y="6265"/>
                    <a:pt x="1164" y="6069"/>
                    <a:pt x="1293" y="6203"/>
                  </a:cubicBezTo>
                  <a:cubicBezTo>
                    <a:pt x="1286" y="6211"/>
                    <a:pt x="1265" y="6237"/>
                    <a:pt x="1265" y="6237"/>
                  </a:cubicBezTo>
                  <a:cubicBezTo>
                    <a:pt x="1317" y="6354"/>
                    <a:pt x="1446" y="6350"/>
                    <a:pt x="1481" y="6450"/>
                  </a:cubicBezTo>
                  <a:cubicBezTo>
                    <a:pt x="1563" y="6681"/>
                    <a:pt x="1653" y="6696"/>
                    <a:pt x="1848" y="6592"/>
                  </a:cubicBezTo>
                  <a:cubicBezTo>
                    <a:pt x="1905" y="6655"/>
                    <a:pt x="1926" y="6720"/>
                    <a:pt x="2004" y="6723"/>
                  </a:cubicBezTo>
                  <a:lnTo>
                    <a:pt x="2009" y="6693"/>
                  </a:lnTo>
                  <a:cubicBezTo>
                    <a:pt x="2095" y="6686"/>
                    <a:pt x="2174" y="6765"/>
                    <a:pt x="2257" y="6780"/>
                  </a:cubicBezTo>
                  <a:cubicBezTo>
                    <a:pt x="2237" y="6906"/>
                    <a:pt x="2273" y="6983"/>
                    <a:pt x="2267" y="7093"/>
                  </a:cubicBezTo>
                  <a:cubicBezTo>
                    <a:pt x="2263" y="7128"/>
                    <a:pt x="2226" y="7132"/>
                    <a:pt x="2204" y="7126"/>
                  </a:cubicBezTo>
                  <a:lnTo>
                    <a:pt x="2204" y="7098"/>
                  </a:lnTo>
                  <a:cubicBezTo>
                    <a:pt x="2092" y="7098"/>
                    <a:pt x="1997" y="7275"/>
                    <a:pt x="2085" y="7391"/>
                  </a:cubicBezTo>
                  <a:cubicBezTo>
                    <a:pt x="2053" y="7403"/>
                    <a:pt x="2020" y="7412"/>
                    <a:pt x="1986" y="7420"/>
                  </a:cubicBezTo>
                  <a:cubicBezTo>
                    <a:pt x="1976" y="7486"/>
                    <a:pt x="2003" y="7524"/>
                    <a:pt x="2047" y="7561"/>
                  </a:cubicBezTo>
                  <a:cubicBezTo>
                    <a:pt x="2027" y="7581"/>
                    <a:pt x="2018" y="7606"/>
                    <a:pt x="2021" y="7635"/>
                  </a:cubicBezTo>
                  <a:cubicBezTo>
                    <a:pt x="2021" y="7661"/>
                    <a:pt x="1989" y="7660"/>
                    <a:pt x="1990" y="7711"/>
                  </a:cubicBezTo>
                  <a:cubicBezTo>
                    <a:pt x="1945" y="7720"/>
                    <a:pt x="1898" y="7715"/>
                    <a:pt x="1853" y="7703"/>
                  </a:cubicBezTo>
                  <a:cubicBezTo>
                    <a:pt x="1856" y="7754"/>
                    <a:pt x="1852" y="7802"/>
                    <a:pt x="1841" y="7849"/>
                  </a:cubicBezTo>
                  <a:cubicBezTo>
                    <a:pt x="2028" y="7973"/>
                    <a:pt x="2205" y="8066"/>
                    <a:pt x="2363" y="8238"/>
                  </a:cubicBezTo>
                  <a:cubicBezTo>
                    <a:pt x="2296" y="8346"/>
                    <a:pt x="2888" y="8477"/>
                    <a:pt x="2736" y="8789"/>
                  </a:cubicBezTo>
                  <a:cubicBezTo>
                    <a:pt x="2487" y="8980"/>
                    <a:pt x="2231" y="8785"/>
                    <a:pt x="1999" y="8788"/>
                  </a:cubicBezTo>
                  <a:cubicBezTo>
                    <a:pt x="1930" y="8781"/>
                    <a:pt x="1954" y="8678"/>
                    <a:pt x="1835" y="8708"/>
                  </a:cubicBezTo>
                  <a:cubicBezTo>
                    <a:pt x="1704" y="8534"/>
                    <a:pt x="1349" y="8634"/>
                    <a:pt x="1224" y="8736"/>
                  </a:cubicBezTo>
                  <a:cubicBezTo>
                    <a:pt x="1102" y="8835"/>
                    <a:pt x="682" y="8887"/>
                    <a:pt x="661" y="8607"/>
                  </a:cubicBezTo>
                  <a:cubicBezTo>
                    <a:pt x="631" y="8603"/>
                    <a:pt x="588" y="8600"/>
                    <a:pt x="561" y="8615"/>
                  </a:cubicBezTo>
                  <a:cubicBezTo>
                    <a:pt x="559" y="8612"/>
                    <a:pt x="535" y="8572"/>
                    <a:pt x="535" y="8572"/>
                  </a:cubicBezTo>
                  <a:cubicBezTo>
                    <a:pt x="414" y="8571"/>
                    <a:pt x="318" y="8636"/>
                    <a:pt x="375" y="8778"/>
                  </a:cubicBezTo>
                  <a:cubicBezTo>
                    <a:pt x="343" y="8806"/>
                    <a:pt x="256" y="9007"/>
                    <a:pt x="329" y="9043"/>
                  </a:cubicBezTo>
                  <a:cubicBezTo>
                    <a:pt x="249" y="9165"/>
                    <a:pt x="305" y="9330"/>
                    <a:pt x="421" y="9335"/>
                  </a:cubicBezTo>
                  <a:cubicBezTo>
                    <a:pt x="437" y="9593"/>
                    <a:pt x="540" y="10027"/>
                    <a:pt x="785" y="10022"/>
                  </a:cubicBezTo>
                  <a:cubicBezTo>
                    <a:pt x="850" y="10027"/>
                    <a:pt x="1167" y="10311"/>
                    <a:pt x="1169" y="10017"/>
                  </a:cubicBezTo>
                  <a:cubicBezTo>
                    <a:pt x="1171" y="9906"/>
                    <a:pt x="1447" y="10181"/>
                    <a:pt x="1452" y="10184"/>
                  </a:cubicBezTo>
                  <a:cubicBezTo>
                    <a:pt x="1603" y="10274"/>
                    <a:pt x="1696" y="10029"/>
                    <a:pt x="1800" y="10012"/>
                  </a:cubicBezTo>
                  <a:cubicBezTo>
                    <a:pt x="1854" y="10012"/>
                    <a:pt x="1899" y="10096"/>
                    <a:pt x="1959" y="10058"/>
                  </a:cubicBezTo>
                  <a:cubicBezTo>
                    <a:pt x="1947" y="10128"/>
                    <a:pt x="1993" y="10195"/>
                    <a:pt x="1984" y="10276"/>
                  </a:cubicBezTo>
                  <a:cubicBezTo>
                    <a:pt x="1984" y="10276"/>
                    <a:pt x="2022" y="10292"/>
                    <a:pt x="2025" y="10293"/>
                  </a:cubicBezTo>
                  <a:cubicBezTo>
                    <a:pt x="2030" y="10351"/>
                    <a:pt x="2017" y="10414"/>
                    <a:pt x="2045" y="10467"/>
                  </a:cubicBezTo>
                  <a:cubicBezTo>
                    <a:pt x="1964" y="10561"/>
                    <a:pt x="1951" y="10674"/>
                    <a:pt x="1927" y="10801"/>
                  </a:cubicBezTo>
                  <a:cubicBezTo>
                    <a:pt x="1848" y="10835"/>
                    <a:pt x="1834" y="11184"/>
                    <a:pt x="1763" y="11286"/>
                  </a:cubicBezTo>
                  <a:cubicBezTo>
                    <a:pt x="1769" y="11302"/>
                    <a:pt x="2052" y="12076"/>
                    <a:pt x="1847" y="12076"/>
                  </a:cubicBezTo>
                  <a:cubicBezTo>
                    <a:pt x="1847" y="12076"/>
                    <a:pt x="1847" y="12076"/>
                    <a:pt x="1847" y="12076"/>
                  </a:cubicBezTo>
                  <a:lnTo>
                    <a:pt x="1837" y="12090"/>
                  </a:lnTo>
                  <a:cubicBezTo>
                    <a:pt x="1850" y="12113"/>
                    <a:pt x="1854" y="12139"/>
                    <a:pt x="1849" y="12168"/>
                  </a:cubicBezTo>
                  <a:lnTo>
                    <a:pt x="1968" y="12175"/>
                  </a:lnTo>
                  <a:cubicBezTo>
                    <a:pt x="2045" y="12306"/>
                    <a:pt x="2361" y="12799"/>
                    <a:pt x="2334" y="12928"/>
                  </a:cubicBezTo>
                  <a:cubicBezTo>
                    <a:pt x="2299" y="13089"/>
                    <a:pt x="2510" y="13140"/>
                    <a:pt x="2556" y="13229"/>
                  </a:cubicBezTo>
                  <a:cubicBezTo>
                    <a:pt x="2628" y="13365"/>
                    <a:pt x="2637" y="13466"/>
                    <a:pt x="2665" y="13606"/>
                  </a:cubicBezTo>
                  <a:cubicBezTo>
                    <a:pt x="2622" y="13995"/>
                    <a:pt x="2974" y="14177"/>
                    <a:pt x="3079" y="14465"/>
                  </a:cubicBezTo>
                  <a:cubicBezTo>
                    <a:pt x="3147" y="14644"/>
                    <a:pt x="3352" y="14818"/>
                    <a:pt x="3369" y="15010"/>
                  </a:cubicBezTo>
                  <a:cubicBezTo>
                    <a:pt x="3389" y="15237"/>
                    <a:pt x="3410" y="15717"/>
                    <a:pt x="3527" y="15914"/>
                  </a:cubicBezTo>
                  <a:cubicBezTo>
                    <a:pt x="3685" y="16178"/>
                    <a:pt x="3909" y="15819"/>
                    <a:pt x="4050" y="15819"/>
                  </a:cubicBezTo>
                  <a:cubicBezTo>
                    <a:pt x="4318" y="15819"/>
                    <a:pt x="4521" y="15540"/>
                    <a:pt x="4746" y="15429"/>
                  </a:cubicBezTo>
                  <a:cubicBezTo>
                    <a:pt x="4904" y="15350"/>
                    <a:pt x="5142" y="15358"/>
                    <a:pt x="5113" y="15092"/>
                  </a:cubicBezTo>
                  <a:cubicBezTo>
                    <a:pt x="5108" y="15051"/>
                    <a:pt x="5191" y="15049"/>
                    <a:pt x="5224" y="15056"/>
                  </a:cubicBezTo>
                  <a:cubicBezTo>
                    <a:pt x="5227" y="15026"/>
                    <a:pt x="5232" y="14996"/>
                    <a:pt x="5238" y="14967"/>
                  </a:cubicBezTo>
                  <a:cubicBezTo>
                    <a:pt x="5244" y="14974"/>
                    <a:pt x="5256" y="14987"/>
                    <a:pt x="5262" y="14995"/>
                  </a:cubicBezTo>
                  <a:cubicBezTo>
                    <a:pt x="5385" y="14964"/>
                    <a:pt x="5690" y="14881"/>
                    <a:pt x="5666" y="14697"/>
                  </a:cubicBezTo>
                  <a:cubicBezTo>
                    <a:pt x="5680" y="14778"/>
                    <a:pt x="5943" y="14440"/>
                    <a:pt x="5924" y="14454"/>
                  </a:cubicBezTo>
                  <a:cubicBezTo>
                    <a:pt x="5959" y="14436"/>
                    <a:pt x="6024" y="14445"/>
                    <a:pt x="6061" y="14446"/>
                  </a:cubicBezTo>
                  <a:lnTo>
                    <a:pt x="6064" y="14398"/>
                  </a:lnTo>
                  <a:lnTo>
                    <a:pt x="6088" y="14378"/>
                  </a:lnTo>
                  <a:cubicBezTo>
                    <a:pt x="6071" y="14281"/>
                    <a:pt x="6052" y="14106"/>
                    <a:pt x="6092" y="14014"/>
                  </a:cubicBezTo>
                  <a:cubicBezTo>
                    <a:pt x="6217" y="14121"/>
                    <a:pt x="6399" y="13516"/>
                    <a:pt x="6416" y="13402"/>
                  </a:cubicBezTo>
                  <a:cubicBezTo>
                    <a:pt x="6337" y="13408"/>
                    <a:pt x="6330" y="13381"/>
                    <a:pt x="6268" y="13333"/>
                  </a:cubicBezTo>
                  <a:cubicBezTo>
                    <a:pt x="6116" y="13110"/>
                    <a:pt x="6087" y="13191"/>
                    <a:pt x="5900" y="13054"/>
                  </a:cubicBezTo>
                  <a:cubicBezTo>
                    <a:pt x="5695" y="12901"/>
                    <a:pt x="5769" y="12651"/>
                    <a:pt x="5663" y="12468"/>
                  </a:cubicBezTo>
                  <a:cubicBezTo>
                    <a:pt x="5681" y="12448"/>
                    <a:pt x="5685" y="12420"/>
                    <a:pt x="5677" y="12383"/>
                  </a:cubicBezTo>
                  <a:cubicBezTo>
                    <a:pt x="5773" y="12362"/>
                    <a:pt x="5783" y="12641"/>
                    <a:pt x="5830" y="12702"/>
                  </a:cubicBezTo>
                  <a:cubicBezTo>
                    <a:pt x="5907" y="12800"/>
                    <a:pt x="6096" y="12798"/>
                    <a:pt x="6204" y="12813"/>
                  </a:cubicBezTo>
                  <a:cubicBezTo>
                    <a:pt x="6343" y="12843"/>
                    <a:pt x="6560" y="12984"/>
                    <a:pt x="6684" y="12921"/>
                  </a:cubicBezTo>
                  <a:cubicBezTo>
                    <a:pt x="6904" y="12809"/>
                    <a:pt x="7142" y="12917"/>
                    <a:pt x="7377" y="12831"/>
                  </a:cubicBezTo>
                  <a:cubicBezTo>
                    <a:pt x="7381" y="12857"/>
                    <a:pt x="7392" y="12874"/>
                    <a:pt x="7409" y="12884"/>
                  </a:cubicBezTo>
                  <a:cubicBezTo>
                    <a:pt x="7402" y="12977"/>
                    <a:pt x="7445" y="12999"/>
                    <a:pt x="7507" y="12996"/>
                  </a:cubicBezTo>
                  <a:cubicBezTo>
                    <a:pt x="7525" y="13107"/>
                    <a:pt x="7595" y="13302"/>
                    <a:pt x="7708" y="13243"/>
                  </a:cubicBezTo>
                  <a:cubicBezTo>
                    <a:pt x="7799" y="13358"/>
                    <a:pt x="7948" y="13516"/>
                    <a:pt x="8082" y="13456"/>
                  </a:cubicBezTo>
                  <a:cubicBezTo>
                    <a:pt x="8040" y="13536"/>
                    <a:pt x="7899" y="13395"/>
                    <a:pt x="7863" y="13512"/>
                  </a:cubicBezTo>
                  <a:cubicBezTo>
                    <a:pt x="7838" y="13591"/>
                    <a:pt x="7985" y="13734"/>
                    <a:pt x="8024" y="13785"/>
                  </a:cubicBezTo>
                  <a:cubicBezTo>
                    <a:pt x="8174" y="13978"/>
                    <a:pt x="8328" y="14099"/>
                    <a:pt x="8506" y="13859"/>
                  </a:cubicBezTo>
                  <a:cubicBezTo>
                    <a:pt x="8506" y="13859"/>
                    <a:pt x="8511" y="13822"/>
                    <a:pt x="8511" y="13821"/>
                  </a:cubicBezTo>
                  <a:cubicBezTo>
                    <a:pt x="8597" y="14372"/>
                    <a:pt x="8658" y="15060"/>
                    <a:pt x="8944" y="15536"/>
                  </a:cubicBezTo>
                  <a:cubicBezTo>
                    <a:pt x="9051" y="15713"/>
                    <a:pt x="9457" y="17441"/>
                    <a:pt x="9713" y="17105"/>
                  </a:cubicBezTo>
                  <a:cubicBezTo>
                    <a:pt x="9784" y="17012"/>
                    <a:pt x="9781" y="16935"/>
                    <a:pt x="9870" y="16876"/>
                  </a:cubicBezTo>
                  <a:cubicBezTo>
                    <a:pt x="9961" y="16816"/>
                    <a:pt x="9845" y="16697"/>
                    <a:pt x="9968" y="16619"/>
                  </a:cubicBezTo>
                  <a:cubicBezTo>
                    <a:pt x="9997" y="16525"/>
                    <a:pt x="10045" y="16545"/>
                    <a:pt x="10043" y="16402"/>
                  </a:cubicBezTo>
                  <a:cubicBezTo>
                    <a:pt x="10042" y="16315"/>
                    <a:pt x="9996" y="16229"/>
                    <a:pt x="10027" y="16148"/>
                  </a:cubicBezTo>
                  <a:cubicBezTo>
                    <a:pt x="10149" y="15836"/>
                    <a:pt x="9994" y="15606"/>
                    <a:pt x="10014" y="15300"/>
                  </a:cubicBezTo>
                  <a:cubicBezTo>
                    <a:pt x="10017" y="15254"/>
                    <a:pt x="10218" y="15132"/>
                    <a:pt x="10207" y="15132"/>
                  </a:cubicBezTo>
                  <a:cubicBezTo>
                    <a:pt x="10321" y="15132"/>
                    <a:pt x="10494" y="14748"/>
                    <a:pt x="10602" y="14634"/>
                  </a:cubicBezTo>
                  <a:cubicBezTo>
                    <a:pt x="10691" y="14538"/>
                    <a:pt x="10737" y="14284"/>
                    <a:pt x="10862" y="14259"/>
                  </a:cubicBezTo>
                  <a:cubicBezTo>
                    <a:pt x="10992" y="14233"/>
                    <a:pt x="11028" y="14088"/>
                    <a:pt x="11120" y="13995"/>
                  </a:cubicBezTo>
                  <a:cubicBezTo>
                    <a:pt x="10889" y="13710"/>
                    <a:pt x="11322" y="13817"/>
                    <a:pt x="11401" y="13792"/>
                  </a:cubicBezTo>
                  <a:lnTo>
                    <a:pt x="11405" y="13809"/>
                  </a:lnTo>
                  <a:cubicBezTo>
                    <a:pt x="11513" y="13796"/>
                    <a:pt x="11840" y="13734"/>
                    <a:pt x="11758" y="13509"/>
                  </a:cubicBezTo>
                  <a:cubicBezTo>
                    <a:pt x="11915" y="13567"/>
                    <a:pt x="11804" y="13766"/>
                    <a:pt x="11804" y="13858"/>
                  </a:cubicBezTo>
                  <a:cubicBezTo>
                    <a:pt x="11855" y="13932"/>
                    <a:pt x="11916" y="14007"/>
                    <a:pt x="11963" y="14088"/>
                  </a:cubicBezTo>
                  <a:cubicBezTo>
                    <a:pt x="12025" y="14193"/>
                    <a:pt x="12122" y="14206"/>
                    <a:pt x="12170" y="14271"/>
                  </a:cubicBezTo>
                  <a:cubicBezTo>
                    <a:pt x="12116" y="14362"/>
                    <a:pt x="12121" y="14561"/>
                    <a:pt x="12259" y="14543"/>
                  </a:cubicBezTo>
                  <a:lnTo>
                    <a:pt x="12265" y="14517"/>
                  </a:lnTo>
                  <a:cubicBezTo>
                    <a:pt x="12405" y="14547"/>
                    <a:pt x="12309" y="15318"/>
                    <a:pt x="12423" y="15210"/>
                  </a:cubicBezTo>
                  <a:cubicBezTo>
                    <a:pt x="12494" y="15441"/>
                    <a:pt x="12802" y="15118"/>
                    <a:pt x="12844" y="14997"/>
                  </a:cubicBezTo>
                  <a:cubicBezTo>
                    <a:pt x="12856" y="15037"/>
                    <a:pt x="12878" y="15060"/>
                    <a:pt x="12911" y="15067"/>
                  </a:cubicBezTo>
                  <a:cubicBezTo>
                    <a:pt x="12902" y="15223"/>
                    <a:pt x="13012" y="15781"/>
                    <a:pt x="13143" y="15859"/>
                  </a:cubicBezTo>
                  <a:lnTo>
                    <a:pt x="13144" y="15854"/>
                  </a:lnTo>
                  <a:cubicBezTo>
                    <a:pt x="13197" y="16052"/>
                    <a:pt x="13142" y="16636"/>
                    <a:pt x="13250" y="16730"/>
                  </a:cubicBezTo>
                  <a:cubicBezTo>
                    <a:pt x="13233" y="16829"/>
                    <a:pt x="13157" y="17177"/>
                    <a:pt x="13261" y="17253"/>
                  </a:cubicBezTo>
                  <a:cubicBezTo>
                    <a:pt x="13268" y="17259"/>
                    <a:pt x="13275" y="17264"/>
                    <a:pt x="13282" y="17267"/>
                  </a:cubicBezTo>
                  <a:cubicBezTo>
                    <a:pt x="13318" y="17267"/>
                    <a:pt x="13328" y="17221"/>
                    <a:pt x="13335" y="17183"/>
                  </a:cubicBezTo>
                  <a:cubicBezTo>
                    <a:pt x="13489" y="17447"/>
                    <a:pt x="13664" y="17696"/>
                    <a:pt x="13664" y="18046"/>
                  </a:cubicBezTo>
                  <a:cubicBezTo>
                    <a:pt x="13665" y="18236"/>
                    <a:pt x="13986" y="18792"/>
                    <a:pt x="14143" y="18792"/>
                  </a:cubicBezTo>
                  <a:lnTo>
                    <a:pt x="14108" y="18792"/>
                  </a:lnTo>
                  <a:lnTo>
                    <a:pt x="14340" y="18993"/>
                  </a:lnTo>
                  <a:cubicBezTo>
                    <a:pt x="14381" y="18801"/>
                    <a:pt x="14438" y="18554"/>
                    <a:pt x="14266" y="18407"/>
                  </a:cubicBezTo>
                  <a:cubicBezTo>
                    <a:pt x="14222" y="18370"/>
                    <a:pt x="14205" y="18151"/>
                    <a:pt x="14226" y="18088"/>
                  </a:cubicBezTo>
                  <a:cubicBezTo>
                    <a:pt x="14290" y="17896"/>
                    <a:pt x="14071" y="17539"/>
                    <a:pt x="13928" y="17499"/>
                  </a:cubicBezTo>
                  <a:cubicBezTo>
                    <a:pt x="13881" y="17415"/>
                    <a:pt x="13661" y="17373"/>
                    <a:pt x="13645" y="17259"/>
                  </a:cubicBezTo>
                  <a:cubicBezTo>
                    <a:pt x="13745" y="17168"/>
                    <a:pt x="13574" y="16889"/>
                    <a:pt x="13559" y="16792"/>
                  </a:cubicBezTo>
                  <a:cubicBezTo>
                    <a:pt x="13529" y="16788"/>
                    <a:pt x="13501" y="16791"/>
                    <a:pt x="13472" y="16803"/>
                  </a:cubicBezTo>
                  <a:cubicBezTo>
                    <a:pt x="13429" y="16495"/>
                    <a:pt x="13632" y="16145"/>
                    <a:pt x="13549" y="15846"/>
                  </a:cubicBezTo>
                  <a:cubicBezTo>
                    <a:pt x="13573" y="15845"/>
                    <a:pt x="13595" y="15843"/>
                    <a:pt x="13619" y="15840"/>
                  </a:cubicBezTo>
                  <a:cubicBezTo>
                    <a:pt x="13609" y="16099"/>
                    <a:pt x="13684" y="15951"/>
                    <a:pt x="13779" y="16047"/>
                  </a:cubicBezTo>
                  <a:cubicBezTo>
                    <a:pt x="13864" y="16023"/>
                    <a:pt x="13870" y="16267"/>
                    <a:pt x="13976" y="16189"/>
                  </a:cubicBezTo>
                  <a:cubicBezTo>
                    <a:pt x="14020" y="16272"/>
                    <a:pt x="14042" y="16563"/>
                    <a:pt x="14148" y="16421"/>
                  </a:cubicBezTo>
                  <a:cubicBezTo>
                    <a:pt x="14160" y="16430"/>
                    <a:pt x="14169" y="16479"/>
                    <a:pt x="14172" y="16497"/>
                  </a:cubicBezTo>
                  <a:cubicBezTo>
                    <a:pt x="14248" y="16535"/>
                    <a:pt x="14324" y="16665"/>
                    <a:pt x="14393" y="16675"/>
                  </a:cubicBezTo>
                  <a:cubicBezTo>
                    <a:pt x="14349" y="16802"/>
                    <a:pt x="14378" y="16936"/>
                    <a:pt x="14328" y="17065"/>
                  </a:cubicBezTo>
                  <a:cubicBezTo>
                    <a:pt x="14423" y="17103"/>
                    <a:pt x="14649" y="16942"/>
                    <a:pt x="14681" y="16817"/>
                  </a:cubicBezTo>
                  <a:cubicBezTo>
                    <a:pt x="14747" y="16823"/>
                    <a:pt x="14771" y="16679"/>
                    <a:pt x="14777" y="16616"/>
                  </a:cubicBezTo>
                  <a:lnTo>
                    <a:pt x="14795" y="16636"/>
                  </a:lnTo>
                  <a:cubicBezTo>
                    <a:pt x="14920" y="16540"/>
                    <a:pt x="15138" y="16456"/>
                    <a:pt x="15162" y="16247"/>
                  </a:cubicBezTo>
                  <a:cubicBezTo>
                    <a:pt x="15186" y="16037"/>
                    <a:pt x="15149" y="15872"/>
                    <a:pt x="15136" y="15668"/>
                  </a:cubicBezTo>
                  <a:cubicBezTo>
                    <a:pt x="15108" y="15228"/>
                    <a:pt x="14762" y="15014"/>
                    <a:pt x="14564" y="14711"/>
                  </a:cubicBezTo>
                  <a:cubicBezTo>
                    <a:pt x="14528" y="14587"/>
                    <a:pt x="14270" y="14343"/>
                    <a:pt x="14428" y="14189"/>
                  </a:cubicBezTo>
                  <a:cubicBezTo>
                    <a:pt x="14501" y="14117"/>
                    <a:pt x="14517" y="14012"/>
                    <a:pt x="14591" y="13938"/>
                  </a:cubicBezTo>
                  <a:cubicBezTo>
                    <a:pt x="14638" y="13892"/>
                    <a:pt x="14715" y="13816"/>
                    <a:pt x="14743" y="13760"/>
                  </a:cubicBezTo>
                  <a:cubicBezTo>
                    <a:pt x="14780" y="13785"/>
                    <a:pt x="14880" y="13924"/>
                    <a:pt x="14917" y="13797"/>
                  </a:cubicBezTo>
                  <a:cubicBezTo>
                    <a:pt x="14919" y="13798"/>
                    <a:pt x="14921" y="13800"/>
                    <a:pt x="14924" y="13802"/>
                  </a:cubicBezTo>
                  <a:cubicBezTo>
                    <a:pt x="14874" y="13903"/>
                    <a:pt x="14944" y="14050"/>
                    <a:pt x="15003" y="14121"/>
                  </a:cubicBezTo>
                  <a:cubicBezTo>
                    <a:pt x="14696" y="14139"/>
                    <a:pt x="14934" y="14721"/>
                    <a:pt x="15063" y="14532"/>
                  </a:cubicBezTo>
                  <a:cubicBezTo>
                    <a:pt x="15168" y="14522"/>
                    <a:pt x="15172" y="14273"/>
                    <a:pt x="15207" y="14188"/>
                  </a:cubicBezTo>
                  <a:cubicBezTo>
                    <a:pt x="15207" y="14093"/>
                    <a:pt x="15157" y="14104"/>
                    <a:pt x="15102" y="14115"/>
                  </a:cubicBezTo>
                  <a:cubicBezTo>
                    <a:pt x="15199" y="14030"/>
                    <a:pt x="15118" y="14016"/>
                    <a:pt x="15104" y="13913"/>
                  </a:cubicBezTo>
                  <a:cubicBezTo>
                    <a:pt x="15092" y="13820"/>
                    <a:pt x="15241" y="13850"/>
                    <a:pt x="15282" y="13822"/>
                  </a:cubicBezTo>
                  <a:cubicBezTo>
                    <a:pt x="15359" y="13767"/>
                    <a:pt x="15439" y="13745"/>
                    <a:pt x="15523" y="13688"/>
                  </a:cubicBezTo>
                  <a:cubicBezTo>
                    <a:pt x="15526" y="13681"/>
                    <a:pt x="15528" y="13675"/>
                    <a:pt x="15529" y="13668"/>
                  </a:cubicBezTo>
                  <a:cubicBezTo>
                    <a:pt x="15564" y="13634"/>
                    <a:pt x="15623" y="13651"/>
                    <a:pt x="15631" y="13574"/>
                  </a:cubicBezTo>
                  <a:cubicBezTo>
                    <a:pt x="15690" y="13627"/>
                    <a:pt x="16074" y="13471"/>
                    <a:pt x="16095" y="13390"/>
                  </a:cubicBezTo>
                  <a:cubicBezTo>
                    <a:pt x="16114" y="13308"/>
                    <a:pt x="16263" y="13203"/>
                    <a:pt x="16314" y="13153"/>
                  </a:cubicBezTo>
                  <a:cubicBezTo>
                    <a:pt x="16369" y="13097"/>
                    <a:pt x="16451" y="12820"/>
                    <a:pt x="16493" y="12794"/>
                  </a:cubicBezTo>
                  <a:lnTo>
                    <a:pt x="16510" y="12781"/>
                  </a:lnTo>
                  <a:cubicBezTo>
                    <a:pt x="16523" y="12573"/>
                    <a:pt x="16584" y="12331"/>
                    <a:pt x="16643" y="12135"/>
                  </a:cubicBezTo>
                  <a:cubicBezTo>
                    <a:pt x="16777" y="12226"/>
                    <a:pt x="16741" y="11976"/>
                    <a:pt x="16718" y="11897"/>
                  </a:cubicBezTo>
                  <a:lnTo>
                    <a:pt x="16759" y="11906"/>
                  </a:lnTo>
                  <a:cubicBezTo>
                    <a:pt x="16726" y="11747"/>
                    <a:pt x="16728" y="11491"/>
                    <a:pt x="16531" y="11506"/>
                  </a:cubicBezTo>
                  <a:cubicBezTo>
                    <a:pt x="16589" y="11423"/>
                    <a:pt x="16734" y="11436"/>
                    <a:pt x="16572" y="11272"/>
                  </a:cubicBezTo>
                  <a:lnTo>
                    <a:pt x="16584" y="11278"/>
                  </a:lnTo>
                  <a:cubicBezTo>
                    <a:pt x="16598" y="11049"/>
                    <a:pt x="16383" y="11061"/>
                    <a:pt x="16346" y="10916"/>
                  </a:cubicBezTo>
                  <a:cubicBezTo>
                    <a:pt x="16216" y="10747"/>
                    <a:pt x="16131" y="10449"/>
                    <a:pt x="15922" y="10393"/>
                  </a:cubicBezTo>
                  <a:cubicBezTo>
                    <a:pt x="15951" y="10281"/>
                    <a:pt x="15996" y="10050"/>
                    <a:pt x="16094" y="10009"/>
                  </a:cubicBezTo>
                  <a:cubicBezTo>
                    <a:pt x="16162" y="9981"/>
                    <a:pt x="16172" y="9976"/>
                    <a:pt x="16241" y="9976"/>
                  </a:cubicBezTo>
                  <a:cubicBezTo>
                    <a:pt x="16389" y="9976"/>
                    <a:pt x="16257" y="9717"/>
                    <a:pt x="16138" y="9717"/>
                  </a:cubicBezTo>
                  <a:cubicBezTo>
                    <a:pt x="16041" y="9717"/>
                    <a:pt x="15947" y="9596"/>
                    <a:pt x="15855" y="9645"/>
                  </a:cubicBezTo>
                  <a:cubicBezTo>
                    <a:pt x="15815" y="9666"/>
                    <a:pt x="15657" y="9959"/>
                    <a:pt x="15665" y="9700"/>
                  </a:cubicBezTo>
                  <a:cubicBezTo>
                    <a:pt x="15671" y="9442"/>
                    <a:pt x="15348" y="9696"/>
                    <a:pt x="15343" y="9394"/>
                  </a:cubicBezTo>
                  <a:cubicBezTo>
                    <a:pt x="15385" y="9432"/>
                    <a:pt x="15449" y="9421"/>
                    <a:pt x="15498" y="9408"/>
                  </a:cubicBezTo>
                  <a:cubicBezTo>
                    <a:pt x="15515" y="9403"/>
                    <a:pt x="15696" y="9022"/>
                    <a:pt x="15716" y="8978"/>
                  </a:cubicBezTo>
                  <a:cubicBezTo>
                    <a:pt x="15802" y="8780"/>
                    <a:pt x="15869" y="9340"/>
                    <a:pt x="15873" y="9343"/>
                  </a:cubicBezTo>
                  <a:cubicBezTo>
                    <a:pt x="15724" y="9412"/>
                    <a:pt x="15962" y="9649"/>
                    <a:pt x="16042" y="9398"/>
                  </a:cubicBezTo>
                  <a:cubicBezTo>
                    <a:pt x="16080" y="9281"/>
                    <a:pt x="16134" y="9226"/>
                    <a:pt x="16255" y="9232"/>
                  </a:cubicBezTo>
                  <a:cubicBezTo>
                    <a:pt x="16563" y="9232"/>
                    <a:pt x="16381" y="9707"/>
                    <a:pt x="16600" y="9725"/>
                  </a:cubicBezTo>
                  <a:cubicBezTo>
                    <a:pt x="16602" y="9756"/>
                    <a:pt x="16619" y="9789"/>
                    <a:pt x="16637" y="9811"/>
                  </a:cubicBezTo>
                  <a:cubicBezTo>
                    <a:pt x="16663" y="9798"/>
                    <a:pt x="16698" y="9771"/>
                    <a:pt x="16709" y="9740"/>
                  </a:cubicBezTo>
                  <a:cubicBezTo>
                    <a:pt x="16725" y="9749"/>
                    <a:pt x="16741" y="9758"/>
                    <a:pt x="16757" y="9767"/>
                  </a:cubicBezTo>
                  <a:cubicBezTo>
                    <a:pt x="16769" y="9767"/>
                    <a:pt x="16778" y="9762"/>
                    <a:pt x="16785" y="9756"/>
                  </a:cubicBezTo>
                  <a:cubicBezTo>
                    <a:pt x="16797" y="9780"/>
                    <a:pt x="16820" y="9802"/>
                    <a:pt x="16840" y="9817"/>
                  </a:cubicBezTo>
                  <a:cubicBezTo>
                    <a:pt x="16852" y="9804"/>
                    <a:pt x="16864" y="9788"/>
                    <a:pt x="16873" y="9771"/>
                  </a:cubicBezTo>
                  <a:cubicBezTo>
                    <a:pt x="16891" y="9805"/>
                    <a:pt x="16902" y="9828"/>
                    <a:pt x="16908" y="9843"/>
                  </a:cubicBezTo>
                  <a:cubicBezTo>
                    <a:pt x="16847" y="9895"/>
                    <a:pt x="17004" y="10307"/>
                    <a:pt x="17021" y="10410"/>
                  </a:cubicBezTo>
                  <a:cubicBezTo>
                    <a:pt x="17070" y="10691"/>
                    <a:pt x="17304" y="10518"/>
                    <a:pt x="17449" y="10518"/>
                  </a:cubicBezTo>
                  <a:cubicBezTo>
                    <a:pt x="17808" y="10215"/>
                    <a:pt x="17261" y="9613"/>
                    <a:pt x="17080" y="9402"/>
                  </a:cubicBezTo>
                  <a:lnTo>
                    <a:pt x="17048" y="9438"/>
                  </a:lnTo>
                  <a:cubicBezTo>
                    <a:pt x="16837" y="9231"/>
                    <a:pt x="16887" y="9348"/>
                    <a:pt x="17005" y="9091"/>
                  </a:cubicBezTo>
                  <a:cubicBezTo>
                    <a:pt x="17099" y="8895"/>
                    <a:pt x="16986" y="8839"/>
                    <a:pt x="17044" y="8633"/>
                  </a:cubicBezTo>
                  <a:cubicBezTo>
                    <a:pt x="17065" y="8626"/>
                    <a:pt x="17115" y="8634"/>
                    <a:pt x="17137" y="8636"/>
                  </a:cubicBezTo>
                  <a:cubicBezTo>
                    <a:pt x="17110" y="8586"/>
                    <a:pt x="17077" y="8532"/>
                    <a:pt x="17040" y="8493"/>
                  </a:cubicBezTo>
                  <a:cubicBezTo>
                    <a:pt x="17041" y="8492"/>
                    <a:pt x="17041" y="8490"/>
                    <a:pt x="17042" y="8488"/>
                  </a:cubicBezTo>
                  <a:cubicBezTo>
                    <a:pt x="17064" y="8487"/>
                    <a:pt x="17086" y="8479"/>
                    <a:pt x="17106" y="8468"/>
                  </a:cubicBezTo>
                  <a:cubicBezTo>
                    <a:pt x="17136" y="8432"/>
                    <a:pt x="17150" y="8393"/>
                    <a:pt x="17159" y="8342"/>
                  </a:cubicBezTo>
                  <a:cubicBezTo>
                    <a:pt x="17315" y="8418"/>
                    <a:pt x="17705" y="8619"/>
                    <a:pt x="17671" y="8117"/>
                  </a:cubicBezTo>
                  <a:cubicBezTo>
                    <a:pt x="17658" y="7925"/>
                    <a:pt x="17808" y="7735"/>
                    <a:pt x="17792" y="7535"/>
                  </a:cubicBezTo>
                  <a:cubicBezTo>
                    <a:pt x="17781" y="7389"/>
                    <a:pt x="17861" y="7091"/>
                    <a:pt x="17823" y="6968"/>
                  </a:cubicBezTo>
                  <a:cubicBezTo>
                    <a:pt x="17754" y="6743"/>
                    <a:pt x="17595" y="6575"/>
                    <a:pt x="17533" y="6355"/>
                  </a:cubicBezTo>
                  <a:cubicBezTo>
                    <a:pt x="17482" y="6176"/>
                    <a:pt x="17477" y="6076"/>
                    <a:pt x="17371" y="5930"/>
                  </a:cubicBezTo>
                  <a:cubicBezTo>
                    <a:pt x="17206" y="5696"/>
                    <a:pt x="16964" y="5566"/>
                    <a:pt x="16701" y="5550"/>
                  </a:cubicBezTo>
                  <a:lnTo>
                    <a:pt x="16702" y="5599"/>
                  </a:lnTo>
                  <a:lnTo>
                    <a:pt x="16682" y="5620"/>
                  </a:lnTo>
                  <a:cubicBezTo>
                    <a:pt x="16715" y="5661"/>
                    <a:pt x="16696" y="5689"/>
                    <a:pt x="16705" y="5735"/>
                  </a:cubicBezTo>
                  <a:cubicBezTo>
                    <a:pt x="16705" y="5735"/>
                    <a:pt x="16701" y="5738"/>
                    <a:pt x="16686" y="5738"/>
                  </a:cubicBezTo>
                  <a:cubicBezTo>
                    <a:pt x="16699" y="5604"/>
                    <a:pt x="16597" y="5649"/>
                    <a:pt x="16543" y="5672"/>
                  </a:cubicBezTo>
                  <a:cubicBezTo>
                    <a:pt x="16464" y="5655"/>
                    <a:pt x="16474" y="5478"/>
                    <a:pt x="16362" y="5478"/>
                  </a:cubicBezTo>
                  <a:cubicBezTo>
                    <a:pt x="16292" y="5478"/>
                    <a:pt x="16248" y="5504"/>
                    <a:pt x="16175" y="5453"/>
                  </a:cubicBezTo>
                  <a:cubicBezTo>
                    <a:pt x="16188" y="5307"/>
                    <a:pt x="16331" y="5234"/>
                    <a:pt x="16320" y="5059"/>
                  </a:cubicBezTo>
                  <a:cubicBezTo>
                    <a:pt x="16316" y="4984"/>
                    <a:pt x="16399" y="4871"/>
                    <a:pt x="16438" y="4830"/>
                  </a:cubicBezTo>
                  <a:cubicBezTo>
                    <a:pt x="16438" y="4780"/>
                    <a:pt x="16419" y="4738"/>
                    <a:pt x="16403" y="4694"/>
                  </a:cubicBezTo>
                  <a:cubicBezTo>
                    <a:pt x="16485" y="4410"/>
                    <a:pt x="16622" y="4513"/>
                    <a:pt x="16822" y="4502"/>
                  </a:cubicBezTo>
                  <a:cubicBezTo>
                    <a:pt x="17017" y="4491"/>
                    <a:pt x="17229" y="4512"/>
                    <a:pt x="17432" y="4486"/>
                  </a:cubicBezTo>
                  <a:cubicBezTo>
                    <a:pt x="17432" y="4486"/>
                    <a:pt x="17380" y="4399"/>
                    <a:pt x="17380" y="4399"/>
                  </a:cubicBezTo>
                  <a:cubicBezTo>
                    <a:pt x="17472" y="4395"/>
                    <a:pt x="17591" y="4417"/>
                    <a:pt x="17675" y="4457"/>
                  </a:cubicBezTo>
                  <a:lnTo>
                    <a:pt x="17587" y="4479"/>
                  </a:lnTo>
                  <a:cubicBezTo>
                    <a:pt x="17820" y="4694"/>
                    <a:pt x="18012" y="4482"/>
                    <a:pt x="18255" y="4567"/>
                  </a:cubicBezTo>
                  <a:lnTo>
                    <a:pt x="18310" y="4498"/>
                  </a:lnTo>
                  <a:cubicBezTo>
                    <a:pt x="18234" y="4374"/>
                    <a:pt x="18125" y="4427"/>
                    <a:pt x="18045" y="4339"/>
                  </a:cubicBezTo>
                  <a:cubicBezTo>
                    <a:pt x="18017" y="4297"/>
                    <a:pt x="18066" y="4003"/>
                    <a:pt x="18073" y="3947"/>
                  </a:cubicBezTo>
                  <a:cubicBezTo>
                    <a:pt x="18187" y="3913"/>
                    <a:pt x="18309" y="3913"/>
                    <a:pt x="18421" y="3949"/>
                  </a:cubicBezTo>
                  <a:cubicBezTo>
                    <a:pt x="18458" y="3949"/>
                    <a:pt x="18515" y="4111"/>
                    <a:pt x="18527" y="4157"/>
                  </a:cubicBezTo>
                  <a:cubicBezTo>
                    <a:pt x="18550" y="4152"/>
                    <a:pt x="18576" y="4143"/>
                    <a:pt x="18595" y="4129"/>
                  </a:cubicBezTo>
                  <a:cubicBezTo>
                    <a:pt x="18617" y="4170"/>
                    <a:pt x="18639" y="4210"/>
                    <a:pt x="18664" y="4248"/>
                  </a:cubicBezTo>
                  <a:cubicBezTo>
                    <a:pt x="18693" y="4222"/>
                    <a:pt x="18724" y="4201"/>
                    <a:pt x="18757" y="4186"/>
                  </a:cubicBezTo>
                  <a:cubicBezTo>
                    <a:pt x="18758" y="4038"/>
                    <a:pt x="18825" y="3956"/>
                    <a:pt x="18932" y="4040"/>
                  </a:cubicBezTo>
                  <a:cubicBezTo>
                    <a:pt x="18932" y="4003"/>
                    <a:pt x="18933" y="3962"/>
                    <a:pt x="18927" y="3925"/>
                  </a:cubicBezTo>
                  <a:cubicBezTo>
                    <a:pt x="18949" y="3962"/>
                    <a:pt x="18974" y="4040"/>
                    <a:pt x="19016" y="4044"/>
                  </a:cubicBezTo>
                  <a:cubicBezTo>
                    <a:pt x="19020" y="4065"/>
                    <a:pt x="19027" y="4085"/>
                    <a:pt x="19036" y="4104"/>
                  </a:cubicBezTo>
                  <a:cubicBezTo>
                    <a:pt x="18991" y="4134"/>
                    <a:pt x="18948" y="4163"/>
                    <a:pt x="18913" y="4209"/>
                  </a:cubicBezTo>
                  <a:lnTo>
                    <a:pt x="18933" y="4227"/>
                  </a:lnTo>
                  <a:lnTo>
                    <a:pt x="18922" y="4242"/>
                  </a:lnTo>
                  <a:cubicBezTo>
                    <a:pt x="18933" y="4251"/>
                    <a:pt x="18941" y="4262"/>
                    <a:pt x="18947" y="4276"/>
                  </a:cubicBezTo>
                  <a:cubicBezTo>
                    <a:pt x="18922" y="4461"/>
                    <a:pt x="18945" y="4782"/>
                    <a:pt x="18746" y="4754"/>
                  </a:cubicBezTo>
                  <a:cubicBezTo>
                    <a:pt x="18747" y="4788"/>
                    <a:pt x="18744" y="4821"/>
                    <a:pt x="18739" y="4854"/>
                  </a:cubicBezTo>
                  <a:cubicBezTo>
                    <a:pt x="18836" y="5008"/>
                    <a:pt x="18864" y="5224"/>
                    <a:pt x="18983" y="5396"/>
                  </a:cubicBezTo>
                  <a:cubicBezTo>
                    <a:pt x="19126" y="5602"/>
                    <a:pt x="19308" y="5753"/>
                    <a:pt x="19457" y="5949"/>
                  </a:cubicBezTo>
                  <a:cubicBezTo>
                    <a:pt x="19532" y="6048"/>
                    <a:pt x="19836" y="6469"/>
                    <a:pt x="19960" y="6469"/>
                  </a:cubicBezTo>
                  <a:cubicBezTo>
                    <a:pt x="20212" y="6469"/>
                    <a:pt x="19956" y="6018"/>
                    <a:pt x="19950" y="5979"/>
                  </a:cubicBezTo>
                  <a:cubicBezTo>
                    <a:pt x="19977" y="5936"/>
                    <a:pt x="20168" y="5982"/>
                    <a:pt x="20211" y="5985"/>
                  </a:cubicBezTo>
                  <a:cubicBezTo>
                    <a:pt x="20174" y="5942"/>
                    <a:pt x="19926" y="5707"/>
                    <a:pt x="19968" y="5649"/>
                  </a:cubicBezTo>
                  <a:cubicBezTo>
                    <a:pt x="19982" y="5630"/>
                    <a:pt x="20101" y="5654"/>
                    <a:pt x="20126" y="5664"/>
                  </a:cubicBezTo>
                  <a:cubicBezTo>
                    <a:pt x="20192" y="5412"/>
                    <a:pt x="19863" y="5420"/>
                    <a:pt x="19903" y="5247"/>
                  </a:cubicBezTo>
                  <a:cubicBezTo>
                    <a:pt x="19934" y="5260"/>
                    <a:pt x="19968" y="5294"/>
                    <a:pt x="19997" y="5315"/>
                  </a:cubicBezTo>
                  <a:cubicBezTo>
                    <a:pt x="20147" y="5117"/>
                    <a:pt x="19645" y="4785"/>
                    <a:pt x="19523" y="4756"/>
                  </a:cubicBezTo>
                  <a:cubicBezTo>
                    <a:pt x="19467" y="4748"/>
                    <a:pt x="19432" y="4643"/>
                    <a:pt x="19443" y="4586"/>
                  </a:cubicBezTo>
                  <a:cubicBezTo>
                    <a:pt x="19470" y="4445"/>
                    <a:pt x="19324" y="4420"/>
                    <a:pt x="19334" y="4366"/>
                  </a:cubicBezTo>
                  <a:cubicBezTo>
                    <a:pt x="19351" y="4272"/>
                    <a:pt x="19470" y="4429"/>
                    <a:pt x="19504" y="4429"/>
                  </a:cubicBezTo>
                  <a:cubicBezTo>
                    <a:pt x="19583" y="4429"/>
                    <a:pt x="19522" y="4292"/>
                    <a:pt x="19560" y="4279"/>
                  </a:cubicBezTo>
                  <a:cubicBezTo>
                    <a:pt x="19779" y="4468"/>
                    <a:pt x="19644" y="4227"/>
                    <a:pt x="19830" y="4227"/>
                  </a:cubicBezTo>
                  <a:cubicBezTo>
                    <a:pt x="19974" y="4180"/>
                    <a:pt x="20153" y="4358"/>
                    <a:pt x="20275" y="4424"/>
                  </a:cubicBezTo>
                  <a:cubicBezTo>
                    <a:pt x="20286" y="4362"/>
                    <a:pt x="20280" y="4286"/>
                    <a:pt x="20244" y="4238"/>
                  </a:cubicBezTo>
                  <a:cubicBezTo>
                    <a:pt x="20487" y="4009"/>
                    <a:pt x="20524" y="3674"/>
                    <a:pt x="20914" y="3862"/>
                  </a:cubicBezTo>
                  <a:cubicBezTo>
                    <a:pt x="20928" y="3840"/>
                    <a:pt x="20946" y="3835"/>
                    <a:pt x="20968" y="3843"/>
                  </a:cubicBezTo>
                  <a:cubicBezTo>
                    <a:pt x="20980" y="3602"/>
                    <a:pt x="20494" y="3359"/>
                    <a:pt x="20326" y="3322"/>
                  </a:cubicBezTo>
                  <a:cubicBezTo>
                    <a:pt x="20400" y="3299"/>
                    <a:pt x="20509" y="3221"/>
                    <a:pt x="20442" y="3106"/>
                  </a:cubicBezTo>
                  <a:cubicBezTo>
                    <a:pt x="20615" y="3209"/>
                    <a:pt x="20796" y="3130"/>
                    <a:pt x="20975" y="3259"/>
                  </a:cubicBezTo>
                  <a:cubicBezTo>
                    <a:pt x="21042" y="3307"/>
                    <a:pt x="21600" y="3507"/>
                    <a:pt x="21591" y="3334"/>
                  </a:cubicBezTo>
                  <a:cubicBezTo>
                    <a:pt x="21518" y="3261"/>
                    <a:pt x="21537" y="3195"/>
                    <a:pt x="21482" y="3136"/>
                  </a:cubicBezTo>
                  <a:close/>
                  <a:moveTo>
                    <a:pt x="16994" y="18909"/>
                  </a:moveTo>
                  <a:cubicBezTo>
                    <a:pt x="16992" y="18916"/>
                    <a:pt x="16986" y="18936"/>
                    <a:pt x="16994" y="18908"/>
                  </a:cubicBezTo>
                  <a:cubicBezTo>
                    <a:pt x="16995" y="18905"/>
                    <a:pt x="16995" y="18906"/>
                    <a:pt x="16994" y="18908"/>
                  </a:cubicBezTo>
                  <a:cubicBezTo>
                    <a:pt x="17025" y="18802"/>
                    <a:pt x="16849" y="18703"/>
                    <a:pt x="16797" y="18645"/>
                  </a:cubicBezTo>
                  <a:cubicBezTo>
                    <a:pt x="16910" y="18509"/>
                    <a:pt x="16724" y="18432"/>
                    <a:pt x="16738" y="18304"/>
                  </a:cubicBezTo>
                  <a:lnTo>
                    <a:pt x="16754" y="18340"/>
                  </a:lnTo>
                  <a:lnTo>
                    <a:pt x="16768" y="18257"/>
                  </a:lnTo>
                  <a:lnTo>
                    <a:pt x="16776" y="18259"/>
                  </a:lnTo>
                  <a:cubicBezTo>
                    <a:pt x="16763" y="18110"/>
                    <a:pt x="16888" y="18117"/>
                    <a:pt x="16947" y="18016"/>
                  </a:cubicBezTo>
                  <a:cubicBezTo>
                    <a:pt x="16932" y="18006"/>
                    <a:pt x="16894" y="17954"/>
                    <a:pt x="16878" y="17954"/>
                  </a:cubicBezTo>
                  <a:cubicBezTo>
                    <a:pt x="17187" y="17954"/>
                    <a:pt x="16910" y="17614"/>
                    <a:pt x="16748" y="17594"/>
                  </a:cubicBezTo>
                  <a:cubicBezTo>
                    <a:pt x="16760" y="17529"/>
                    <a:pt x="16681" y="17426"/>
                    <a:pt x="16659" y="17362"/>
                  </a:cubicBezTo>
                  <a:cubicBezTo>
                    <a:pt x="16473" y="17255"/>
                    <a:pt x="16458" y="17581"/>
                    <a:pt x="16392" y="17697"/>
                  </a:cubicBezTo>
                  <a:lnTo>
                    <a:pt x="16408" y="17712"/>
                  </a:lnTo>
                  <a:cubicBezTo>
                    <a:pt x="16350" y="17704"/>
                    <a:pt x="16222" y="17768"/>
                    <a:pt x="16295" y="17866"/>
                  </a:cubicBezTo>
                  <a:cubicBezTo>
                    <a:pt x="16216" y="17940"/>
                    <a:pt x="16061" y="17932"/>
                    <a:pt x="16023" y="18049"/>
                  </a:cubicBezTo>
                  <a:cubicBezTo>
                    <a:pt x="15957" y="18251"/>
                    <a:pt x="15876" y="18304"/>
                    <a:pt x="15732" y="18363"/>
                  </a:cubicBezTo>
                  <a:cubicBezTo>
                    <a:pt x="15609" y="18415"/>
                    <a:pt x="15571" y="18696"/>
                    <a:pt x="15535" y="18708"/>
                  </a:cubicBezTo>
                  <a:cubicBezTo>
                    <a:pt x="15508" y="18708"/>
                    <a:pt x="15366" y="18659"/>
                    <a:pt x="15367" y="18626"/>
                  </a:cubicBezTo>
                  <a:lnTo>
                    <a:pt x="15369" y="18534"/>
                  </a:lnTo>
                  <a:lnTo>
                    <a:pt x="15311" y="18575"/>
                  </a:lnTo>
                  <a:lnTo>
                    <a:pt x="15306" y="18562"/>
                  </a:lnTo>
                  <a:cubicBezTo>
                    <a:pt x="15117" y="18677"/>
                    <a:pt x="15108" y="18934"/>
                    <a:pt x="15200" y="19136"/>
                  </a:cubicBezTo>
                  <a:cubicBezTo>
                    <a:pt x="15161" y="19181"/>
                    <a:pt x="15164" y="19258"/>
                    <a:pt x="15203" y="19303"/>
                  </a:cubicBezTo>
                  <a:cubicBezTo>
                    <a:pt x="15195" y="19335"/>
                    <a:pt x="15210" y="19374"/>
                    <a:pt x="15235" y="19385"/>
                  </a:cubicBezTo>
                  <a:cubicBezTo>
                    <a:pt x="15225" y="19424"/>
                    <a:pt x="15232" y="19455"/>
                    <a:pt x="15254" y="19479"/>
                  </a:cubicBezTo>
                  <a:cubicBezTo>
                    <a:pt x="15285" y="19481"/>
                    <a:pt x="15311" y="19464"/>
                    <a:pt x="15340" y="19452"/>
                  </a:cubicBezTo>
                  <a:cubicBezTo>
                    <a:pt x="15350" y="19468"/>
                    <a:pt x="15353" y="19488"/>
                    <a:pt x="15347" y="19511"/>
                  </a:cubicBezTo>
                  <a:cubicBezTo>
                    <a:pt x="15325" y="19540"/>
                    <a:pt x="15350" y="19890"/>
                    <a:pt x="15399" y="19920"/>
                  </a:cubicBezTo>
                  <a:cubicBezTo>
                    <a:pt x="15473" y="19966"/>
                    <a:pt x="15568" y="19928"/>
                    <a:pt x="15643" y="19918"/>
                  </a:cubicBezTo>
                  <a:cubicBezTo>
                    <a:pt x="15630" y="20115"/>
                    <a:pt x="15842" y="20079"/>
                    <a:pt x="15913" y="19951"/>
                  </a:cubicBezTo>
                  <a:cubicBezTo>
                    <a:pt x="15943" y="20003"/>
                    <a:pt x="16038" y="20088"/>
                    <a:pt x="16085" y="20029"/>
                  </a:cubicBezTo>
                  <a:cubicBezTo>
                    <a:pt x="16181" y="20173"/>
                    <a:pt x="16201" y="20238"/>
                    <a:pt x="16389" y="20115"/>
                  </a:cubicBezTo>
                  <a:cubicBezTo>
                    <a:pt x="16410" y="20270"/>
                    <a:pt x="16541" y="20049"/>
                    <a:pt x="16499" y="19901"/>
                  </a:cubicBezTo>
                  <a:cubicBezTo>
                    <a:pt x="16526" y="19881"/>
                    <a:pt x="16539" y="19851"/>
                    <a:pt x="16538" y="19809"/>
                  </a:cubicBezTo>
                  <a:lnTo>
                    <a:pt x="16562" y="19798"/>
                  </a:lnTo>
                  <a:cubicBezTo>
                    <a:pt x="16568" y="19733"/>
                    <a:pt x="16573" y="19601"/>
                    <a:pt x="16539" y="19554"/>
                  </a:cubicBezTo>
                  <a:cubicBezTo>
                    <a:pt x="16562" y="19523"/>
                    <a:pt x="16574" y="19505"/>
                    <a:pt x="16597" y="19520"/>
                  </a:cubicBezTo>
                  <a:cubicBezTo>
                    <a:pt x="16644" y="19442"/>
                    <a:pt x="16806" y="19309"/>
                    <a:pt x="16741" y="19205"/>
                  </a:cubicBezTo>
                  <a:cubicBezTo>
                    <a:pt x="16704" y="19144"/>
                    <a:pt x="16767" y="18984"/>
                    <a:pt x="16806" y="18955"/>
                  </a:cubicBezTo>
                  <a:cubicBezTo>
                    <a:pt x="16858" y="18955"/>
                    <a:pt x="16966" y="19000"/>
                    <a:pt x="16994" y="18909"/>
                  </a:cubicBezTo>
                  <a:close/>
                  <a:moveTo>
                    <a:pt x="17082" y="15769"/>
                  </a:moveTo>
                  <a:cubicBezTo>
                    <a:pt x="17065" y="15769"/>
                    <a:pt x="17051" y="15769"/>
                    <a:pt x="17082" y="15769"/>
                  </a:cubicBezTo>
                  <a:cubicBezTo>
                    <a:pt x="17137" y="15769"/>
                    <a:pt x="17106" y="15769"/>
                    <a:pt x="17083" y="15769"/>
                  </a:cubicBezTo>
                  <a:cubicBezTo>
                    <a:pt x="17275" y="15768"/>
                    <a:pt x="17243" y="16089"/>
                    <a:pt x="17193" y="16059"/>
                  </a:cubicBezTo>
                  <a:cubicBezTo>
                    <a:pt x="17151" y="16034"/>
                    <a:pt x="17029" y="15770"/>
                    <a:pt x="17082" y="15769"/>
                  </a:cubicBezTo>
                  <a:close/>
                </a:path>
              </a:pathLst>
            </a:custGeom>
            <a:solidFill>
              <a:srgbClr val="999999"/>
            </a:solidFill>
            <a:ln w="12700" cap="flat">
              <a:noFill/>
              <a:miter lim="400000"/>
            </a:ln>
            <a:effectLst/>
          </p:spPr>
          <p:txBody>
            <a:bodyPr wrap="square" lIns="0" tIns="0" rIns="0" bIns="0" numCol="1" anchor="ctr">
              <a:noAutofit/>
            </a:bodyPr>
            <a:lstStyle/>
            <a:p>
              <a:endParaRPr sz="2400"/>
            </a:p>
          </p:txBody>
        </p:sp>
        <p:grpSp>
          <p:nvGrpSpPr>
            <p:cNvPr id="49" name="Group">
              <a:extLst>
                <a:ext uri="{FF2B5EF4-FFF2-40B4-BE49-F238E27FC236}">
                  <a16:creationId xmlns:a16="http://schemas.microsoft.com/office/drawing/2014/main" id="{4FA94F0A-C5FE-404D-86D2-59A223AF1B96}"/>
                </a:ext>
              </a:extLst>
            </p:cNvPr>
            <p:cNvGrpSpPr/>
            <p:nvPr/>
          </p:nvGrpSpPr>
          <p:grpSpPr>
            <a:xfrm>
              <a:off x="5910401" y="2159618"/>
              <a:ext cx="1383474" cy="1206372"/>
              <a:chOff x="0" y="0"/>
              <a:chExt cx="1383473" cy="1206371"/>
            </a:xfrm>
          </p:grpSpPr>
          <p:sp>
            <p:nvSpPr>
              <p:cNvPr id="50" name="Shape">
                <a:extLst>
                  <a:ext uri="{FF2B5EF4-FFF2-40B4-BE49-F238E27FC236}">
                    <a16:creationId xmlns:a16="http://schemas.microsoft.com/office/drawing/2014/main" id="{692730D4-D349-5F41-B451-E31521035A39}"/>
                  </a:ext>
                </a:extLst>
              </p:cNvPr>
              <p:cNvSpPr/>
              <p:nvPr/>
            </p:nvSpPr>
            <p:spPr>
              <a:xfrm>
                <a:off x="-1" y="0"/>
                <a:ext cx="1039591" cy="1110457"/>
              </a:xfrm>
              <a:custGeom>
                <a:avLst/>
                <a:gdLst/>
                <a:ahLst/>
                <a:cxnLst>
                  <a:cxn ang="0">
                    <a:pos x="wd2" y="hd2"/>
                  </a:cxn>
                  <a:cxn ang="5400000">
                    <a:pos x="wd2" y="hd2"/>
                  </a:cxn>
                  <a:cxn ang="10800000">
                    <a:pos x="wd2" y="hd2"/>
                  </a:cxn>
                  <a:cxn ang="16200000">
                    <a:pos x="wd2" y="hd2"/>
                  </a:cxn>
                </a:cxnLst>
                <a:rect l="0" t="0" r="r" b="b"/>
                <a:pathLst>
                  <a:path w="21110" h="21301" extrusionOk="0">
                    <a:moveTo>
                      <a:pt x="19386" y="1922"/>
                    </a:moveTo>
                    <a:cubicBezTo>
                      <a:pt x="19814" y="2079"/>
                      <a:pt x="20906" y="1684"/>
                      <a:pt x="20889" y="1153"/>
                    </a:cubicBezTo>
                    <a:cubicBezTo>
                      <a:pt x="20881" y="1256"/>
                      <a:pt x="20912" y="1341"/>
                      <a:pt x="20981" y="1408"/>
                    </a:cubicBezTo>
                    <a:cubicBezTo>
                      <a:pt x="21526" y="952"/>
                      <a:pt x="20191" y="325"/>
                      <a:pt x="19879" y="191"/>
                    </a:cubicBezTo>
                    <a:cubicBezTo>
                      <a:pt x="20063" y="604"/>
                      <a:pt x="20673" y="601"/>
                      <a:pt x="20855" y="1057"/>
                    </a:cubicBezTo>
                    <a:cubicBezTo>
                      <a:pt x="20512" y="588"/>
                      <a:pt x="20469" y="1319"/>
                      <a:pt x="20375" y="1358"/>
                    </a:cubicBezTo>
                    <a:cubicBezTo>
                      <a:pt x="19827" y="1584"/>
                      <a:pt x="19497" y="1595"/>
                      <a:pt x="18866" y="1649"/>
                    </a:cubicBezTo>
                    <a:cubicBezTo>
                      <a:pt x="18833" y="1737"/>
                      <a:pt x="19305" y="1892"/>
                      <a:pt x="19386" y="1922"/>
                    </a:cubicBezTo>
                    <a:cubicBezTo>
                      <a:pt x="19639" y="2015"/>
                      <a:pt x="19305" y="1892"/>
                      <a:pt x="19386" y="1922"/>
                    </a:cubicBezTo>
                    <a:close/>
                    <a:moveTo>
                      <a:pt x="19103" y="11614"/>
                    </a:moveTo>
                    <a:cubicBezTo>
                      <a:pt x="18975" y="11369"/>
                      <a:pt x="18653" y="11271"/>
                      <a:pt x="18576" y="10982"/>
                    </a:cubicBezTo>
                    <a:cubicBezTo>
                      <a:pt x="18519" y="10767"/>
                      <a:pt x="18708" y="10228"/>
                      <a:pt x="18266" y="10244"/>
                    </a:cubicBezTo>
                    <a:cubicBezTo>
                      <a:pt x="18251" y="10303"/>
                      <a:pt x="18237" y="10362"/>
                      <a:pt x="18222" y="10421"/>
                    </a:cubicBezTo>
                    <a:cubicBezTo>
                      <a:pt x="18247" y="10396"/>
                      <a:pt x="17854" y="9575"/>
                      <a:pt x="17912" y="9416"/>
                    </a:cubicBezTo>
                    <a:cubicBezTo>
                      <a:pt x="18034" y="9074"/>
                      <a:pt x="17131" y="8901"/>
                      <a:pt x="16984" y="8720"/>
                    </a:cubicBezTo>
                    <a:cubicBezTo>
                      <a:pt x="16704" y="8377"/>
                      <a:pt x="17067" y="6218"/>
                      <a:pt x="16504" y="6177"/>
                    </a:cubicBezTo>
                    <a:cubicBezTo>
                      <a:pt x="16273" y="6159"/>
                      <a:pt x="16153" y="6484"/>
                      <a:pt x="16083" y="6080"/>
                    </a:cubicBezTo>
                    <a:cubicBezTo>
                      <a:pt x="16022" y="5728"/>
                      <a:pt x="15985" y="5371"/>
                      <a:pt x="15924" y="5018"/>
                    </a:cubicBezTo>
                    <a:cubicBezTo>
                      <a:pt x="15759" y="4079"/>
                      <a:pt x="15690" y="4529"/>
                      <a:pt x="15317" y="5042"/>
                    </a:cubicBezTo>
                    <a:cubicBezTo>
                      <a:pt x="15183" y="5227"/>
                      <a:pt x="15058" y="5775"/>
                      <a:pt x="15034" y="6013"/>
                    </a:cubicBezTo>
                    <a:cubicBezTo>
                      <a:pt x="14984" y="6502"/>
                      <a:pt x="14940" y="7628"/>
                      <a:pt x="14375" y="7886"/>
                    </a:cubicBezTo>
                    <a:cubicBezTo>
                      <a:pt x="13846" y="8128"/>
                      <a:pt x="13658" y="7617"/>
                      <a:pt x="13271" y="7435"/>
                    </a:cubicBezTo>
                    <a:cubicBezTo>
                      <a:pt x="13079" y="7345"/>
                      <a:pt x="12495" y="6993"/>
                      <a:pt x="12357" y="6844"/>
                    </a:cubicBezTo>
                    <a:cubicBezTo>
                      <a:pt x="11909" y="6361"/>
                      <a:pt x="12379" y="6386"/>
                      <a:pt x="12379" y="5897"/>
                    </a:cubicBezTo>
                    <a:cubicBezTo>
                      <a:pt x="12379" y="5657"/>
                      <a:pt x="13041" y="5327"/>
                      <a:pt x="12893" y="5142"/>
                    </a:cubicBezTo>
                    <a:cubicBezTo>
                      <a:pt x="12638" y="4826"/>
                      <a:pt x="12410" y="5104"/>
                      <a:pt x="12118" y="5167"/>
                    </a:cubicBezTo>
                    <a:cubicBezTo>
                      <a:pt x="12073" y="5176"/>
                      <a:pt x="11507" y="4979"/>
                      <a:pt x="11456" y="4956"/>
                    </a:cubicBezTo>
                    <a:cubicBezTo>
                      <a:pt x="11258" y="4883"/>
                      <a:pt x="11085" y="4777"/>
                      <a:pt x="10936" y="4638"/>
                    </a:cubicBezTo>
                    <a:cubicBezTo>
                      <a:pt x="10808" y="4516"/>
                      <a:pt x="10485" y="4622"/>
                      <a:pt x="10582" y="4696"/>
                    </a:cubicBezTo>
                    <a:cubicBezTo>
                      <a:pt x="11287" y="5235"/>
                      <a:pt x="10445" y="4961"/>
                      <a:pt x="10047" y="5209"/>
                    </a:cubicBezTo>
                    <a:cubicBezTo>
                      <a:pt x="9664" y="5449"/>
                      <a:pt x="9179" y="6015"/>
                      <a:pt x="9314" y="6398"/>
                    </a:cubicBezTo>
                    <a:cubicBezTo>
                      <a:pt x="9371" y="6558"/>
                      <a:pt x="8566" y="6395"/>
                      <a:pt x="8566" y="6529"/>
                    </a:cubicBezTo>
                    <a:cubicBezTo>
                      <a:pt x="8531" y="5234"/>
                      <a:pt x="7201" y="6528"/>
                      <a:pt x="6847" y="6707"/>
                    </a:cubicBezTo>
                    <a:cubicBezTo>
                      <a:pt x="6570" y="6847"/>
                      <a:pt x="6760" y="7297"/>
                      <a:pt x="6430" y="7209"/>
                    </a:cubicBezTo>
                    <a:cubicBezTo>
                      <a:pt x="5937" y="7077"/>
                      <a:pt x="6342" y="7794"/>
                      <a:pt x="6208" y="7535"/>
                    </a:cubicBezTo>
                    <a:cubicBezTo>
                      <a:pt x="6184" y="7632"/>
                      <a:pt x="6160" y="7729"/>
                      <a:pt x="6135" y="7825"/>
                    </a:cubicBezTo>
                    <a:cubicBezTo>
                      <a:pt x="6054" y="7657"/>
                      <a:pt x="5985" y="7487"/>
                      <a:pt x="5914" y="7315"/>
                    </a:cubicBezTo>
                    <a:cubicBezTo>
                      <a:pt x="5873" y="7238"/>
                      <a:pt x="5208" y="8371"/>
                      <a:pt x="5154" y="8419"/>
                    </a:cubicBezTo>
                    <a:cubicBezTo>
                      <a:pt x="4695" y="8824"/>
                      <a:pt x="4672" y="9190"/>
                      <a:pt x="3820" y="9133"/>
                    </a:cubicBezTo>
                    <a:cubicBezTo>
                      <a:pt x="3705" y="9125"/>
                      <a:pt x="3316" y="9336"/>
                      <a:pt x="3212" y="9384"/>
                    </a:cubicBezTo>
                    <a:cubicBezTo>
                      <a:pt x="2904" y="9527"/>
                      <a:pt x="2613" y="9385"/>
                      <a:pt x="2350" y="9563"/>
                    </a:cubicBezTo>
                    <a:cubicBezTo>
                      <a:pt x="2074" y="9751"/>
                      <a:pt x="1515" y="10312"/>
                      <a:pt x="1214" y="10384"/>
                    </a:cubicBezTo>
                    <a:cubicBezTo>
                      <a:pt x="1097" y="10411"/>
                      <a:pt x="1127" y="9952"/>
                      <a:pt x="1118" y="10178"/>
                    </a:cubicBezTo>
                    <a:lnTo>
                      <a:pt x="1118" y="10178"/>
                    </a:lnTo>
                    <a:lnTo>
                      <a:pt x="1194" y="10178"/>
                    </a:lnTo>
                    <a:cubicBezTo>
                      <a:pt x="883" y="10178"/>
                      <a:pt x="1016" y="10855"/>
                      <a:pt x="856" y="11012"/>
                    </a:cubicBezTo>
                    <a:cubicBezTo>
                      <a:pt x="361" y="11497"/>
                      <a:pt x="1155" y="12018"/>
                      <a:pt x="820" y="12399"/>
                    </a:cubicBezTo>
                    <a:cubicBezTo>
                      <a:pt x="699" y="12536"/>
                      <a:pt x="536" y="11960"/>
                      <a:pt x="513" y="12066"/>
                    </a:cubicBezTo>
                    <a:cubicBezTo>
                      <a:pt x="514" y="12062"/>
                      <a:pt x="549" y="12342"/>
                      <a:pt x="465" y="12293"/>
                    </a:cubicBezTo>
                    <a:cubicBezTo>
                      <a:pt x="405" y="12258"/>
                      <a:pt x="370" y="12039"/>
                      <a:pt x="334" y="12030"/>
                    </a:cubicBezTo>
                    <a:cubicBezTo>
                      <a:pt x="424" y="12052"/>
                      <a:pt x="564" y="13355"/>
                      <a:pt x="640" y="13566"/>
                    </a:cubicBezTo>
                    <a:cubicBezTo>
                      <a:pt x="776" y="13948"/>
                      <a:pt x="561" y="14270"/>
                      <a:pt x="640" y="14640"/>
                    </a:cubicBezTo>
                    <a:cubicBezTo>
                      <a:pt x="747" y="15148"/>
                      <a:pt x="722" y="15468"/>
                      <a:pt x="458" y="15951"/>
                    </a:cubicBezTo>
                    <a:cubicBezTo>
                      <a:pt x="334" y="16180"/>
                      <a:pt x="56" y="16125"/>
                      <a:pt x="7" y="16277"/>
                    </a:cubicBezTo>
                    <a:cubicBezTo>
                      <a:pt x="-74" y="16533"/>
                      <a:pt x="511" y="16975"/>
                      <a:pt x="767" y="16949"/>
                    </a:cubicBezTo>
                    <a:cubicBezTo>
                      <a:pt x="1436" y="16881"/>
                      <a:pt x="1955" y="16336"/>
                      <a:pt x="2582" y="16311"/>
                    </a:cubicBezTo>
                    <a:cubicBezTo>
                      <a:pt x="2970" y="16295"/>
                      <a:pt x="3361" y="16353"/>
                      <a:pt x="3748" y="16338"/>
                    </a:cubicBezTo>
                    <a:cubicBezTo>
                      <a:pt x="4202" y="16322"/>
                      <a:pt x="4244" y="15862"/>
                      <a:pt x="4658" y="15792"/>
                    </a:cubicBezTo>
                    <a:cubicBezTo>
                      <a:pt x="5484" y="15654"/>
                      <a:pt x="6330" y="15193"/>
                      <a:pt x="7174" y="15152"/>
                    </a:cubicBezTo>
                    <a:cubicBezTo>
                      <a:pt x="7842" y="15118"/>
                      <a:pt x="8423" y="15247"/>
                      <a:pt x="9041" y="15506"/>
                    </a:cubicBezTo>
                    <a:cubicBezTo>
                      <a:pt x="9151" y="15552"/>
                      <a:pt x="9103" y="15862"/>
                      <a:pt x="9215" y="15989"/>
                    </a:cubicBezTo>
                    <a:cubicBezTo>
                      <a:pt x="9373" y="16166"/>
                      <a:pt x="9280" y="16704"/>
                      <a:pt x="9294" y="16895"/>
                    </a:cubicBezTo>
                    <a:cubicBezTo>
                      <a:pt x="9744" y="16511"/>
                      <a:pt x="10481" y="16247"/>
                      <a:pt x="10791" y="15743"/>
                    </a:cubicBezTo>
                    <a:cubicBezTo>
                      <a:pt x="10672" y="15935"/>
                      <a:pt x="10609" y="16166"/>
                      <a:pt x="10450" y="16380"/>
                    </a:cubicBezTo>
                    <a:cubicBezTo>
                      <a:pt x="10245" y="16658"/>
                      <a:pt x="9969" y="16812"/>
                      <a:pt x="9793" y="17054"/>
                    </a:cubicBezTo>
                    <a:cubicBezTo>
                      <a:pt x="10023" y="17069"/>
                      <a:pt x="10650" y="16543"/>
                      <a:pt x="10604" y="16524"/>
                    </a:cubicBezTo>
                    <a:cubicBezTo>
                      <a:pt x="10935" y="16663"/>
                      <a:pt x="10343" y="17138"/>
                      <a:pt x="10355" y="17217"/>
                    </a:cubicBezTo>
                    <a:cubicBezTo>
                      <a:pt x="10364" y="17277"/>
                      <a:pt x="10778" y="17209"/>
                      <a:pt x="10835" y="17418"/>
                    </a:cubicBezTo>
                    <a:cubicBezTo>
                      <a:pt x="10924" y="17735"/>
                      <a:pt x="10430" y="18217"/>
                      <a:pt x="10794" y="18457"/>
                    </a:cubicBezTo>
                    <a:cubicBezTo>
                      <a:pt x="11038" y="18617"/>
                      <a:pt x="11598" y="18832"/>
                      <a:pt x="11883" y="18879"/>
                    </a:cubicBezTo>
                    <a:cubicBezTo>
                      <a:pt x="11993" y="18897"/>
                      <a:pt x="12786" y="18418"/>
                      <a:pt x="12805" y="18490"/>
                    </a:cubicBezTo>
                    <a:cubicBezTo>
                      <a:pt x="12831" y="18588"/>
                      <a:pt x="12780" y="19001"/>
                      <a:pt x="13060" y="19024"/>
                    </a:cubicBezTo>
                    <a:cubicBezTo>
                      <a:pt x="13190" y="19036"/>
                      <a:pt x="13814" y="18599"/>
                      <a:pt x="13974" y="18534"/>
                    </a:cubicBezTo>
                    <a:cubicBezTo>
                      <a:pt x="14404" y="18360"/>
                      <a:pt x="14907" y="18467"/>
                      <a:pt x="15218" y="18114"/>
                    </a:cubicBezTo>
                    <a:cubicBezTo>
                      <a:pt x="15902" y="17337"/>
                      <a:pt x="16505" y="16291"/>
                      <a:pt x="17441" y="15754"/>
                    </a:cubicBezTo>
                    <a:cubicBezTo>
                      <a:pt x="17751" y="15577"/>
                      <a:pt x="18253" y="15097"/>
                      <a:pt x="18307" y="14745"/>
                    </a:cubicBezTo>
                    <a:cubicBezTo>
                      <a:pt x="18377" y="14291"/>
                      <a:pt x="19033" y="14017"/>
                      <a:pt x="19084" y="13563"/>
                    </a:cubicBezTo>
                    <a:cubicBezTo>
                      <a:pt x="19101" y="13406"/>
                      <a:pt x="18979" y="12964"/>
                      <a:pt x="19065" y="12849"/>
                    </a:cubicBezTo>
                    <a:cubicBezTo>
                      <a:pt x="19320" y="12510"/>
                      <a:pt x="19290" y="11971"/>
                      <a:pt x="19103" y="11614"/>
                    </a:cubicBezTo>
                    <a:cubicBezTo>
                      <a:pt x="19044" y="11501"/>
                      <a:pt x="19150" y="11703"/>
                      <a:pt x="19103" y="11614"/>
                    </a:cubicBezTo>
                    <a:close/>
                    <a:moveTo>
                      <a:pt x="15800" y="4444"/>
                    </a:moveTo>
                    <a:cubicBezTo>
                      <a:pt x="15809" y="4453"/>
                      <a:pt x="15761" y="4402"/>
                      <a:pt x="15800" y="4444"/>
                    </a:cubicBezTo>
                    <a:cubicBezTo>
                      <a:pt x="15800" y="4444"/>
                      <a:pt x="15800" y="4444"/>
                      <a:pt x="15800" y="4444"/>
                    </a:cubicBezTo>
                    <a:close/>
                    <a:moveTo>
                      <a:pt x="12961" y="19986"/>
                    </a:moveTo>
                    <a:cubicBezTo>
                      <a:pt x="12502" y="20038"/>
                      <a:pt x="11814" y="19592"/>
                      <a:pt x="11697" y="20225"/>
                    </a:cubicBezTo>
                    <a:cubicBezTo>
                      <a:pt x="11654" y="20463"/>
                      <a:pt x="11399" y="21102"/>
                      <a:pt x="11737" y="21256"/>
                    </a:cubicBezTo>
                    <a:cubicBezTo>
                      <a:pt x="12489" y="21600"/>
                      <a:pt x="13163" y="19850"/>
                      <a:pt x="13376" y="19873"/>
                    </a:cubicBezTo>
                    <a:cubicBezTo>
                      <a:pt x="13233" y="19896"/>
                      <a:pt x="13095" y="19934"/>
                      <a:pt x="12961" y="19986"/>
                    </a:cubicBezTo>
                    <a:cubicBezTo>
                      <a:pt x="12832" y="20001"/>
                      <a:pt x="13107" y="19970"/>
                      <a:pt x="12961" y="19986"/>
                    </a:cubicBezTo>
                    <a:close/>
                    <a:moveTo>
                      <a:pt x="19596" y="4380"/>
                    </a:moveTo>
                    <a:cubicBezTo>
                      <a:pt x="19063" y="4380"/>
                      <a:pt x="18133" y="3946"/>
                      <a:pt x="17879" y="3572"/>
                    </a:cubicBezTo>
                    <a:cubicBezTo>
                      <a:pt x="17402" y="3008"/>
                      <a:pt x="17105" y="2596"/>
                      <a:pt x="16321" y="3113"/>
                    </a:cubicBezTo>
                    <a:cubicBezTo>
                      <a:pt x="16648" y="3732"/>
                      <a:pt x="15403" y="3702"/>
                      <a:pt x="15051" y="3495"/>
                    </a:cubicBezTo>
                    <a:cubicBezTo>
                      <a:pt x="15134" y="3171"/>
                      <a:pt x="15298" y="2458"/>
                      <a:pt x="15008" y="2222"/>
                    </a:cubicBezTo>
                    <a:cubicBezTo>
                      <a:pt x="15402" y="1681"/>
                      <a:pt x="15220" y="646"/>
                      <a:pt x="15263" y="0"/>
                    </a:cubicBezTo>
                    <a:cubicBezTo>
                      <a:pt x="15561" y="34"/>
                      <a:pt x="17124" y="514"/>
                      <a:pt x="17185" y="775"/>
                    </a:cubicBezTo>
                    <a:cubicBezTo>
                      <a:pt x="17438" y="709"/>
                      <a:pt x="17882" y="1262"/>
                      <a:pt x="17752" y="1481"/>
                    </a:cubicBezTo>
                    <a:cubicBezTo>
                      <a:pt x="18163" y="1442"/>
                      <a:pt x="18795" y="1893"/>
                      <a:pt x="18686" y="2306"/>
                    </a:cubicBezTo>
                    <a:cubicBezTo>
                      <a:pt x="18541" y="2326"/>
                      <a:pt x="18392" y="2303"/>
                      <a:pt x="18250" y="2326"/>
                    </a:cubicBezTo>
                    <a:cubicBezTo>
                      <a:pt x="18305" y="2472"/>
                      <a:pt x="18867" y="3294"/>
                      <a:pt x="18927" y="3308"/>
                    </a:cubicBezTo>
                    <a:cubicBezTo>
                      <a:pt x="19111" y="3288"/>
                      <a:pt x="19291" y="3374"/>
                      <a:pt x="19195" y="3589"/>
                    </a:cubicBezTo>
                    <a:cubicBezTo>
                      <a:pt x="19473" y="3593"/>
                      <a:pt x="20184" y="4380"/>
                      <a:pt x="19596" y="4380"/>
                    </a:cubicBezTo>
                    <a:cubicBezTo>
                      <a:pt x="19480" y="4380"/>
                      <a:pt x="19626" y="4380"/>
                      <a:pt x="19596" y="4380"/>
                    </a:cubicBezTo>
                    <a:close/>
                  </a:path>
                </a:pathLst>
              </a:custGeom>
              <a:solidFill>
                <a:srgbClr val="7F7F7F"/>
              </a:solidFill>
              <a:ln w="12700" cap="flat">
                <a:noFill/>
                <a:miter lim="400000"/>
              </a:ln>
              <a:effectLst/>
            </p:spPr>
            <p:txBody>
              <a:bodyPr wrap="square" lIns="0" tIns="0" rIns="0" bIns="0" numCol="1" anchor="ctr">
                <a:noAutofit/>
              </a:bodyPr>
              <a:lstStyle/>
              <a:p>
                <a:endParaRPr sz="2400"/>
              </a:p>
            </p:txBody>
          </p:sp>
          <p:sp>
            <p:nvSpPr>
              <p:cNvPr id="51" name="Shape">
                <a:extLst>
                  <a:ext uri="{FF2B5EF4-FFF2-40B4-BE49-F238E27FC236}">
                    <a16:creationId xmlns:a16="http://schemas.microsoft.com/office/drawing/2014/main" id="{E1DB9712-6DFA-6044-A734-42D255C23A1E}"/>
                  </a:ext>
                </a:extLst>
              </p:cNvPr>
              <p:cNvSpPr/>
              <p:nvPr/>
            </p:nvSpPr>
            <p:spPr>
              <a:xfrm>
                <a:off x="961840" y="872050"/>
                <a:ext cx="421634" cy="334322"/>
              </a:xfrm>
              <a:custGeom>
                <a:avLst/>
                <a:gdLst/>
                <a:ahLst/>
                <a:cxnLst>
                  <a:cxn ang="0">
                    <a:pos x="wd2" y="hd2"/>
                  </a:cxn>
                  <a:cxn ang="5400000">
                    <a:pos x="wd2" y="hd2"/>
                  </a:cxn>
                  <a:cxn ang="10800000">
                    <a:pos x="wd2" y="hd2"/>
                  </a:cxn>
                  <a:cxn ang="16200000">
                    <a:pos x="wd2" y="hd2"/>
                  </a:cxn>
                </a:cxnLst>
                <a:rect l="0" t="0" r="r" b="b"/>
                <a:pathLst>
                  <a:path w="21600" h="21483" extrusionOk="0">
                    <a:moveTo>
                      <a:pt x="17642" y="4"/>
                    </a:moveTo>
                    <a:cubicBezTo>
                      <a:pt x="17475" y="30"/>
                      <a:pt x="17480" y="-2"/>
                      <a:pt x="17495" y="144"/>
                    </a:cubicBezTo>
                    <a:cubicBezTo>
                      <a:pt x="17521" y="398"/>
                      <a:pt x="17666" y="905"/>
                      <a:pt x="17513" y="1118"/>
                    </a:cubicBezTo>
                    <a:cubicBezTo>
                      <a:pt x="17218" y="1528"/>
                      <a:pt x="17438" y="2303"/>
                      <a:pt x="17495" y="2811"/>
                    </a:cubicBezTo>
                    <a:cubicBezTo>
                      <a:pt x="17655" y="4248"/>
                      <a:pt x="17609" y="5594"/>
                      <a:pt x="16755" y="6685"/>
                    </a:cubicBezTo>
                    <a:cubicBezTo>
                      <a:pt x="16414" y="7119"/>
                      <a:pt x="16176" y="7551"/>
                      <a:pt x="15738" y="7845"/>
                    </a:cubicBezTo>
                    <a:cubicBezTo>
                      <a:pt x="15480" y="8017"/>
                      <a:pt x="14777" y="8042"/>
                      <a:pt x="14702" y="8494"/>
                    </a:cubicBezTo>
                    <a:cubicBezTo>
                      <a:pt x="14608" y="9075"/>
                      <a:pt x="15547" y="9342"/>
                      <a:pt x="15534" y="9956"/>
                    </a:cubicBezTo>
                    <a:cubicBezTo>
                      <a:pt x="15524" y="10475"/>
                      <a:pt x="15039" y="10793"/>
                      <a:pt x="14758" y="11069"/>
                    </a:cubicBezTo>
                    <a:cubicBezTo>
                      <a:pt x="14614" y="11210"/>
                      <a:pt x="13749" y="11737"/>
                      <a:pt x="13814" y="12020"/>
                    </a:cubicBezTo>
                    <a:cubicBezTo>
                      <a:pt x="13885" y="12322"/>
                      <a:pt x="14308" y="12428"/>
                      <a:pt x="14499" y="12322"/>
                    </a:cubicBezTo>
                    <a:cubicBezTo>
                      <a:pt x="14982" y="12053"/>
                      <a:pt x="15439" y="11674"/>
                      <a:pt x="15886" y="11324"/>
                    </a:cubicBezTo>
                    <a:cubicBezTo>
                      <a:pt x="16184" y="11091"/>
                      <a:pt x="16508" y="10910"/>
                      <a:pt x="16792" y="10651"/>
                    </a:cubicBezTo>
                    <a:cubicBezTo>
                      <a:pt x="17040" y="10425"/>
                      <a:pt x="17253" y="10126"/>
                      <a:pt x="17476" y="9863"/>
                    </a:cubicBezTo>
                    <a:cubicBezTo>
                      <a:pt x="17672" y="9631"/>
                      <a:pt x="17972" y="9485"/>
                      <a:pt x="18142" y="9237"/>
                    </a:cubicBezTo>
                    <a:cubicBezTo>
                      <a:pt x="18237" y="9096"/>
                      <a:pt x="18165" y="8932"/>
                      <a:pt x="18197" y="8773"/>
                    </a:cubicBezTo>
                    <a:cubicBezTo>
                      <a:pt x="18230" y="8613"/>
                      <a:pt x="18369" y="8554"/>
                      <a:pt x="18475" y="8494"/>
                    </a:cubicBezTo>
                    <a:cubicBezTo>
                      <a:pt x="19063" y="8159"/>
                      <a:pt x="19700" y="8004"/>
                      <a:pt x="20232" y="7520"/>
                    </a:cubicBezTo>
                    <a:cubicBezTo>
                      <a:pt x="20506" y="7270"/>
                      <a:pt x="20760" y="6973"/>
                      <a:pt x="20971" y="6639"/>
                    </a:cubicBezTo>
                    <a:cubicBezTo>
                      <a:pt x="21167" y="6329"/>
                      <a:pt x="21332" y="5955"/>
                      <a:pt x="21600" y="5734"/>
                    </a:cubicBezTo>
                    <a:cubicBezTo>
                      <a:pt x="21250" y="5326"/>
                      <a:pt x="20873" y="5618"/>
                      <a:pt x="20527" y="5873"/>
                    </a:cubicBezTo>
                    <a:cubicBezTo>
                      <a:pt x="20104" y="6187"/>
                      <a:pt x="19760" y="6257"/>
                      <a:pt x="19307" y="5966"/>
                    </a:cubicBezTo>
                    <a:cubicBezTo>
                      <a:pt x="19086" y="5824"/>
                      <a:pt x="18830" y="5578"/>
                      <a:pt x="18900" y="5224"/>
                    </a:cubicBezTo>
                    <a:cubicBezTo>
                      <a:pt x="18966" y="4893"/>
                      <a:pt x="19099" y="4617"/>
                      <a:pt x="19140" y="4273"/>
                    </a:cubicBezTo>
                    <a:cubicBezTo>
                      <a:pt x="19163" y="4091"/>
                      <a:pt x="19234" y="3503"/>
                      <a:pt x="18974" y="3600"/>
                    </a:cubicBezTo>
                    <a:cubicBezTo>
                      <a:pt x="18991" y="3828"/>
                      <a:pt x="18850" y="4108"/>
                      <a:pt x="18734" y="4273"/>
                    </a:cubicBezTo>
                    <a:cubicBezTo>
                      <a:pt x="18592" y="4474"/>
                      <a:pt x="18396" y="4414"/>
                      <a:pt x="18290" y="4203"/>
                    </a:cubicBezTo>
                    <a:cubicBezTo>
                      <a:pt x="18174" y="3973"/>
                      <a:pt x="18226" y="3714"/>
                      <a:pt x="18308" y="3484"/>
                    </a:cubicBezTo>
                    <a:cubicBezTo>
                      <a:pt x="18491" y="2971"/>
                      <a:pt x="18728" y="2490"/>
                      <a:pt x="18734" y="1907"/>
                    </a:cubicBezTo>
                    <a:cubicBezTo>
                      <a:pt x="18739" y="1278"/>
                      <a:pt x="18363" y="1204"/>
                      <a:pt x="18012" y="932"/>
                    </a:cubicBezTo>
                    <a:cubicBezTo>
                      <a:pt x="17813" y="777"/>
                      <a:pt x="17786" y="555"/>
                      <a:pt x="17790" y="283"/>
                    </a:cubicBezTo>
                    <a:cubicBezTo>
                      <a:pt x="17793" y="80"/>
                      <a:pt x="17846" y="-25"/>
                      <a:pt x="17642" y="4"/>
                    </a:cubicBezTo>
                    <a:close/>
                    <a:moveTo>
                      <a:pt x="12705" y="10930"/>
                    </a:moveTo>
                    <a:cubicBezTo>
                      <a:pt x="12364" y="11135"/>
                      <a:pt x="11983" y="11292"/>
                      <a:pt x="11669" y="11556"/>
                    </a:cubicBezTo>
                    <a:cubicBezTo>
                      <a:pt x="11428" y="11759"/>
                      <a:pt x="11396" y="12125"/>
                      <a:pt x="11188" y="12345"/>
                    </a:cubicBezTo>
                    <a:cubicBezTo>
                      <a:pt x="10963" y="12582"/>
                      <a:pt x="10783" y="12833"/>
                      <a:pt x="10504" y="12948"/>
                    </a:cubicBezTo>
                    <a:cubicBezTo>
                      <a:pt x="10223" y="13064"/>
                      <a:pt x="9928" y="13204"/>
                      <a:pt x="9709" y="13458"/>
                    </a:cubicBezTo>
                    <a:cubicBezTo>
                      <a:pt x="9492" y="13708"/>
                      <a:pt x="9359" y="14098"/>
                      <a:pt x="9117" y="14316"/>
                    </a:cubicBezTo>
                    <a:cubicBezTo>
                      <a:pt x="9011" y="14413"/>
                      <a:pt x="8881" y="14564"/>
                      <a:pt x="8766" y="14664"/>
                    </a:cubicBezTo>
                    <a:cubicBezTo>
                      <a:pt x="8566" y="14838"/>
                      <a:pt x="8297" y="14902"/>
                      <a:pt x="8082" y="15059"/>
                    </a:cubicBezTo>
                    <a:cubicBezTo>
                      <a:pt x="7814" y="15252"/>
                      <a:pt x="7532" y="15415"/>
                      <a:pt x="7249" y="15569"/>
                    </a:cubicBezTo>
                    <a:cubicBezTo>
                      <a:pt x="6465" y="15995"/>
                      <a:pt x="5687" y="16484"/>
                      <a:pt x="4882" y="16845"/>
                    </a:cubicBezTo>
                    <a:cubicBezTo>
                      <a:pt x="4540" y="16999"/>
                      <a:pt x="4172" y="17071"/>
                      <a:pt x="3865" y="17332"/>
                    </a:cubicBezTo>
                    <a:cubicBezTo>
                      <a:pt x="3576" y="17578"/>
                      <a:pt x="3278" y="17804"/>
                      <a:pt x="2977" y="18028"/>
                    </a:cubicBezTo>
                    <a:cubicBezTo>
                      <a:pt x="2605" y="18307"/>
                      <a:pt x="2238" y="18581"/>
                      <a:pt x="1868" y="18863"/>
                    </a:cubicBezTo>
                    <a:cubicBezTo>
                      <a:pt x="1569" y="19090"/>
                      <a:pt x="1206" y="19261"/>
                      <a:pt x="962" y="19582"/>
                    </a:cubicBezTo>
                    <a:cubicBezTo>
                      <a:pt x="745" y="19866"/>
                      <a:pt x="613" y="20052"/>
                      <a:pt x="314" y="20208"/>
                    </a:cubicBezTo>
                    <a:cubicBezTo>
                      <a:pt x="227" y="20254"/>
                      <a:pt x="16" y="20697"/>
                      <a:pt x="0" y="20695"/>
                    </a:cubicBezTo>
                    <a:cubicBezTo>
                      <a:pt x="459" y="20732"/>
                      <a:pt x="808" y="20748"/>
                      <a:pt x="1258" y="20649"/>
                    </a:cubicBezTo>
                    <a:cubicBezTo>
                      <a:pt x="1258" y="20737"/>
                      <a:pt x="1227" y="20921"/>
                      <a:pt x="1258" y="20997"/>
                    </a:cubicBezTo>
                    <a:cubicBezTo>
                      <a:pt x="1437" y="21158"/>
                      <a:pt x="1637" y="21313"/>
                      <a:pt x="1849" y="21391"/>
                    </a:cubicBezTo>
                    <a:cubicBezTo>
                      <a:pt x="2348" y="21575"/>
                      <a:pt x="2883" y="21472"/>
                      <a:pt x="3329" y="21159"/>
                    </a:cubicBezTo>
                    <a:cubicBezTo>
                      <a:pt x="4316" y="20465"/>
                      <a:pt x="5284" y="19779"/>
                      <a:pt x="6158" y="18863"/>
                    </a:cubicBezTo>
                    <a:cubicBezTo>
                      <a:pt x="6546" y="18457"/>
                      <a:pt x="6847" y="17945"/>
                      <a:pt x="7231" y="17541"/>
                    </a:cubicBezTo>
                    <a:cubicBezTo>
                      <a:pt x="7562" y="17192"/>
                      <a:pt x="8070" y="17108"/>
                      <a:pt x="8470" y="16938"/>
                    </a:cubicBezTo>
                    <a:cubicBezTo>
                      <a:pt x="8720" y="16832"/>
                      <a:pt x="8963" y="16734"/>
                      <a:pt x="9228" y="16706"/>
                    </a:cubicBezTo>
                    <a:cubicBezTo>
                      <a:pt x="9407" y="16688"/>
                      <a:pt x="9580" y="16682"/>
                      <a:pt x="9746" y="16590"/>
                    </a:cubicBezTo>
                    <a:cubicBezTo>
                      <a:pt x="9799" y="16560"/>
                      <a:pt x="10066" y="16431"/>
                      <a:pt x="9986" y="16311"/>
                    </a:cubicBezTo>
                    <a:cubicBezTo>
                      <a:pt x="9966" y="16282"/>
                      <a:pt x="9788" y="16005"/>
                      <a:pt x="9783" y="16010"/>
                    </a:cubicBezTo>
                    <a:cubicBezTo>
                      <a:pt x="10513" y="15369"/>
                      <a:pt x="11234" y="14724"/>
                      <a:pt x="11965" y="14085"/>
                    </a:cubicBezTo>
                    <a:cubicBezTo>
                      <a:pt x="12326" y="13768"/>
                      <a:pt x="12695" y="13449"/>
                      <a:pt x="13056" y="13133"/>
                    </a:cubicBezTo>
                    <a:cubicBezTo>
                      <a:pt x="13163" y="13040"/>
                      <a:pt x="13201" y="13005"/>
                      <a:pt x="13241" y="12832"/>
                    </a:cubicBezTo>
                    <a:cubicBezTo>
                      <a:pt x="13360" y="12315"/>
                      <a:pt x="13569" y="12154"/>
                      <a:pt x="13888" y="11811"/>
                    </a:cubicBezTo>
                    <a:cubicBezTo>
                      <a:pt x="13606" y="11527"/>
                      <a:pt x="13590" y="11630"/>
                      <a:pt x="13260" y="11811"/>
                    </a:cubicBezTo>
                    <a:cubicBezTo>
                      <a:pt x="12987" y="11959"/>
                      <a:pt x="12719" y="12103"/>
                      <a:pt x="12446" y="12252"/>
                    </a:cubicBezTo>
                    <a:cubicBezTo>
                      <a:pt x="12531" y="11809"/>
                      <a:pt x="12620" y="11373"/>
                      <a:pt x="12705" y="10930"/>
                    </a:cubicBezTo>
                    <a:close/>
                  </a:path>
                </a:pathLst>
              </a:custGeom>
              <a:solidFill>
                <a:srgbClr val="7F7F7F"/>
              </a:solidFill>
              <a:ln w="12700" cap="flat">
                <a:noFill/>
                <a:miter lim="400000"/>
              </a:ln>
              <a:effectLst/>
            </p:spPr>
            <p:txBody>
              <a:bodyPr wrap="square" lIns="50800" tIns="50800" rIns="50800" bIns="50800" numCol="1" anchor="ctr">
                <a:noAutofit/>
              </a:bodyPr>
              <a:lstStyle/>
              <a:p>
                <a:endParaRPr sz="2400"/>
              </a:p>
            </p:txBody>
          </p:sp>
        </p:grpSp>
      </p:grpSp>
      <p:sp>
        <p:nvSpPr>
          <p:cNvPr id="16" name="Text Placeholder 17">
            <a:extLst>
              <a:ext uri="{FF2B5EF4-FFF2-40B4-BE49-F238E27FC236}">
                <a16:creationId xmlns:a16="http://schemas.microsoft.com/office/drawing/2014/main" id="{926CBB20-C976-DD43-AE8E-57DB8A6269AB}"/>
              </a:ext>
            </a:extLst>
          </p:cNvPr>
          <p:cNvSpPr>
            <a:spLocks noGrp="1"/>
          </p:cNvSpPr>
          <p:nvPr>
            <p:ph type="body" sz="quarter" idx="14"/>
          </p:nvPr>
        </p:nvSpPr>
        <p:spPr>
          <a:xfrm>
            <a:off x="628650" y="4046968"/>
            <a:ext cx="2113753" cy="683691"/>
          </a:xfrm>
        </p:spPr>
        <p:txBody>
          <a:bodyPr>
            <a:noAutofit/>
          </a:bodyPr>
          <a:lstStyle>
            <a:lvl1pPr marL="0" indent="0">
              <a:buFontTx/>
              <a:buNone/>
              <a:defRPr sz="1000">
                <a:solidFill>
                  <a:schemeClr val="bg1"/>
                </a:solidFill>
              </a:defRPr>
            </a:lvl1pPr>
            <a:lvl2pPr marL="342900" indent="0">
              <a:buFontTx/>
              <a:buNone/>
              <a:defRPr sz="1000">
                <a:solidFill>
                  <a:schemeClr val="bg1"/>
                </a:solidFill>
              </a:defRPr>
            </a:lvl2pPr>
            <a:lvl3pPr marL="685800" indent="0">
              <a:buFontTx/>
              <a:buNone/>
              <a:defRPr sz="1000">
                <a:solidFill>
                  <a:schemeClr val="bg1"/>
                </a:solidFill>
              </a:defRPr>
            </a:lvl3pPr>
            <a:lvl4pPr marL="1028700" indent="0">
              <a:buFontTx/>
              <a:buNone/>
              <a:defRPr sz="1000">
                <a:solidFill>
                  <a:schemeClr val="bg1"/>
                </a:solidFill>
              </a:defRPr>
            </a:lvl4pPr>
            <a:lvl5pPr marL="1371600" indent="0">
              <a:buFontTx/>
              <a:buNone/>
              <a:defRPr sz="1000">
                <a:solidFill>
                  <a:schemeClr val="bg1"/>
                </a:solidFill>
              </a:defRPr>
            </a:lvl5pPr>
          </a:lstStyle>
          <a:p>
            <a:pPr lvl="0"/>
            <a:r>
              <a:rPr lang="en-US"/>
              <a:t>Edit Master text styles</a:t>
            </a:r>
          </a:p>
        </p:txBody>
      </p:sp>
      <p:pic>
        <p:nvPicPr>
          <p:cNvPr id="17" name="Picture 16">
            <a:extLst>
              <a:ext uri="{FF2B5EF4-FFF2-40B4-BE49-F238E27FC236}">
                <a16:creationId xmlns:a16="http://schemas.microsoft.com/office/drawing/2014/main" id="{FAEF8F9C-FC04-4D4C-9F87-BE190C6FDEBB}"/>
              </a:ext>
            </a:extLst>
          </p:cNvPr>
          <p:cNvPicPr>
            <a:picLocks noChangeAspect="1"/>
          </p:cNvPicPr>
          <p:nvPr userDrawn="1"/>
        </p:nvPicPr>
        <p:blipFill>
          <a:blip r:embed="rId2"/>
          <a:stretch>
            <a:fillRect/>
          </a:stretch>
        </p:blipFill>
        <p:spPr>
          <a:xfrm>
            <a:off x="195136" y="6022892"/>
            <a:ext cx="433514" cy="578019"/>
          </a:xfrm>
          <a:prstGeom prst="rect">
            <a:avLst/>
          </a:prstGeom>
        </p:spPr>
      </p:pic>
    </p:spTree>
    <p:extLst>
      <p:ext uri="{BB962C8B-B14F-4D97-AF65-F5344CB8AC3E}">
        <p14:creationId xmlns:p14="http://schemas.microsoft.com/office/powerpoint/2010/main" val="3679772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P 3">
    <p:spTree>
      <p:nvGrpSpPr>
        <p:cNvPr id="1" name=""/>
        <p:cNvGrpSpPr/>
        <p:nvPr/>
      </p:nvGrpSpPr>
      <p:grpSpPr>
        <a:xfrm>
          <a:off x="0" y="0"/>
          <a:ext cx="0" cy="0"/>
          <a:chOff x="0" y="0"/>
          <a:chExt cx="0" cy="0"/>
        </a:xfrm>
      </p:grpSpPr>
      <p:sp>
        <p:nvSpPr>
          <p:cNvPr id="5" name="object 65">
            <a:extLst>
              <a:ext uri="{FF2B5EF4-FFF2-40B4-BE49-F238E27FC236}">
                <a16:creationId xmlns:a16="http://schemas.microsoft.com/office/drawing/2014/main" id="{80C267FA-736B-C24F-A520-CA95B538A8EB}"/>
              </a:ext>
            </a:extLst>
          </p:cNvPr>
          <p:cNvSpPr/>
          <p:nvPr userDrawn="1"/>
        </p:nvSpPr>
        <p:spPr>
          <a:xfrm>
            <a:off x="0" y="4624"/>
            <a:ext cx="9144000" cy="6853376"/>
          </a:xfrm>
          <a:custGeom>
            <a:avLst/>
            <a:gdLst/>
            <a:ahLst/>
            <a:cxnLst/>
            <a:rect l="l" t="t" r="r" b="b"/>
            <a:pathLst>
              <a:path w="13004800" h="7315200">
                <a:moveTo>
                  <a:pt x="0" y="7315200"/>
                </a:moveTo>
                <a:lnTo>
                  <a:pt x="0" y="0"/>
                </a:lnTo>
                <a:lnTo>
                  <a:pt x="13004800" y="0"/>
                </a:lnTo>
                <a:lnTo>
                  <a:pt x="13004800" y="7315200"/>
                </a:lnTo>
                <a:lnTo>
                  <a:pt x="0" y="7315200"/>
                </a:lnTo>
                <a:close/>
              </a:path>
            </a:pathLst>
          </a:custGeom>
          <a:solidFill>
            <a:srgbClr val="00002D"/>
          </a:solidFill>
        </p:spPr>
        <p:txBody>
          <a:bodyPr wrap="square" lIns="0" tIns="0" rIns="0" bIns="0" rtlCol="0">
            <a:noAutofit/>
          </a:bodyPr>
          <a:lstStyle/>
          <a:p>
            <a:r>
              <a:rPr lang="fr-CH" sz="2400" dirty="0"/>
              <a:t>  </a:t>
            </a:r>
            <a:endParaRPr sz="2400" dirty="0"/>
          </a:p>
        </p:txBody>
      </p:sp>
      <p:sp>
        <p:nvSpPr>
          <p:cNvPr id="2" name="Date Placeholder 1"/>
          <p:cNvSpPr>
            <a:spLocks noGrp="1"/>
          </p:cNvSpPr>
          <p:nvPr>
            <p:ph type="dt" sz="half" idx="10"/>
          </p:nvPr>
        </p:nvSpPr>
        <p:spPr/>
        <p:txBody>
          <a:bodyPr/>
          <a:lstStyle/>
          <a:p>
            <a:fld id="{F5C556F5-A9DD-5344-9238-7711D0959DBE}" type="datetime8">
              <a:rPr lang="fr-BE" smtClean="0"/>
              <a:t>30/05/22 13:43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F8293E-0E89-3244-9ABC-36B38A9E567F}" type="slidenum">
              <a:rPr lang="en-US" smtClean="0"/>
              <a:t>‹N°›</a:t>
            </a:fld>
            <a:endParaRPr lang="en-US"/>
          </a:p>
        </p:txBody>
      </p:sp>
      <p:grpSp>
        <p:nvGrpSpPr>
          <p:cNvPr id="9" name="Group 8">
            <a:extLst>
              <a:ext uri="{FF2B5EF4-FFF2-40B4-BE49-F238E27FC236}">
                <a16:creationId xmlns:a16="http://schemas.microsoft.com/office/drawing/2014/main" id="{B9AA8EDF-A40A-2F40-B052-EAE6AD2BF9E9}"/>
              </a:ext>
            </a:extLst>
          </p:cNvPr>
          <p:cNvGrpSpPr/>
          <p:nvPr userDrawn="1"/>
        </p:nvGrpSpPr>
        <p:grpSpPr>
          <a:xfrm>
            <a:off x="628651" y="1053258"/>
            <a:ext cx="7858465" cy="5151116"/>
            <a:chOff x="929935" y="749303"/>
            <a:chExt cx="11150941" cy="5866048"/>
          </a:xfrm>
        </p:grpSpPr>
        <p:pic>
          <p:nvPicPr>
            <p:cNvPr id="6" name="Image">
              <a:extLst>
                <a:ext uri="{FF2B5EF4-FFF2-40B4-BE49-F238E27FC236}">
                  <a16:creationId xmlns:a16="http://schemas.microsoft.com/office/drawing/2014/main" id="{07705C34-3C22-6641-B7B9-B7E44208F2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9935" y="2704653"/>
              <a:ext cx="3948328" cy="3910698"/>
            </a:xfrm>
            <a:prstGeom prst="rect">
              <a:avLst/>
            </a:prstGeom>
          </p:spPr>
        </p:pic>
        <p:pic>
          <p:nvPicPr>
            <p:cNvPr id="7" name="Image">
              <a:extLst>
                <a:ext uri="{FF2B5EF4-FFF2-40B4-BE49-F238E27FC236}">
                  <a16:creationId xmlns:a16="http://schemas.microsoft.com/office/drawing/2014/main" id="{DCC54B0E-4221-0648-9E8D-DDA54A61EE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0767" y="1828802"/>
              <a:ext cx="3948328" cy="3910698"/>
            </a:xfrm>
            <a:prstGeom prst="rect">
              <a:avLst/>
            </a:prstGeom>
          </p:spPr>
        </p:pic>
        <p:pic>
          <p:nvPicPr>
            <p:cNvPr id="8" name="Image">
              <a:extLst>
                <a:ext uri="{FF2B5EF4-FFF2-40B4-BE49-F238E27FC236}">
                  <a16:creationId xmlns:a16="http://schemas.microsoft.com/office/drawing/2014/main" id="{EADBE68D-FAF7-0C44-9CA8-91905DAF96F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32548" y="749303"/>
              <a:ext cx="3948328" cy="3910698"/>
            </a:xfrm>
            <a:prstGeom prst="rect">
              <a:avLst/>
            </a:prstGeom>
          </p:spPr>
        </p:pic>
      </p:grpSp>
      <p:sp>
        <p:nvSpPr>
          <p:cNvPr id="10" name="Title 1">
            <a:extLst>
              <a:ext uri="{FF2B5EF4-FFF2-40B4-BE49-F238E27FC236}">
                <a16:creationId xmlns:a16="http://schemas.microsoft.com/office/drawing/2014/main" id="{D1143423-D96B-9243-BFC4-8C7C006FC81F}"/>
              </a:ext>
            </a:extLst>
          </p:cNvPr>
          <p:cNvSpPr>
            <a:spLocks noGrp="1"/>
          </p:cNvSpPr>
          <p:nvPr>
            <p:ph type="title"/>
          </p:nvPr>
        </p:nvSpPr>
        <p:spPr>
          <a:xfrm>
            <a:off x="628650" y="365125"/>
            <a:ext cx="4817110" cy="1325563"/>
          </a:xfrm>
        </p:spPr>
        <p:txBody>
          <a:bodyPr/>
          <a:lstStyle>
            <a:lvl1pPr>
              <a:defRPr>
                <a:solidFill>
                  <a:schemeClr val="bg1"/>
                </a:solidFill>
              </a:defRPr>
            </a:lvl1pPr>
          </a:lstStyle>
          <a:p>
            <a:r>
              <a:rPr lang="en-US"/>
              <a:t>Click to edit Master title style</a:t>
            </a:r>
            <a:endParaRPr lang="en-US" dirty="0"/>
          </a:p>
        </p:txBody>
      </p:sp>
      <p:sp>
        <p:nvSpPr>
          <p:cNvPr id="11" name="Text Placeholder 17">
            <a:extLst>
              <a:ext uri="{FF2B5EF4-FFF2-40B4-BE49-F238E27FC236}">
                <a16:creationId xmlns:a16="http://schemas.microsoft.com/office/drawing/2014/main" id="{CFF23393-0CD8-B74B-9D7D-D0A729DCA713}"/>
              </a:ext>
            </a:extLst>
          </p:cNvPr>
          <p:cNvSpPr>
            <a:spLocks noGrp="1"/>
          </p:cNvSpPr>
          <p:nvPr>
            <p:ph type="body" sz="quarter" idx="14"/>
          </p:nvPr>
        </p:nvSpPr>
        <p:spPr>
          <a:xfrm>
            <a:off x="1167702" y="4145489"/>
            <a:ext cx="1518348" cy="683691"/>
          </a:xfrm>
        </p:spPr>
        <p:txBody>
          <a:bodyPr>
            <a:noAutofit/>
          </a:bodyPr>
          <a:lstStyle>
            <a:lvl1pPr marL="0" indent="0">
              <a:buFontTx/>
              <a:buNone/>
              <a:defRPr sz="1000">
                <a:solidFill>
                  <a:schemeClr val="bg1"/>
                </a:solidFill>
              </a:defRPr>
            </a:lvl1pPr>
            <a:lvl2pPr marL="342900" indent="0">
              <a:buFontTx/>
              <a:buNone/>
              <a:defRPr sz="1000">
                <a:solidFill>
                  <a:schemeClr val="bg1"/>
                </a:solidFill>
              </a:defRPr>
            </a:lvl2pPr>
            <a:lvl3pPr marL="685800" indent="0">
              <a:buFontTx/>
              <a:buNone/>
              <a:defRPr sz="1000">
                <a:solidFill>
                  <a:schemeClr val="bg1"/>
                </a:solidFill>
              </a:defRPr>
            </a:lvl3pPr>
            <a:lvl4pPr marL="1028700" indent="0">
              <a:buFontTx/>
              <a:buNone/>
              <a:defRPr sz="1000">
                <a:solidFill>
                  <a:schemeClr val="bg1"/>
                </a:solidFill>
              </a:defRPr>
            </a:lvl4pPr>
            <a:lvl5pPr marL="1371600" indent="0">
              <a:buFontTx/>
              <a:buNone/>
              <a:defRPr sz="1000">
                <a:solidFill>
                  <a:schemeClr val="bg1"/>
                </a:solidFill>
              </a:defRPr>
            </a:lvl5pPr>
          </a:lstStyle>
          <a:p>
            <a:pPr lvl="0"/>
            <a:r>
              <a:rPr lang="en-US"/>
              <a:t>Edit Master text styles</a:t>
            </a:r>
          </a:p>
        </p:txBody>
      </p:sp>
      <p:sp>
        <p:nvSpPr>
          <p:cNvPr id="12" name="Text Placeholder 17">
            <a:extLst>
              <a:ext uri="{FF2B5EF4-FFF2-40B4-BE49-F238E27FC236}">
                <a16:creationId xmlns:a16="http://schemas.microsoft.com/office/drawing/2014/main" id="{5B3424DC-975C-AD42-969E-E004AC016E3A}"/>
              </a:ext>
            </a:extLst>
          </p:cNvPr>
          <p:cNvSpPr>
            <a:spLocks noGrp="1"/>
          </p:cNvSpPr>
          <p:nvPr>
            <p:ph type="body" sz="quarter" idx="15"/>
          </p:nvPr>
        </p:nvSpPr>
        <p:spPr>
          <a:xfrm>
            <a:off x="3798708" y="3431312"/>
            <a:ext cx="1518348" cy="683691"/>
          </a:xfrm>
        </p:spPr>
        <p:txBody>
          <a:bodyPr>
            <a:noAutofit/>
          </a:bodyPr>
          <a:lstStyle>
            <a:lvl1pPr marL="0" indent="0">
              <a:buFontTx/>
              <a:buNone/>
              <a:defRPr sz="1000">
                <a:solidFill>
                  <a:schemeClr val="bg1"/>
                </a:solidFill>
              </a:defRPr>
            </a:lvl1pPr>
            <a:lvl2pPr marL="342900" indent="0">
              <a:buFontTx/>
              <a:buNone/>
              <a:defRPr sz="1000">
                <a:solidFill>
                  <a:schemeClr val="bg1"/>
                </a:solidFill>
              </a:defRPr>
            </a:lvl2pPr>
            <a:lvl3pPr marL="685800" indent="0">
              <a:buFontTx/>
              <a:buNone/>
              <a:defRPr sz="1000">
                <a:solidFill>
                  <a:schemeClr val="bg1"/>
                </a:solidFill>
              </a:defRPr>
            </a:lvl3pPr>
            <a:lvl4pPr marL="1028700" indent="0">
              <a:buFontTx/>
              <a:buNone/>
              <a:defRPr sz="1000">
                <a:solidFill>
                  <a:schemeClr val="bg1"/>
                </a:solidFill>
              </a:defRPr>
            </a:lvl4pPr>
            <a:lvl5pPr marL="1371600" indent="0">
              <a:buFontTx/>
              <a:buNone/>
              <a:defRPr sz="1000">
                <a:solidFill>
                  <a:schemeClr val="bg1"/>
                </a:solidFill>
              </a:defRPr>
            </a:lvl5pPr>
          </a:lstStyle>
          <a:p>
            <a:pPr lvl="0"/>
            <a:r>
              <a:rPr lang="en-US"/>
              <a:t>Edit Master text styles</a:t>
            </a:r>
          </a:p>
        </p:txBody>
      </p:sp>
      <p:sp>
        <p:nvSpPr>
          <p:cNvPr id="13" name="Text Placeholder 17">
            <a:extLst>
              <a:ext uri="{FF2B5EF4-FFF2-40B4-BE49-F238E27FC236}">
                <a16:creationId xmlns:a16="http://schemas.microsoft.com/office/drawing/2014/main" id="{1AA6F460-5334-A24A-9A8D-D42FB693D0BD}"/>
              </a:ext>
            </a:extLst>
          </p:cNvPr>
          <p:cNvSpPr>
            <a:spLocks noGrp="1"/>
          </p:cNvSpPr>
          <p:nvPr>
            <p:ph type="body" sz="quarter" idx="16"/>
          </p:nvPr>
        </p:nvSpPr>
        <p:spPr>
          <a:xfrm>
            <a:off x="6336677" y="2489024"/>
            <a:ext cx="1518348" cy="683691"/>
          </a:xfrm>
        </p:spPr>
        <p:txBody>
          <a:bodyPr>
            <a:noAutofit/>
          </a:bodyPr>
          <a:lstStyle>
            <a:lvl1pPr marL="0" indent="0">
              <a:buFontTx/>
              <a:buNone/>
              <a:defRPr sz="1000">
                <a:solidFill>
                  <a:schemeClr val="bg1"/>
                </a:solidFill>
              </a:defRPr>
            </a:lvl1pPr>
            <a:lvl2pPr marL="342900" indent="0">
              <a:buFontTx/>
              <a:buNone/>
              <a:defRPr sz="1000">
                <a:solidFill>
                  <a:schemeClr val="bg1"/>
                </a:solidFill>
              </a:defRPr>
            </a:lvl2pPr>
            <a:lvl3pPr marL="685800" indent="0">
              <a:buFontTx/>
              <a:buNone/>
              <a:defRPr sz="1000">
                <a:solidFill>
                  <a:schemeClr val="bg1"/>
                </a:solidFill>
              </a:defRPr>
            </a:lvl3pPr>
            <a:lvl4pPr marL="1028700" indent="0">
              <a:buFontTx/>
              <a:buNone/>
              <a:defRPr sz="1000">
                <a:solidFill>
                  <a:schemeClr val="bg1"/>
                </a:solidFill>
              </a:defRPr>
            </a:lvl4pPr>
            <a:lvl5pPr marL="1371600" indent="0">
              <a:buFontTx/>
              <a:buNone/>
              <a:defRPr sz="1000">
                <a:solidFill>
                  <a:schemeClr val="bg1"/>
                </a:solidFill>
              </a:defRPr>
            </a:lvl5pPr>
          </a:lstStyle>
          <a:p>
            <a:pPr lvl="0"/>
            <a:r>
              <a:rPr lang="en-US"/>
              <a:t>Edit Master text styles</a:t>
            </a:r>
          </a:p>
        </p:txBody>
      </p:sp>
      <p:pic>
        <p:nvPicPr>
          <p:cNvPr id="14" name="Picture 13">
            <a:extLst>
              <a:ext uri="{FF2B5EF4-FFF2-40B4-BE49-F238E27FC236}">
                <a16:creationId xmlns:a16="http://schemas.microsoft.com/office/drawing/2014/main" id="{62489292-2874-E446-9E45-D0C229640CC3}"/>
              </a:ext>
            </a:extLst>
          </p:cNvPr>
          <p:cNvPicPr>
            <a:picLocks noChangeAspect="1"/>
          </p:cNvPicPr>
          <p:nvPr userDrawn="1"/>
        </p:nvPicPr>
        <p:blipFill>
          <a:blip r:embed="rId5"/>
          <a:stretch>
            <a:fillRect/>
          </a:stretch>
        </p:blipFill>
        <p:spPr>
          <a:xfrm>
            <a:off x="195136" y="6022892"/>
            <a:ext cx="433514" cy="578019"/>
          </a:xfrm>
          <a:prstGeom prst="rect">
            <a:avLst/>
          </a:prstGeom>
        </p:spPr>
      </p:pic>
    </p:spTree>
    <p:extLst>
      <p:ext uri="{BB962C8B-B14F-4D97-AF65-F5344CB8AC3E}">
        <p14:creationId xmlns:p14="http://schemas.microsoft.com/office/powerpoint/2010/main" val="2451964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pectru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AE349D-745F-C14C-B68C-C8ED8163B387}" type="datetime8">
              <a:rPr lang="fr-BE" smtClean="0"/>
              <a:t>30/05/22 13:43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F8293E-0E89-3244-9ABC-36B38A9E567F}" type="slidenum">
              <a:rPr lang="en-US" smtClean="0"/>
              <a:t>‹N°›</a:t>
            </a:fld>
            <a:endParaRPr lang="en-US"/>
          </a:p>
        </p:txBody>
      </p:sp>
      <p:grpSp>
        <p:nvGrpSpPr>
          <p:cNvPr id="13" name="Group 12">
            <a:extLst>
              <a:ext uri="{FF2B5EF4-FFF2-40B4-BE49-F238E27FC236}">
                <a16:creationId xmlns:a16="http://schemas.microsoft.com/office/drawing/2014/main" id="{B13FEE4A-333E-3F47-B2F0-D71050601D3E}"/>
              </a:ext>
            </a:extLst>
          </p:cNvPr>
          <p:cNvGrpSpPr/>
          <p:nvPr userDrawn="1"/>
        </p:nvGrpSpPr>
        <p:grpSpPr>
          <a:xfrm>
            <a:off x="281940" y="1777035"/>
            <a:ext cx="8233410" cy="4034485"/>
            <a:chOff x="749300" y="1769656"/>
            <a:chExt cx="11506200" cy="4796244"/>
          </a:xfrm>
        </p:grpSpPr>
        <p:sp>
          <p:nvSpPr>
            <p:cNvPr id="5" name="object 70">
              <a:extLst>
                <a:ext uri="{FF2B5EF4-FFF2-40B4-BE49-F238E27FC236}">
                  <a16:creationId xmlns:a16="http://schemas.microsoft.com/office/drawing/2014/main" id="{C5891191-6D68-1F43-8A38-C1E7F3BED532}"/>
                </a:ext>
              </a:extLst>
            </p:cNvPr>
            <p:cNvSpPr/>
            <p:nvPr userDrawn="1"/>
          </p:nvSpPr>
          <p:spPr>
            <a:xfrm>
              <a:off x="2082800" y="1769656"/>
              <a:ext cx="10172700" cy="1071080"/>
            </a:xfrm>
            <a:custGeom>
              <a:avLst/>
              <a:gdLst/>
              <a:ahLst/>
              <a:cxnLst/>
              <a:rect l="l" t="t" r="r" b="b"/>
              <a:pathLst>
                <a:path w="10172700" h="1071080">
                  <a:moveTo>
                    <a:pt x="0" y="1071080"/>
                  </a:moveTo>
                  <a:lnTo>
                    <a:pt x="0" y="0"/>
                  </a:lnTo>
                  <a:lnTo>
                    <a:pt x="10172700" y="0"/>
                  </a:lnTo>
                  <a:lnTo>
                    <a:pt x="10172700" y="1071080"/>
                  </a:lnTo>
                  <a:lnTo>
                    <a:pt x="0" y="1071080"/>
                  </a:lnTo>
                  <a:close/>
                </a:path>
              </a:pathLst>
            </a:custGeom>
            <a:solidFill>
              <a:srgbClr val="00002D"/>
            </a:solidFill>
          </p:spPr>
          <p:txBody>
            <a:bodyPr wrap="square" lIns="0" tIns="0" rIns="0" bIns="0" rtlCol="0">
              <a:noAutofit/>
            </a:bodyPr>
            <a:lstStyle/>
            <a:p>
              <a:endParaRPr sz="2400" dirty="0"/>
            </a:p>
          </p:txBody>
        </p:sp>
        <p:sp>
          <p:nvSpPr>
            <p:cNvPr id="6" name="object 71">
              <a:extLst>
                <a:ext uri="{FF2B5EF4-FFF2-40B4-BE49-F238E27FC236}">
                  <a16:creationId xmlns:a16="http://schemas.microsoft.com/office/drawing/2014/main" id="{9113AE1F-3076-7A45-A599-64A398C77696}"/>
                </a:ext>
              </a:extLst>
            </p:cNvPr>
            <p:cNvSpPr/>
            <p:nvPr userDrawn="1"/>
          </p:nvSpPr>
          <p:spPr>
            <a:xfrm>
              <a:off x="2082800" y="3011373"/>
              <a:ext cx="10172700" cy="1071080"/>
            </a:xfrm>
            <a:custGeom>
              <a:avLst/>
              <a:gdLst/>
              <a:ahLst/>
              <a:cxnLst/>
              <a:rect l="l" t="t" r="r" b="b"/>
              <a:pathLst>
                <a:path w="10172700" h="1071080">
                  <a:moveTo>
                    <a:pt x="0" y="1071080"/>
                  </a:moveTo>
                  <a:lnTo>
                    <a:pt x="0" y="0"/>
                  </a:lnTo>
                  <a:lnTo>
                    <a:pt x="10172700" y="0"/>
                  </a:lnTo>
                  <a:lnTo>
                    <a:pt x="10172700" y="1071080"/>
                  </a:lnTo>
                  <a:lnTo>
                    <a:pt x="0" y="1071080"/>
                  </a:lnTo>
                  <a:close/>
                </a:path>
              </a:pathLst>
            </a:custGeom>
            <a:solidFill>
              <a:srgbClr val="0000FF"/>
            </a:solidFill>
          </p:spPr>
          <p:txBody>
            <a:bodyPr wrap="square" lIns="0" tIns="0" rIns="0" bIns="0" rtlCol="0">
              <a:noAutofit/>
            </a:bodyPr>
            <a:lstStyle/>
            <a:p>
              <a:endParaRPr sz="2400"/>
            </a:p>
          </p:txBody>
        </p:sp>
        <p:sp>
          <p:nvSpPr>
            <p:cNvPr id="7" name="object 72">
              <a:extLst>
                <a:ext uri="{FF2B5EF4-FFF2-40B4-BE49-F238E27FC236}">
                  <a16:creationId xmlns:a16="http://schemas.microsoft.com/office/drawing/2014/main" id="{4665BE0D-1800-C042-B29D-79CF3038F92D}"/>
                </a:ext>
              </a:extLst>
            </p:cNvPr>
            <p:cNvSpPr/>
            <p:nvPr userDrawn="1"/>
          </p:nvSpPr>
          <p:spPr>
            <a:xfrm>
              <a:off x="2082800" y="4253103"/>
              <a:ext cx="10172700" cy="1071092"/>
            </a:xfrm>
            <a:custGeom>
              <a:avLst/>
              <a:gdLst/>
              <a:ahLst/>
              <a:cxnLst/>
              <a:rect l="l" t="t" r="r" b="b"/>
              <a:pathLst>
                <a:path w="10172700" h="1071092">
                  <a:moveTo>
                    <a:pt x="0" y="1071092"/>
                  </a:moveTo>
                  <a:lnTo>
                    <a:pt x="0" y="0"/>
                  </a:lnTo>
                  <a:lnTo>
                    <a:pt x="10172700" y="0"/>
                  </a:lnTo>
                  <a:lnTo>
                    <a:pt x="10172700" y="1071092"/>
                  </a:lnTo>
                  <a:lnTo>
                    <a:pt x="0" y="1071092"/>
                  </a:lnTo>
                  <a:close/>
                </a:path>
              </a:pathLst>
            </a:custGeom>
            <a:solidFill>
              <a:srgbClr val="FFC800"/>
            </a:solidFill>
          </p:spPr>
          <p:txBody>
            <a:bodyPr wrap="square" lIns="0" tIns="0" rIns="0" bIns="0" rtlCol="0">
              <a:noAutofit/>
            </a:bodyPr>
            <a:lstStyle/>
            <a:p>
              <a:endParaRPr sz="2400"/>
            </a:p>
          </p:txBody>
        </p:sp>
        <p:sp>
          <p:nvSpPr>
            <p:cNvPr id="8" name="object 73">
              <a:extLst>
                <a:ext uri="{FF2B5EF4-FFF2-40B4-BE49-F238E27FC236}">
                  <a16:creationId xmlns:a16="http://schemas.microsoft.com/office/drawing/2014/main" id="{67A87A70-FA56-2645-AFBA-37E1A41AD5B3}"/>
                </a:ext>
              </a:extLst>
            </p:cNvPr>
            <p:cNvSpPr/>
            <p:nvPr userDrawn="1"/>
          </p:nvSpPr>
          <p:spPr>
            <a:xfrm>
              <a:off x="2082800" y="5494820"/>
              <a:ext cx="10172700" cy="1071080"/>
            </a:xfrm>
            <a:custGeom>
              <a:avLst/>
              <a:gdLst/>
              <a:ahLst/>
              <a:cxnLst/>
              <a:rect l="l" t="t" r="r" b="b"/>
              <a:pathLst>
                <a:path w="10172700" h="1071080">
                  <a:moveTo>
                    <a:pt x="0" y="1071080"/>
                  </a:moveTo>
                  <a:lnTo>
                    <a:pt x="0" y="0"/>
                  </a:lnTo>
                  <a:lnTo>
                    <a:pt x="10172700" y="0"/>
                  </a:lnTo>
                  <a:lnTo>
                    <a:pt x="10172700" y="1071080"/>
                  </a:lnTo>
                  <a:lnTo>
                    <a:pt x="0" y="1071080"/>
                  </a:lnTo>
                  <a:close/>
                </a:path>
              </a:pathLst>
            </a:custGeom>
            <a:solidFill>
              <a:srgbClr val="0000FF"/>
            </a:solidFill>
          </p:spPr>
          <p:txBody>
            <a:bodyPr wrap="square" lIns="0" tIns="0" rIns="0" bIns="0" rtlCol="0">
              <a:noAutofit/>
            </a:bodyPr>
            <a:lstStyle/>
            <a:p>
              <a:endParaRPr sz="2400"/>
            </a:p>
          </p:txBody>
        </p:sp>
        <p:sp>
          <p:nvSpPr>
            <p:cNvPr id="9" name="object 74">
              <a:extLst>
                <a:ext uri="{FF2B5EF4-FFF2-40B4-BE49-F238E27FC236}">
                  <a16:creationId xmlns:a16="http://schemas.microsoft.com/office/drawing/2014/main" id="{C30ADBB5-DEEB-D84B-84C9-B8EAC5717CD8}"/>
                </a:ext>
              </a:extLst>
            </p:cNvPr>
            <p:cNvSpPr/>
            <p:nvPr userDrawn="1"/>
          </p:nvSpPr>
          <p:spPr>
            <a:xfrm>
              <a:off x="749300" y="1769656"/>
              <a:ext cx="1161681" cy="1071080"/>
            </a:xfrm>
            <a:custGeom>
              <a:avLst/>
              <a:gdLst/>
              <a:ahLst/>
              <a:cxnLst/>
              <a:rect l="l" t="t" r="r" b="b"/>
              <a:pathLst>
                <a:path w="1161681" h="1071080">
                  <a:moveTo>
                    <a:pt x="0" y="1071080"/>
                  </a:moveTo>
                  <a:lnTo>
                    <a:pt x="0" y="0"/>
                  </a:lnTo>
                  <a:lnTo>
                    <a:pt x="1161681" y="0"/>
                  </a:lnTo>
                  <a:lnTo>
                    <a:pt x="1161681" y="1071080"/>
                  </a:lnTo>
                  <a:lnTo>
                    <a:pt x="0" y="1071080"/>
                  </a:lnTo>
                  <a:close/>
                </a:path>
              </a:pathLst>
            </a:custGeom>
            <a:solidFill>
              <a:srgbClr val="00002D"/>
            </a:solidFill>
          </p:spPr>
          <p:txBody>
            <a:bodyPr wrap="square" lIns="0" tIns="0" rIns="0" bIns="0" rtlCol="0">
              <a:noAutofit/>
            </a:bodyPr>
            <a:lstStyle/>
            <a:p>
              <a:endParaRPr sz="2400" dirty="0"/>
            </a:p>
          </p:txBody>
        </p:sp>
        <p:sp>
          <p:nvSpPr>
            <p:cNvPr id="10" name="object 75">
              <a:extLst>
                <a:ext uri="{FF2B5EF4-FFF2-40B4-BE49-F238E27FC236}">
                  <a16:creationId xmlns:a16="http://schemas.microsoft.com/office/drawing/2014/main" id="{03CD4E1F-1C2A-154E-B4AE-D7BB3A872FF0}"/>
                </a:ext>
              </a:extLst>
            </p:cNvPr>
            <p:cNvSpPr/>
            <p:nvPr userDrawn="1"/>
          </p:nvSpPr>
          <p:spPr>
            <a:xfrm>
              <a:off x="749300" y="3011373"/>
              <a:ext cx="1161681" cy="1071080"/>
            </a:xfrm>
            <a:custGeom>
              <a:avLst/>
              <a:gdLst/>
              <a:ahLst/>
              <a:cxnLst/>
              <a:rect l="l" t="t" r="r" b="b"/>
              <a:pathLst>
                <a:path w="1161681" h="1071080">
                  <a:moveTo>
                    <a:pt x="0" y="1071080"/>
                  </a:moveTo>
                  <a:lnTo>
                    <a:pt x="0" y="0"/>
                  </a:lnTo>
                  <a:lnTo>
                    <a:pt x="1161681" y="0"/>
                  </a:lnTo>
                  <a:lnTo>
                    <a:pt x="1161681" y="1071080"/>
                  </a:lnTo>
                  <a:lnTo>
                    <a:pt x="0" y="1071080"/>
                  </a:lnTo>
                  <a:close/>
                </a:path>
              </a:pathLst>
            </a:custGeom>
            <a:solidFill>
              <a:srgbClr val="0000FF"/>
            </a:solidFill>
          </p:spPr>
          <p:txBody>
            <a:bodyPr wrap="square" lIns="0" tIns="0" rIns="0" bIns="0" rtlCol="0">
              <a:noAutofit/>
            </a:bodyPr>
            <a:lstStyle/>
            <a:p>
              <a:endParaRPr sz="2400"/>
            </a:p>
          </p:txBody>
        </p:sp>
        <p:sp>
          <p:nvSpPr>
            <p:cNvPr id="11" name="object 76">
              <a:extLst>
                <a:ext uri="{FF2B5EF4-FFF2-40B4-BE49-F238E27FC236}">
                  <a16:creationId xmlns:a16="http://schemas.microsoft.com/office/drawing/2014/main" id="{D631B6B9-A275-094E-ACFA-8087969AB85B}"/>
                </a:ext>
              </a:extLst>
            </p:cNvPr>
            <p:cNvSpPr/>
            <p:nvPr userDrawn="1"/>
          </p:nvSpPr>
          <p:spPr>
            <a:xfrm>
              <a:off x="749300" y="4253103"/>
              <a:ext cx="1161681" cy="1071092"/>
            </a:xfrm>
            <a:custGeom>
              <a:avLst/>
              <a:gdLst/>
              <a:ahLst/>
              <a:cxnLst/>
              <a:rect l="l" t="t" r="r" b="b"/>
              <a:pathLst>
                <a:path w="1161681" h="1071092">
                  <a:moveTo>
                    <a:pt x="0" y="1071092"/>
                  </a:moveTo>
                  <a:lnTo>
                    <a:pt x="0" y="0"/>
                  </a:lnTo>
                  <a:lnTo>
                    <a:pt x="1161681" y="0"/>
                  </a:lnTo>
                  <a:lnTo>
                    <a:pt x="1161681" y="1071092"/>
                  </a:lnTo>
                  <a:lnTo>
                    <a:pt x="0" y="1071092"/>
                  </a:lnTo>
                  <a:close/>
                </a:path>
              </a:pathLst>
            </a:custGeom>
            <a:solidFill>
              <a:srgbClr val="FFC800"/>
            </a:solidFill>
          </p:spPr>
          <p:txBody>
            <a:bodyPr wrap="square" lIns="0" tIns="0" rIns="0" bIns="0" rtlCol="0">
              <a:noAutofit/>
            </a:bodyPr>
            <a:lstStyle/>
            <a:p>
              <a:endParaRPr sz="2400"/>
            </a:p>
          </p:txBody>
        </p:sp>
        <p:sp>
          <p:nvSpPr>
            <p:cNvPr id="12" name="object 77">
              <a:extLst>
                <a:ext uri="{FF2B5EF4-FFF2-40B4-BE49-F238E27FC236}">
                  <a16:creationId xmlns:a16="http://schemas.microsoft.com/office/drawing/2014/main" id="{B0B8E945-2499-9149-B33E-7503FAC4A2BB}"/>
                </a:ext>
              </a:extLst>
            </p:cNvPr>
            <p:cNvSpPr/>
            <p:nvPr userDrawn="1"/>
          </p:nvSpPr>
          <p:spPr>
            <a:xfrm>
              <a:off x="749300" y="5494820"/>
              <a:ext cx="1161681" cy="1071080"/>
            </a:xfrm>
            <a:custGeom>
              <a:avLst/>
              <a:gdLst/>
              <a:ahLst/>
              <a:cxnLst/>
              <a:rect l="l" t="t" r="r" b="b"/>
              <a:pathLst>
                <a:path w="1161681" h="1071080">
                  <a:moveTo>
                    <a:pt x="0" y="1071080"/>
                  </a:moveTo>
                  <a:lnTo>
                    <a:pt x="0" y="0"/>
                  </a:lnTo>
                  <a:lnTo>
                    <a:pt x="1161681" y="0"/>
                  </a:lnTo>
                  <a:lnTo>
                    <a:pt x="1161681" y="1071080"/>
                  </a:lnTo>
                  <a:lnTo>
                    <a:pt x="0" y="1071080"/>
                  </a:lnTo>
                  <a:close/>
                </a:path>
              </a:pathLst>
            </a:custGeom>
            <a:solidFill>
              <a:srgbClr val="0000FF"/>
            </a:solidFill>
          </p:spPr>
          <p:txBody>
            <a:bodyPr wrap="square" lIns="0" tIns="0" rIns="0" bIns="0" rtlCol="0">
              <a:noAutofit/>
            </a:bodyPr>
            <a:lstStyle/>
            <a:p>
              <a:endParaRPr sz="2400"/>
            </a:p>
          </p:txBody>
        </p:sp>
      </p:grpSp>
      <p:sp>
        <p:nvSpPr>
          <p:cNvPr id="14" name="Title 1">
            <a:extLst>
              <a:ext uri="{FF2B5EF4-FFF2-40B4-BE49-F238E27FC236}">
                <a16:creationId xmlns:a16="http://schemas.microsoft.com/office/drawing/2014/main" id="{FD06C8EA-6A72-894A-B5B2-3ED0B5EA4C38}"/>
              </a:ext>
            </a:extLst>
          </p:cNvPr>
          <p:cNvSpPr>
            <a:spLocks noGrp="1"/>
          </p:cNvSpPr>
          <p:nvPr>
            <p:ph type="title"/>
          </p:nvPr>
        </p:nvSpPr>
        <p:spPr>
          <a:xfrm>
            <a:off x="281940" y="365125"/>
            <a:ext cx="8233410" cy="1325563"/>
          </a:xfrm>
        </p:spPr>
        <p:txBody>
          <a:body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DCF3FE7-79EB-3841-9D34-5C7CC1A01B4B}"/>
              </a:ext>
            </a:extLst>
          </p:cNvPr>
          <p:cNvSpPr>
            <a:spLocks noGrp="1"/>
          </p:cNvSpPr>
          <p:nvPr>
            <p:ph type="body" idx="1"/>
          </p:nvPr>
        </p:nvSpPr>
        <p:spPr>
          <a:xfrm>
            <a:off x="1389759" y="2010519"/>
            <a:ext cx="6915076" cy="455475"/>
          </a:xfrm>
        </p:spPr>
        <p:txBody>
          <a:bodyPr anchor="t" anchorCtr="0">
            <a:normAutofit/>
          </a:bodyPr>
          <a:lstStyle>
            <a:lvl1pPr marL="0" indent="0">
              <a:buNone/>
              <a:defRPr sz="1400" b="1" i="0">
                <a:solidFill>
                  <a:schemeClr val="bg1"/>
                </a:solidFill>
                <a:latin typeface="Gilroy Extra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6" name="Text Placeholder 2">
            <a:extLst>
              <a:ext uri="{FF2B5EF4-FFF2-40B4-BE49-F238E27FC236}">
                <a16:creationId xmlns:a16="http://schemas.microsoft.com/office/drawing/2014/main" id="{3778756A-17C4-A648-895D-1209623BC105}"/>
              </a:ext>
            </a:extLst>
          </p:cNvPr>
          <p:cNvSpPr>
            <a:spLocks noGrp="1"/>
          </p:cNvSpPr>
          <p:nvPr>
            <p:ph type="body" idx="13"/>
          </p:nvPr>
        </p:nvSpPr>
        <p:spPr>
          <a:xfrm>
            <a:off x="1389759" y="3072883"/>
            <a:ext cx="6915076" cy="455475"/>
          </a:xfrm>
        </p:spPr>
        <p:txBody>
          <a:bodyPr anchor="t" anchorCtr="0">
            <a:normAutofit/>
          </a:bodyPr>
          <a:lstStyle>
            <a:lvl1pPr marL="0" indent="0">
              <a:buNone/>
              <a:defRPr sz="1400" b="1" i="0">
                <a:solidFill>
                  <a:schemeClr val="bg1"/>
                </a:solidFill>
                <a:latin typeface="Gilroy Extra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7" name="Text Placeholder 2">
            <a:extLst>
              <a:ext uri="{FF2B5EF4-FFF2-40B4-BE49-F238E27FC236}">
                <a16:creationId xmlns:a16="http://schemas.microsoft.com/office/drawing/2014/main" id="{4F6080C5-2E28-8243-B876-6102D3983715}"/>
              </a:ext>
            </a:extLst>
          </p:cNvPr>
          <p:cNvSpPr>
            <a:spLocks noGrp="1"/>
          </p:cNvSpPr>
          <p:nvPr>
            <p:ph type="body" idx="14"/>
          </p:nvPr>
        </p:nvSpPr>
        <p:spPr>
          <a:xfrm>
            <a:off x="1418208" y="4092519"/>
            <a:ext cx="6915076" cy="455475"/>
          </a:xfrm>
        </p:spPr>
        <p:txBody>
          <a:bodyPr anchor="t" anchorCtr="0">
            <a:normAutofit/>
          </a:bodyPr>
          <a:lstStyle>
            <a:lvl1pPr marL="0" indent="0">
              <a:buNone/>
              <a:defRPr sz="1400" b="1" i="0">
                <a:solidFill>
                  <a:schemeClr val="bg1"/>
                </a:solidFill>
                <a:latin typeface="Gilroy Extra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8" name="Text Placeholder 2">
            <a:extLst>
              <a:ext uri="{FF2B5EF4-FFF2-40B4-BE49-F238E27FC236}">
                <a16:creationId xmlns:a16="http://schemas.microsoft.com/office/drawing/2014/main" id="{4F6DFFB0-EF1E-1E4F-9A46-569685A689CA}"/>
              </a:ext>
            </a:extLst>
          </p:cNvPr>
          <p:cNvSpPr>
            <a:spLocks noGrp="1"/>
          </p:cNvSpPr>
          <p:nvPr>
            <p:ph type="body" idx="15"/>
          </p:nvPr>
        </p:nvSpPr>
        <p:spPr>
          <a:xfrm>
            <a:off x="1418208" y="5113401"/>
            <a:ext cx="6915076" cy="455475"/>
          </a:xfrm>
        </p:spPr>
        <p:txBody>
          <a:bodyPr anchor="t" anchorCtr="0">
            <a:normAutofit/>
          </a:bodyPr>
          <a:lstStyle>
            <a:lvl1pPr marL="0" indent="0">
              <a:buNone/>
              <a:defRPr sz="1400" b="1" i="0">
                <a:solidFill>
                  <a:schemeClr val="bg1"/>
                </a:solidFill>
                <a:latin typeface="Gilroy Extra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1" name="Picture Placeholder 20">
            <a:extLst>
              <a:ext uri="{FF2B5EF4-FFF2-40B4-BE49-F238E27FC236}">
                <a16:creationId xmlns:a16="http://schemas.microsoft.com/office/drawing/2014/main" id="{E99ED400-2BFC-B644-90E2-54BD8B67C71F}"/>
              </a:ext>
            </a:extLst>
          </p:cNvPr>
          <p:cNvSpPr>
            <a:spLocks noGrp="1"/>
          </p:cNvSpPr>
          <p:nvPr>
            <p:ph type="pic" sz="quarter" idx="16"/>
          </p:nvPr>
        </p:nvSpPr>
        <p:spPr>
          <a:xfrm>
            <a:off x="382589" y="1936751"/>
            <a:ext cx="636587" cy="632883"/>
          </a:xfrm>
        </p:spPr>
        <p:txBody>
          <a:bodyPr>
            <a:normAutofit/>
          </a:bodyPr>
          <a:lstStyle>
            <a:lvl1pPr marL="0" indent="0">
              <a:buFontTx/>
              <a:buNone/>
              <a:defRPr sz="1100"/>
            </a:lvl1pPr>
          </a:lstStyle>
          <a:p>
            <a:r>
              <a:rPr lang="en-US"/>
              <a:t>Click icon to add picture</a:t>
            </a:r>
            <a:endParaRPr lang="en-US" dirty="0"/>
          </a:p>
        </p:txBody>
      </p:sp>
      <p:sp>
        <p:nvSpPr>
          <p:cNvPr id="22" name="Picture Placeholder 20">
            <a:extLst>
              <a:ext uri="{FF2B5EF4-FFF2-40B4-BE49-F238E27FC236}">
                <a16:creationId xmlns:a16="http://schemas.microsoft.com/office/drawing/2014/main" id="{4402F48B-02CD-124E-B9A5-E9FCA6F1D7AB}"/>
              </a:ext>
            </a:extLst>
          </p:cNvPr>
          <p:cNvSpPr>
            <a:spLocks noGrp="1"/>
          </p:cNvSpPr>
          <p:nvPr>
            <p:ph type="pic" sz="quarter" idx="17"/>
          </p:nvPr>
        </p:nvSpPr>
        <p:spPr>
          <a:xfrm>
            <a:off x="382589" y="2955579"/>
            <a:ext cx="636587" cy="632883"/>
          </a:xfrm>
        </p:spPr>
        <p:txBody>
          <a:bodyPr>
            <a:normAutofit/>
          </a:bodyPr>
          <a:lstStyle>
            <a:lvl1pPr marL="0" indent="0">
              <a:buFontTx/>
              <a:buNone/>
              <a:defRPr sz="1100"/>
            </a:lvl1pPr>
          </a:lstStyle>
          <a:p>
            <a:r>
              <a:rPr lang="en-US"/>
              <a:t>Click icon to add picture</a:t>
            </a:r>
            <a:endParaRPr lang="en-US" dirty="0"/>
          </a:p>
        </p:txBody>
      </p:sp>
      <p:sp>
        <p:nvSpPr>
          <p:cNvPr id="23" name="Picture Placeholder 20">
            <a:extLst>
              <a:ext uri="{FF2B5EF4-FFF2-40B4-BE49-F238E27FC236}">
                <a16:creationId xmlns:a16="http://schemas.microsoft.com/office/drawing/2014/main" id="{2D265C0F-92AB-E64B-900D-240B0350B892}"/>
              </a:ext>
            </a:extLst>
          </p:cNvPr>
          <p:cNvSpPr>
            <a:spLocks noGrp="1"/>
          </p:cNvSpPr>
          <p:nvPr>
            <p:ph type="pic" sz="quarter" idx="18"/>
          </p:nvPr>
        </p:nvSpPr>
        <p:spPr>
          <a:xfrm>
            <a:off x="372295" y="3996023"/>
            <a:ext cx="636587" cy="632883"/>
          </a:xfrm>
        </p:spPr>
        <p:txBody>
          <a:bodyPr>
            <a:normAutofit/>
          </a:bodyPr>
          <a:lstStyle>
            <a:lvl1pPr marL="0" indent="0">
              <a:buFontTx/>
              <a:buNone/>
              <a:defRPr sz="1100"/>
            </a:lvl1pPr>
          </a:lstStyle>
          <a:p>
            <a:r>
              <a:rPr lang="en-US"/>
              <a:t>Click icon to add picture</a:t>
            </a:r>
            <a:endParaRPr lang="en-US" dirty="0"/>
          </a:p>
        </p:txBody>
      </p:sp>
      <p:sp>
        <p:nvSpPr>
          <p:cNvPr id="24" name="Picture Placeholder 20">
            <a:extLst>
              <a:ext uri="{FF2B5EF4-FFF2-40B4-BE49-F238E27FC236}">
                <a16:creationId xmlns:a16="http://schemas.microsoft.com/office/drawing/2014/main" id="{ADE8831D-D2F3-5C47-B93F-633CF76F441C}"/>
              </a:ext>
            </a:extLst>
          </p:cNvPr>
          <p:cNvSpPr>
            <a:spLocks noGrp="1"/>
          </p:cNvSpPr>
          <p:nvPr>
            <p:ph type="pic" sz="quarter" idx="19"/>
          </p:nvPr>
        </p:nvSpPr>
        <p:spPr>
          <a:xfrm>
            <a:off x="372295" y="5040536"/>
            <a:ext cx="636587" cy="632883"/>
          </a:xfrm>
        </p:spPr>
        <p:txBody>
          <a:bodyPr>
            <a:normAutofit/>
          </a:bodyPr>
          <a:lstStyle>
            <a:lvl1pPr marL="0" indent="0">
              <a:buFontTx/>
              <a:buNone/>
              <a:defRPr sz="1100"/>
            </a:lvl1pPr>
          </a:lstStyle>
          <a:p>
            <a:r>
              <a:rPr lang="en-US"/>
              <a:t>Click icon to add picture</a:t>
            </a:r>
            <a:endParaRPr lang="en-US" dirty="0"/>
          </a:p>
        </p:txBody>
      </p:sp>
    </p:spTree>
    <p:extLst>
      <p:ext uri="{BB962C8B-B14F-4D97-AF65-F5344CB8AC3E}">
        <p14:creationId xmlns:p14="http://schemas.microsoft.com/office/powerpoint/2010/main" val="3108900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tist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5751A-A6E0-4146-8C3D-18D5377155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B4DACC-FE62-C444-9AB7-C6CD6E7DBBB8}"/>
              </a:ext>
            </a:extLst>
          </p:cNvPr>
          <p:cNvSpPr>
            <a:spLocks noGrp="1"/>
          </p:cNvSpPr>
          <p:nvPr>
            <p:ph type="dt" sz="half" idx="10"/>
          </p:nvPr>
        </p:nvSpPr>
        <p:spPr/>
        <p:txBody>
          <a:bodyPr/>
          <a:lstStyle/>
          <a:p>
            <a:fld id="{A76B3E6B-4B51-7843-B202-0EAEB41CFB04}" type="datetime8">
              <a:rPr lang="fr-BE" smtClean="0"/>
              <a:t>30/05/22 13:43</a:t>
            </a:fld>
            <a:endParaRPr lang="en-US"/>
          </a:p>
        </p:txBody>
      </p:sp>
      <p:sp>
        <p:nvSpPr>
          <p:cNvPr id="4" name="Footer Placeholder 3">
            <a:extLst>
              <a:ext uri="{FF2B5EF4-FFF2-40B4-BE49-F238E27FC236}">
                <a16:creationId xmlns:a16="http://schemas.microsoft.com/office/drawing/2014/main" id="{F15C2A4A-E9A8-0748-BA3B-8827F2226D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F47EF4-8FB2-7743-9927-BDF97420A1B4}"/>
              </a:ext>
            </a:extLst>
          </p:cNvPr>
          <p:cNvSpPr>
            <a:spLocks noGrp="1"/>
          </p:cNvSpPr>
          <p:nvPr>
            <p:ph type="sldNum" sz="quarter" idx="12"/>
          </p:nvPr>
        </p:nvSpPr>
        <p:spPr/>
        <p:txBody>
          <a:bodyPr/>
          <a:lstStyle/>
          <a:p>
            <a:fld id="{97F8293E-0E89-3244-9ABC-36B38A9E567F}" type="slidenum">
              <a:rPr lang="en-US" smtClean="0"/>
              <a:pPr/>
              <a:t>‹N°›</a:t>
            </a:fld>
            <a:endParaRPr lang="en-US"/>
          </a:p>
        </p:txBody>
      </p:sp>
      <p:grpSp>
        <p:nvGrpSpPr>
          <p:cNvPr id="12" name="Group 11">
            <a:extLst>
              <a:ext uri="{FF2B5EF4-FFF2-40B4-BE49-F238E27FC236}">
                <a16:creationId xmlns:a16="http://schemas.microsoft.com/office/drawing/2014/main" id="{28C9A94E-ED56-EB46-BAA1-070A8AA8F921}"/>
              </a:ext>
            </a:extLst>
          </p:cNvPr>
          <p:cNvGrpSpPr/>
          <p:nvPr userDrawn="1"/>
        </p:nvGrpSpPr>
        <p:grpSpPr>
          <a:xfrm>
            <a:off x="628650" y="2115101"/>
            <a:ext cx="7377430" cy="4040293"/>
            <a:chOff x="749300" y="1841500"/>
            <a:chExt cx="11506200" cy="4724400"/>
          </a:xfrm>
        </p:grpSpPr>
        <p:sp>
          <p:nvSpPr>
            <p:cNvPr id="6" name="object 248">
              <a:extLst>
                <a:ext uri="{FF2B5EF4-FFF2-40B4-BE49-F238E27FC236}">
                  <a16:creationId xmlns:a16="http://schemas.microsoft.com/office/drawing/2014/main" id="{62CDBE7A-D634-944C-B508-4DE23CE1D066}"/>
                </a:ext>
              </a:extLst>
            </p:cNvPr>
            <p:cNvSpPr/>
            <p:nvPr userDrawn="1"/>
          </p:nvSpPr>
          <p:spPr>
            <a:xfrm>
              <a:off x="749300" y="1841500"/>
              <a:ext cx="3659530" cy="2247900"/>
            </a:xfrm>
            <a:custGeom>
              <a:avLst/>
              <a:gdLst/>
              <a:ahLst/>
              <a:cxnLst/>
              <a:rect l="l" t="t" r="r" b="b"/>
              <a:pathLst>
                <a:path w="3659530" h="2247900">
                  <a:moveTo>
                    <a:pt x="0" y="2247900"/>
                  </a:moveTo>
                  <a:lnTo>
                    <a:pt x="0" y="0"/>
                  </a:lnTo>
                  <a:lnTo>
                    <a:pt x="3659530" y="0"/>
                  </a:lnTo>
                  <a:lnTo>
                    <a:pt x="3659530" y="2247900"/>
                  </a:lnTo>
                  <a:lnTo>
                    <a:pt x="0" y="2247900"/>
                  </a:lnTo>
                  <a:close/>
                </a:path>
              </a:pathLst>
            </a:custGeom>
            <a:solidFill>
              <a:srgbClr val="00002D"/>
            </a:solidFill>
          </p:spPr>
          <p:txBody>
            <a:bodyPr wrap="square" lIns="0" tIns="0" rIns="0" bIns="0" rtlCol="0">
              <a:noAutofit/>
            </a:bodyPr>
            <a:lstStyle/>
            <a:p>
              <a:endParaRPr sz="2400">
                <a:solidFill>
                  <a:sysClr val="windowText" lastClr="000000"/>
                </a:solidFill>
              </a:endParaRPr>
            </a:p>
          </p:txBody>
        </p:sp>
        <p:sp>
          <p:nvSpPr>
            <p:cNvPr id="7" name="object 249">
              <a:extLst>
                <a:ext uri="{FF2B5EF4-FFF2-40B4-BE49-F238E27FC236}">
                  <a16:creationId xmlns:a16="http://schemas.microsoft.com/office/drawing/2014/main" id="{ADF004DF-023C-CD42-A3FD-EE55EB818FD4}"/>
                </a:ext>
              </a:extLst>
            </p:cNvPr>
            <p:cNvSpPr/>
            <p:nvPr userDrawn="1"/>
          </p:nvSpPr>
          <p:spPr>
            <a:xfrm>
              <a:off x="8568589" y="1841500"/>
              <a:ext cx="3659530" cy="2247900"/>
            </a:xfrm>
            <a:custGeom>
              <a:avLst/>
              <a:gdLst/>
              <a:ahLst/>
              <a:cxnLst/>
              <a:rect l="l" t="t" r="r" b="b"/>
              <a:pathLst>
                <a:path w="3659530" h="2247900">
                  <a:moveTo>
                    <a:pt x="0" y="2247900"/>
                  </a:moveTo>
                  <a:lnTo>
                    <a:pt x="0" y="0"/>
                  </a:lnTo>
                  <a:lnTo>
                    <a:pt x="3659530" y="0"/>
                  </a:lnTo>
                  <a:lnTo>
                    <a:pt x="3659530" y="2247900"/>
                  </a:lnTo>
                  <a:lnTo>
                    <a:pt x="0" y="2247900"/>
                  </a:lnTo>
                  <a:close/>
                </a:path>
              </a:pathLst>
            </a:custGeom>
            <a:solidFill>
              <a:srgbClr val="00002D"/>
            </a:solidFill>
          </p:spPr>
          <p:txBody>
            <a:bodyPr wrap="square" lIns="0" tIns="0" rIns="0" bIns="0" rtlCol="0">
              <a:noAutofit/>
            </a:bodyPr>
            <a:lstStyle/>
            <a:p>
              <a:endParaRPr sz="2400">
                <a:solidFill>
                  <a:sysClr val="windowText" lastClr="000000"/>
                </a:solidFill>
              </a:endParaRPr>
            </a:p>
          </p:txBody>
        </p:sp>
        <p:sp>
          <p:nvSpPr>
            <p:cNvPr id="8" name="object 250">
              <a:extLst>
                <a:ext uri="{FF2B5EF4-FFF2-40B4-BE49-F238E27FC236}">
                  <a16:creationId xmlns:a16="http://schemas.microsoft.com/office/drawing/2014/main" id="{4C324076-BE76-DD44-BA3F-49D6F44F2678}"/>
                </a:ext>
              </a:extLst>
            </p:cNvPr>
            <p:cNvSpPr/>
            <p:nvPr userDrawn="1"/>
          </p:nvSpPr>
          <p:spPr>
            <a:xfrm>
              <a:off x="749300" y="4318000"/>
              <a:ext cx="3659530" cy="2247900"/>
            </a:xfrm>
            <a:custGeom>
              <a:avLst/>
              <a:gdLst/>
              <a:ahLst/>
              <a:cxnLst/>
              <a:rect l="l" t="t" r="r" b="b"/>
              <a:pathLst>
                <a:path w="3659530" h="2247900">
                  <a:moveTo>
                    <a:pt x="0" y="2247900"/>
                  </a:moveTo>
                  <a:lnTo>
                    <a:pt x="0" y="0"/>
                  </a:lnTo>
                  <a:lnTo>
                    <a:pt x="3659530" y="0"/>
                  </a:lnTo>
                  <a:lnTo>
                    <a:pt x="3659530" y="2247900"/>
                  </a:lnTo>
                  <a:lnTo>
                    <a:pt x="0" y="2247900"/>
                  </a:lnTo>
                  <a:close/>
                </a:path>
              </a:pathLst>
            </a:custGeom>
            <a:solidFill>
              <a:srgbClr val="FFC800"/>
            </a:solidFill>
          </p:spPr>
          <p:txBody>
            <a:bodyPr wrap="square" lIns="0" tIns="0" rIns="0" bIns="0" rtlCol="0">
              <a:noAutofit/>
            </a:bodyPr>
            <a:lstStyle/>
            <a:p>
              <a:endParaRPr sz="2400" dirty="0">
                <a:solidFill>
                  <a:sysClr val="windowText" lastClr="000000"/>
                </a:solidFill>
              </a:endParaRPr>
            </a:p>
          </p:txBody>
        </p:sp>
        <p:sp>
          <p:nvSpPr>
            <p:cNvPr id="9" name="object 251">
              <a:extLst>
                <a:ext uri="{FF2B5EF4-FFF2-40B4-BE49-F238E27FC236}">
                  <a16:creationId xmlns:a16="http://schemas.microsoft.com/office/drawing/2014/main" id="{DA52B07D-9413-3A44-A92F-E43F3D0D40B2}"/>
                </a:ext>
              </a:extLst>
            </p:cNvPr>
            <p:cNvSpPr/>
            <p:nvPr userDrawn="1"/>
          </p:nvSpPr>
          <p:spPr>
            <a:xfrm>
              <a:off x="4658944" y="4318000"/>
              <a:ext cx="3659530" cy="2247900"/>
            </a:xfrm>
            <a:custGeom>
              <a:avLst/>
              <a:gdLst/>
              <a:ahLst/>
              <a:cxnLst/>
              <a:rect l="l" t="t" r="r" b="b"/>
              <a:pathLst>
                <a:path w="3659530" h="2247900">
                  <a:moveTo>
                    <a:pt x="0" y="2247900"/>
                  </a:moveTo>
                  <a:lnTo>
                    <a:pt x="0" y="0"/>
                  </a:lnTo>
                  <a:lnTo>
                    <a:pt x="3659531" y="0"/>
                  </a:lnTo>
                  <a:lnTo>
                    <a:pt x="3659531" y="2247900"/>
                  </a:lnTo>
                  <a:lnTo>
                    <a:pt x="0" y="2247900"/>
                  </a:lnTo>
                  <a:close/>
                </a:path>
              </a:pathLst>
            </a:custGeom>
            <a:solidFill>
              <a:srgbClr val="0000FF"/>
            </a:solidFill>
          </p:spPr>
          <p:txBody>
            <a:bodyPr wrap="square" lIns="0" tIns="0" rIns="0" bIns="0" rtlCol="0">
              <a:noAutofit/>
            </a:bodyPr>
            <a:lstStyle/>
            <a:p>
              <a:endParaRPr sz="2400">
                <a:solidFill>
                  <a:sysClr val="windowText" lastClr="000000"/>
                </a:solidFill>
              </a:endParaRPr>
            </a:p>
          </p:txBody>
        </p:sp>
        <p:sp>
          <p:nvSpPr>
            <p:cNvPr id="10" name="object 252">
              <a:extLst>
                <a:ext uri="{FF2B5EF4-FFF2-40B4-BE49-F238E27FC236}">
                  <a16:creationId xmlns:a16="http://schemas.microsoft.com/office/drawing/2014/main" id="{A3757E0C-532E-9C4B-9CE2-623E778623A4}"/>
                </a:ext>
              </a:extLst>
            </p:cNvPr>
            <p:cNvSpPr/>
            <p:nvPr userDrawn="1"/>
          </p:nvSpPr>
          <p:spPr>
            <a:xfrm>
              <a:off x="4658944" y="1841500"/>
              <a:ext cx="3659530" cy="2247900"/>
            </a:xfrm>
            <a:custGeom>
              <a:avLst/>
              <a:gdLst/>
              <a:ahLst/>
              <a:cxnLst/>
              <a:rect l="l" t="t" r="r" b="b"/>
              <a:pathLst>
                <a:path w="3659530" h="2247900">
                  <a:moveTo>
                    <a:pt x="0" y="2247900"/>
                  </a:moveTo>
                  <a:lnTo>
                    <a:pt x="0" y="0"/>
                  </a:lnTo>
                  <a:lnTo>
                    <a:pt x="3659531" y="0"/>
                  </a:lnTo>
                  <a:lnTo>
                    <a:pt x="3659531" y="2247900"/>
                  </a:lnTo>
                  <a:lnTo>
                    <a:pt x="0" y="2247900"/>
                  </a:lnTo>
                  <a:close/>
                </a:path>
              </a:pathLst>
            </a:custGeom>
            <a:solidFill>
              <a:srgbClr val="FFC800"/>
            </a:solidFill>
          </p:spPr>
          <p:txBody>
            <a:bodyPr wrap="square" lIns="0" tIns="0" rIns="0" bIns="0" rtlCol="0">
              <a:noAutofit/>
            </a:bodyPr>
            <a:lstStyle/>
            <a:p>
              <a:endParaRPr sz="2400" dirty="0">
                <a:solidFill>
                  <a:sysClr val="windowText" lastClr="000000"/>
                </a:solidFill>
              </a:endParaRPr>
            </a:p>
          </p:txBody>
        </p:sp>
        <p:sp>
          <p:nvSpPr>
            <p:cNvPr id="11" name="object 253">
              <a:extLst>
                <a:ext uri="{FF2B5EF4-FFF2-40B4-BE49-F238E27FC236}">
                  <a16:creationId xmlns:a16="http://schemas.microsoft.com/office/drawing/2014/main" id="{85C955E4-22C9-6446-B009-8F0FB9BCDB56}"/>
                </a:ext>
              </a:extLst>
            </p:cNvPr>
            <p:cNvSpPr/>
            <p:nvPr userDrawn="1"/>
          </p:nvSpPr>
          <p:spPr>
            <a:xfrm>
              <a:off x="8595970" y="4318000"/>
              <a:ext cx="3659530" cy="2247900"/>
            </a:xfrm>
            <a:custGeom>
              <a:avLst/>
              <a:gdLst/>
              <a:ahLst/>
              <a:cxnLst/>
              <a:rect l="l" t="t" r="r" b="b"/>
              <a:pathLst>
                <a:path w="3659530" h="2247900">
                  <a:moveTo>
                    <a:pt x="0" y="2247900"/>
                  </a:moveTo>
                  <a:lnTo>
                    <a:pt x="0" y="0"/>
                  </a:lnTo>
                  <a:lnTo>
                    <a:pt x="3659530" y="0"/>
                  </a:lnTo>
                  <a:lnTo>
                    <a:pt x="3659530" y="2247900"/>
                  </a:lnTo>
                  <a:lnTo>
                    <a:pt x="0" y="2247900"/>
                  </a:lnTo>
                  <a:close/>
                </a:path>
              </a:pathLst>
            </a:custGeom>
            <a:solidFill>
              <a:srgbClr val="FFC800"/>
            </a:solidFill>
          </p:spPr>
          <p:txBody>
            <a:bodyPr wrap="square" lIns="0" tIns="0" rIns="0" bIns="0" rtlCol="0">
              <a:noAutofit/>
            </a:bodyPr>
            <a:lstStyle/>
            <a:p>
              <a:endParaRPr sz="2400" dirty="0">
                <a:solidFill>
                  <a:sysClr val="windowText" lastClr="000000"/>
                </a:solidFill>
              </a:endParaRPr>
            </a:p>
          </p:txBody>
        </p:sp>
      </p:grpSp>
      <p:sp>
        <p:nvSpPr>
          <p:cNvPr id="13" name="Text Placeholder 2">
            <a:extLst>
              <a:ext uri="{FF2B5EF4-FFF2-40B4-BE49-F238E27FC236}">
                <a16:creationId xmlns:a16="http://schemas.microsoft.com/office/drawing/2014/main" id="{DDA8E58C-35CE-E446-990B-67C3B22CC649}"/>
              </a:ext>
            </a:extLst>
          </p:cNvPr>
          <p:cNvSpPr>
            <a:spLocks noGrp="1"/>
          </p:cNvSpPr>
          <p:nvPr>
            <p:ph type="body" idx="1"/>
          </p:nvPr>
        </p:nvSpPr>
        <p:spPr>
          <a:xfrm>
            <a:off x="770514" y="2221653"/>
            <a:ext cx="2056208" cy="455475"/>
          </a:xfrm>
        </p:spPr>
        <p:txBody>
          <a:bodyPr anchor="t" anchorCtr="0">
            <a:normAutofit/>
          </a:bodyPr>
          <a:lstStyle>
            <a:lvl1pPr marL="0" indent="0">
              <a:buNone/>
              <a:defRPr sz="1400" b="1" i="0">
                <a:solidFill>
                  <a:schemeClr val="bg1"/>
                </a:solidFill>
                <a:latin typeface="Gilroy Extra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5" name="Text Placeholder 2">
            <a:extLst>
              <a:ext uri="{FF2B5EF4-FFF2-40B4-BE49-F238E27FC236}">
                <a16:creationId xmlns:a16="http://schemas.microsoft.com/office/drawing/2014/main" id="{B4D7531B-76C7-B946-BEF6-3DB69A74699F}"/>
              </a:ext>
            </a:extLst>
          </p:cNvPr>
          <p:cNvSpPr>
            <a:spLocks noGrp="1"/>
          </p:cNvSpPr>
          <p:nvPr>
            <p:ph type="body" idx="13"/>
          </p:nvPr>
        </p:nvSpPr>
        <p:spPr>
          <a:xfrm>
            <a:off x="770514" y="2775565"/>
            <a:ext cx="2056208" cy="370840"/>
          </a:xfrm>
        </p:spPr>
        <p:txBody>
          <a:bodyPr anchor="t" anchorCtr="0">
            <a:normAutofit/>
          </a:bodyPr>
          <a:lstStyle>
            <a:lvl1pPr marL="0" indent="0">
              <a:buNone/>
              <a:defRPr sz="1200" b="1" i="0">
                <a:solidFill>
                  <a:schemeClr val="bg1"/>
                </a:solidFill>
                <a:latin typeface="Gilroy Extra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8" name="Text Placeholder 17">
            <a:extLst>
              <a:ext uri="{FF2B5EF4-FFF2-40B4-BE49-F238E27FC236}">
                <a16:creationId xmlns:a16="http://schemas.microsoft.com/office/drawing/2014/main" id="{DE7EFDFB-5A44-7041-820F-F4F54C24864F}"/>
              </a:ext>
            </a:extLst>
          </p:cNvPr>
          <p:cNvSpPr>
            <a:spLocks noGrp="1"/>
          </p:cNvSpPr>
          <p:nvPr>
            <p:ph type="body" sz="quarter" idx="14"/>
          </p:nvPr>
        </p:nvSpPr>
        <p:spPr>
          <a:xfrm>
            <a:off x="769938" y="3244843"/>
            <a:ext cx="2057400" cy="683691"/>
          </a:xfrm>
        </p:spPr>
        <p:txBody>
          <a:bodyPr>
            <a:noAutofit/>
          </a:bodyPr>
          <a:lstStyle>
            <a:lvl1pPr marL="0" indent="0">
              <a:buFontTx/>
              <a:buNone/>
              <a:defRPr sz="1000">
                <a:solidFill>
                  <a:schemeClr val="bg1"/>
                </a:solidFill>
              </a:defRPr>
            </a:lvl1pPr>
            <a:lvl2pPr marL="342900" indent="0">
              <a:buFontTx/>
              <a:buNone/>
              <a:defRPr sz="1000">
                <a:solidFill>
                  <a:schemeClr val="bg1"/>
                </a:solidFill>
              </a:defRPr>
            </a:lvl2pPr>
            <a:lvl3pPr marL="685800" indent="0">
              <a:buFontTx/>
              <a:buNone/>
              <a:defRPr sz="1000">
                <a:solidFill>
                  <a:schemeClr val="bg1"/>
                </a:solidFill>
              </a:defRPr>
            </a:lvl3pPr>
            <a:lvl4pPr marL="1028700" indent="0">
              <a:buFontTx/>
              <a:buNone/>
              <a:defRPr sz="1000">
                <a:solidFill>
                  <a:schemeClr val="bg1"/>
                </a:solidFill>
              </a:defRPr>
            </a:lvl4pPr>
            <a:lvl5pPr marL="1371600" indent="0">
              <a:buFontTx/>
              <a:buNone/>
              <a:defRPr sz="1000">
                <a:solidFill>
                  <a:schemeClr val="bg1"/>
                </a:solidFill>
              </a:defRPr>
            </a:lvl5pPr>
          </a:lstStyle>
          <a:p>
            <a:pPr lvl="0"/>
            <a:r>
              <a:rPr lang="en-US"/>
              <a:t>Edit Master text styles</a:t>
            </a:r>
          </a:p>
        </p:txBody>
      </p:sp>
      <p:sp>
        <p:nvSpPr>
          <p:cNvPr id="19" name="Text Placeholder 2">
            <a:extLst>
              <a:ext uri="{FF2B5EF4-FFF2-40B4-BE49-F238E27FC236}">
                <a16:creationId xmlns:a16="http://schemas.microsoft.com/office/drawing/2014/main" id="{653AAA93-485B-3347-BF63-83EC2A1D84E1}"/>
              </a:ext>
            </a:extLst>
          </p:cNvPr>
          <p:cNvSpPr>
            <a:spLocks noGrp="1"/>
          </p:cNvSpPr>
          <p:nvPr>
            <p:ph type="body" idx="15"/>
          </p:nvPr>
        </p:nvSpPr>
        <p:spPr>
          <a:xfrm>
            <a:off x="3269874" y="2221653"/>
            <a:ext cx="2056208" cy="455475"/>
          </a:xfrm>
        </p:spPr>
        <p:txBody>
          <a:bodyPr anchor="t" anchorCtr="0">
            <a:normAutofit/>
          </a:bodyPr>
          <a:lstStyle>
            <a:lvl1pPr marL="0" indent="0">
              <a:buNone/>
              <a:defRPr sz="1400" b="1" i="0">
                <a:solidFill>
                  <a:sysClr val="windowText" lastClr="000000"/>
                </a:solidFill>
                <a:latin typeface="Gilroy Extra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Text Placeholder 2">
            <a:extLst>
              <a:ext uri="{FF2B5EF4-FFF2-40B4-BE49-F238E27FC236}">
                <a16:creationId xmlns:a16="http://schemas.microsoft.com/office/drawing/2014/main" id="{415DEA49-74AE-DD49-AC35-0648CB2C6F7A}"/>
              </a:ext>
            </a:extLst>
          </p:cNvPr>
          <p:cNvSpPr>
            <a:spLocks noGrp="1"/>
          </p:cNvSpPr>
          <p:nvPr>
            <p:ph type="body" idx="16"/>
          </p:nvPr>
        </p:nvSpPr>
        <p:spPr>
          <a:xfrm>
            <a:off x="3269874" y="2775565"/>
            <a:ext cx="2056208" cy="370840"/>
          </a:xfrm>
        </p:spPr>
        <p:txBody>
          <a:bodyPr anchor="t" anchorCtr="0">
            <a:normAutofit/>
          </a:bodyPr>
          <a:lstStyle>
            <a:lvl1pPr marL="0" indent="0">
              <a:buNone/>
              <a:defRPr sz="1200" b="1" i="0">
                <a:solidFill>
                  <a:sysClr val="windowText" lastClr="000000"/>
                </a:solidFill>
                <a:latin typeface="Gilroy Extra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1" name="Text Placeholder 17">
            <a:extLst>
              <a:ext uri="{FF2B5EF4-FFF2-40B4-BE49-F238E27FC236}">
                <a16:creationId xmlns:a16="http://schemas.microsoft.com/office/drawing/2014/main" id="{93823A99-17E7-4E4A-BC0F-10B3CF252FD1}"/>
              </a:ext>
            </a:extLst>
          </p:cNvPr>
          <p:cNvSpPr>
            <a:spLocks noGrp="1"/>
          </p:cNvSpPr>
          <p:nvPr>
            <p:ph type="body" sz="quarter" idx="17"/>
          </p:nvPr>
        </p:nvSpPr>
        <p:spPr>
          <a:xfrm>
            <a:off x="3269298" y="3244843"/>
            <a:ext cx="2057400" cy="683691"/>
          </a:xfrm>
        </p:spPr>
        <p:txBody>
          <a:bodyPr>
            <a:noAutofit/>
          </a:bodyPr>
          <a:lstStyle>
            <a:lvl1pPr marL="0" indent="0">
              <a:buFontTx/>
              <a:buNone/>
              <a:defRPr sz="1000">
                <a:solidFill>
                  <a:sysClr val="windowText" lastClr="000000"/>
                </a:solidFill>
              </a:defRPr>
            </a:lvl1pPr>
            <a:lvl2pPr marL="342900" indent="0">
              <a:buFontTx/>
              <a:buNone/>
              <a:defRPr sz="1000">
                <a:solidFill>
                  <a:schemeClr val="bg1"/>
                </a:solidFill>
              </a:defRPr>
            </a:lvl2pPr>
            <a:lvl3pPr marL="685800" indent="0">
              <a:buFontTx/>
              <a:buNone/>
              <a:defRPr sz="1000">
                <a:solidFill>
                  <a:schemeClr val="bg1"/>
                </a:solidFill>
              </a:defRPr>
            </a:lvl3pPr>
            <a:lvl4pPr marL="1028700" indent="0">
              <a:buFontTx/>
              <a:buNone/>
              <a:defRPr sz="1000">
                <a:solidFill>
                  <a:schemeClr val="bg1"/>
                </a:solidFill>
              </a:defRPr>
            </a:lvl4pPr>
            <a:lvl5pPr marL="1371600" indent="0">
              <a:buFontTx/>
              <a:buNone/>
              <a:defRPr sz="1000">
                <a:solidFill>
                  <a:schemeClr val="bg1"/>
                </a:solidFill>
              </a:defRPr>
            </a:lvl5pPr>
          </a:lstStyle>
          <a:p>
            <a:pPr lvl="0"/>
            <a:r>
              <a:rPr lang="en-US"/>
              <a:t>Edit Master text styles</a:t>
            </a:r>
          </a:p>
        </p:txBody>
      </p:sp>
      <p:sp>
        <p:nvSpPr>
          <p:cNvPr id="22" name="Text Placeholder 2">
            <a:extLst>
              <a:ext uri="{FF2B5EF4-FFF2-40B4-BE49-F238E27FC236}">
                <a16:creationId xmlns:a16="http://schemas.microsoft.com/office/drawing/2014/main" id="{4C15D851-82D2-1944-BEFF-E1BEC483979C}"/>
              </a:ext>
            </a:extLst>
          </p:cNvPr>
          <p:cNvSpPr>
            <a:spLocks noGrp="1"/>
          </p:cNvSpPr>
          <p:nvPr>
            <p:ph type="body" idx="18"/>
          </p:nvPr>
        </p:nvSpPr>
        <p:spPr>
          <a:xfrm>
            <a:off x="5779394" y="2221653"/>
            <a:ext cx="2056208" cy="455475"/>
          </a:xfrm>
        </p:spPr>
        <p:txBody>
          <a:bodyPr anchor="t" anchorCtr="0">
            <a:normAutofit/>
          </a:bodyPr>
          <a:lstStyle>
            <a:lvl1pPr marL="0" indent="0">
              <a:buNone/>
              <a:defRPr sz="1400" b="1" i="0">
                <a:solidFill>
                  <a:schemeClr val="bg1"/>
                </a:solidFill>
                <a:latin typeface="Gilroy Extra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Text Placeholder 2">
            <a:extLst>
              <a:ext uri="{FF2B5EF4-FFF2-40B4-BE49-F238E27FC236}">
                <a16:creationId xmlns:a16="http://schemas.microsoft.com/office/drawing/2014/main" id="{C1399D8A-8BCF-2F49-8A38-8576B99D353D}"/>
              </a:ext>
            </a:extLst>
          </p:cNvPr>
          <p:cNvSpPr>
            <a:spLocks noGrp="1"/>
          </p:cNvSpPr>
          <p:nvPr>
            <p:ph type="body" idx="19"/>
          </p:nvPr>
        </p:nvSpPr>
        <p:spPr>
          <a:xfrm>
            <a:off x="5779394" y="2775565"/>
            <a:ext cx="2056208" cy="370840"/>
          </a:xfrm>
        </p:spPr>
        <p:txBody>
          <a:bodyPr anchor="t" anchorCtr="0">
            <a:normAutofit/>
          </a:bodyPr>
          <a:lstStyle>
            <a:lvl1pPr marL="0" indent="0">
              <a:buNone/>
              <a:defRPr sz="1200" b="1" i="0">
                <a:solidFill>
                  <a:schemeClr val="bg1"/>
                </a:solidFill>
                <a:latin typeface="Gilroy Extra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4" name="Text Placeholder 17">
            <a:extLst>
              <a:ext uri="{FF2B5EF4-FFF2-40B4-BE49-F238E27FC236}">
                <a16:creationId xmlns:a16="http://schemas.microsoft.com/office/drawing/2014/main" id="{2CEECDB8-E1A9-2E42-BA09-1FE335502629}"/>
              </a:ext>
            </a:extLst>
          </p:cNvPr>
          <p:cNvSpPr>
            <a:spLocks noGrp="1"/>
          </p:cNvSpPr>
          <p:nvPr>
            <p:ph type="body" sz="quarter" idx="20"/>
          </p:nvPr>
        </p:nvSpPr>
        <p:spPr>
          <a:xfrm>
            <a:off x="5778818" y="3244843"/>
            <a:ext cx="2057400" cy="683691"/>
          </a:xfrm>
        </p:spPr>
        <p:txBody>
          <a:bodyPr>
            <a:noAutofit/>
          </a:bodyPr>
          <a:lstStyle>
            <a:lvl1pPr marL="0" indent="0">
              <a:buFontTx/>
              <a:buNone/>
              <a:defRPr sz="1000">
                <a:solidFill>
                  <a:schemeClr val="bg1"/>
                </a:solidFill>
              </a:defRPr>
            </a:lvl1pPr>
            <a:lvl2pPr marL="342900" indent="0">
              <a:buFontTx/>
              <a:buNone/>
              <a:defRPr sz="1000">
                <a:solidFill>
                  <a:schemeClr val="bg1"/>
                </a:solidFill>
              </a:defRPr>
            </a:lvl2pPr>
            <a:lvl3pPr marL="685800" indent="0">
              <a:buFontTx/>
              <a:buNone/>
              <a:defRPr sz="1000">
                <a:solidFill>
                  <a:schemeClr val="bg1"/>
                </a:solidFill>
              </a:defRPr>
            </a:lvl3pPr>
            <a:lvl4pPr marL="1028700" indent="0">
              <a:buFontTx/>
              <a:buNone/>
              <a:defRPr sz="1000">
                <a:solidFill>
                  <a:schemeClr val="bg1"/>
                </a:solidFill>
              </a:defRPr>
            </a:lvl4pPr>
            <a:lvl5pPr marL="1371600" indent="0">
              <a:buFontTx/>
              <a:buNone/>
              <a:defRPr sz="1000">
                <a:solidFill>
                  <a:schemeClr val="bg1"/>
                </a:solidFill>
              </a:defRPr>
            </a:lvl5pPr>
          </a:lstStyle>
          <a:p>
            <a:pPr lvl="0"/>
            <a:r>
              <a:rPr lang="en-US"/>
              <a:t>Edit Master text styles</a:t>
            </a:r>
          </a:p>
        </p:txBody>
      </p:sp>
      <p:sp>
        <p:nvSpPr>
          <p:cNvPr id="25" name="Text Placeholder 2">
            <a:extLst>
              <a:ext uri="{FF2B5EF4-FFF2-40B4-BE49-F238E27FC236}">
                <a16:creationId xmlns:a16="http://schemas.microsoft.com/office/drawing/2014/main" id="{28CCFEBB-9E4C-B94C-BF80-3570904384D2}"/>
              </a:ext>
            </a:extLst>
          </p:cNvPr>
          <p:cNvSpPr>
            <a:spLocks noGrp="1"/>
          </p:cNvSpPr>
          <p:nvPr>
            <p:ph type="body" idx="21"/>
          </p:nvPr>
        </p:nvSpPr>
        <p:spPr>
          <a:xfrm>
            <a:off x="5779394" y="4315557"/>
            <a:ext cx="2056208" cy="455475"/>
          </a:xfrm>
        </p:spPr>
        <p:txBody>
          <a:bodyPr anchor="t" anchorCtr="0">
            <a:normAutofit/>
          </a:bodyPr>
          <a:lstStyle>
            <a:lvl1pPr marL="0" indent="0">
              <a:buNone/>
              <a:defRPr sz="1400" b="1" i="0">
                <a:solidFill>
                  <a:sysClr val="windowText" lastClr="000000"/>
                </a:solidFill>
                <a:latin typeface="Gilroy Extra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Text Placeholder 2">
            <a:extLst>
              <a:ext uri="{FF2B5EF4-FFF2-40B4-BE49-F238E27FC236}">
                <a16:creationId xmlns:a16="http://schemas.microsoft.com/office/drawing/2014/main" id="{A21E8CED-5083-3B4B-9F34-FC0ECDD5F119}"/>
              </a:ext>
            </a:extLst>
          </p:cNvPr>
          <p:cNvSpPr>
            <a:spLocks noGrp="1"/>
          </p:cNvSpPr>
          <p:nvPr>
            <p:ph type="body" idx="22"/>
          </p:nvPr>
        </p:nvSpPr>
        <p:spPr>
          <a:xfrm>
            <a:off x="5779394" y="4869469"/>
            <a:ext cx="2056208" cy="370840"/>
          </a:xfrm>
        </p:spPr>
        <p:txBody>
          <a:bodyPr anchor="t" anchorCtr="0">
            <a:normAutofit/>
          </a:bodyPr>
          <a:lstStyle>
            <a:lvl1pPr marL="0" indent="0">
              <a:buNone/>
              <a:defRPr sz="1200" b="1" i="0">
                <a:solidFill>
                  <a:sysClr val="windowText" lastClr="000000"/>
                </a:solidFill>
                <a:latin typeface="Gilroy Extra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7" name="Text Placeholder 17">
            <a:extLst>
              <a:ext uri="{FF2B5EF4-FFF2-40B4-BE49-F238E27FC236}">
                <a16:creationId xmlns:a16="http://schemas.microsoft.com/office/drawing/2014/main" id="{39C66E23-5AC8-264F-AB81-49AB402341D9}"/>
              </a:ext>
            </a:extLst>
          </p:cNvPr>
          <p:cNvSpPr>
            <a:spLocks noGrp="1"/>
          </p:cNvSpPr>
          <p:nvPr>
            <p:ph type="body" sz="quarter" idx="23"/>
          </p:nvPr>
        </p:nvSpPr>
        <p:spPr>
          <a:xfrm>
            <a:off x="5778818" y="5338747"/>
            <a:ext cx="2057400" cy="683691"/>
          </a:xfrm>
        </p:spPr>
        <p:txBody>
          <a:bodyPr>
            <a:noAutofit/>
          </a:bodyPr>
          <a:lstStyle>
            <a:lvl1pPr marL="0" indent="0">
              <a:buFontTx/>
              <a:buNone/>
              <a:defRPr sz="1000">
                <a:solidFill>
                  <a:sysClr val="windowText" lastClr="000000"/>
                </a:solidFill>
              </a:defRPr>
            </a:lvl1pPr>
            <a:lvl2pPr marL="342900" indent="0">
              <a:buFontTx/>
              <a:buNone/>
              <a:defRPr sz="1000">
                <a:solidFill>
                  <a:schemeClr val="bg1"/>
                </a:solidFill>
              </a:defRPr>
            </a:lvl2pPr>
            <a:lvl3pPr marL="685800" indent="0">
              <a:buFontTx/>
              <a:buNone/>
              <a:defRPr sz="1000">
                <a:solidFill>
                  <a:schemeClr val="bg1"/>
                </a:solidFill>
              </a:defRPr>
            </a:lvl3pPr>
            <a:lvl4pPr marL="1028700" indent="0">
              <a:buFontTx/>
              <a:buNone/>
              <a:defRPr sz="1000">
                <a:solidFill>
                  <a:schemeClr val="bg1"/>
                </a:solidFill>
              </a:defRPr>
            </a:lvl4pPr>
            <a:lvl5pPr marL="1371600" indent="0">
              <a:buFontTx/>
              <a:buNone/>
              <a:defRPr sz="1000">
                <a:solidFill>
                  <a:schemeClr val="bg1"/>
                </a:solidFill>
              </a:defRPr>
            </a:lvl5pPr>
          </a:lstStyle>
          <a:p>
            <a:pPr lvl="0"/>
            <a:r>
              <a:rPr lang="en-US"/>
              <a:t>Edit Master text styles</a:t>
            </a:r>
          </a:p>
        </p:txBody>
      </p:sp>
      <p:sp>
        <p:nvSpPr>
          <p:cNvPr id="28" name="Text Placeholder 2">
            <a:extLst>
              <a:ext uri="{FF2B5EF4-FFF2-40B4-BE49-F238E27FC236}">
                <a16:creationId xmlns:a16="http://schemas.microsoft.com/office/drawing/2014/main" id="{08963667-0CA0-F940-996F-08349C253F44}"/>
              </a:ext>
            </a:extLst>
          </p:cNvPr>
          <p:cNvSpPr>
            <a:spLocks noGrp="1"/>
          </p:cNvSpPr>
          <p:nvPr>
            <p:ph type="body" idx="24"/>
          </p:nvPr>
        </p:nvSpPr>
        <p:spPr>
          <a:xfrm>
            <a:off x="3269258" y="4323681"/>
            <a:ext cx="2056208" cy="455475"/>
          </a:xfrm>
        </p:spPr>
        <p:txBody>
          <a:bodyPr anchor="t" anchorCtr="0">
            <a:normAutofit/>
          </a:bodyPr>
          <a:lstStyle>
            <a:lvl1pPr marL="0" indent="0">
              <a:buNone/>
              <a:defRPr sz="1400" b="1" i="0">
                <a:solidFill>
                  <a:schemeClr val="bg1"/>
                </a:solidFill>
                <a:latin typeface="Gilroy Extra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9" name="Text Placeholder 2">
            <a:extLst>
              <a:ext uri="{FF2B5EF4-FFF2-40B4-BE49-F238E27FC236}">
                <a16:creationId xmlns:a16="http://schemas.microsoft.com/office/drawing/2014/main" id="{42367B45-9419-BF4B-8B83-AFAEF6117812}"/>
              </a:ext>
            </a:extLst>
          </p:cNvPr>
          <p:cNvSpPr>
            <a:spLocks noGrp="1"/>
          </p:cNvSpPr>
          <p:nvPr>
            <p:ph type="body" idx="25"/>
          </p:nvPr>
        </p:nvSpPr>
        <p:spPr>
          <a:xfrm>
            <a:off x="3269258" y="4877593"/>
            <a:ext cx="2056208" cy="370840"/>
          </a:xfrm>
        </p:spPr>
        <p:txBody>
          <a:bodyPr anchor="t" anchorCtr="0">
            <a:normAutofit/>
          </a:bodyPr>
          <a:lstStyle>
            <a:lvl1pPr marL="0" indent="0">
              <a:buNone/>
              <a:defRPr sz="1200" b="1" i="0">
                <a:solidFill>
                  <a:schemeClr val="bg1"/>
                </a:solidFill>
                <a:latin typeface="Gilroy Extra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30" name="Text Placeholder 17">
            <a:extLst>
              <a:ext uri="{FF2B5EF4-FFF2-40B4-BE49-F238E27FC236}">
                <a16:creationId xmlns:a16="http://schemas.microsoft.com/office/drawing/2014/main" id="{8F1EDAFF-7B0C-4547-B33F-7A8C37D5CC81}"/>
              </a:ext>
            </a:extLst>
          </p:cNvPr>
          <p:cNvSpPr>
            <a:spLocks noGrp="1"/>
          </p:cNvSpPr>
          <p:nvPr>
            <p:ph type="body" sz="quarter" idx="26"/>
          </p:nvPr>
        </p:nvSpPr>
        <p:spPr>
          <a:xfrm>
            <a:off x="3268682" y="5346871"/>
            <a:ext cx="2057400" cy="683691"/>
          </a:xfrm>
        </p:spPr>
        <p:txBody>
          <a:bodyPr>
            <a:noAutofit/>
          </a:bodyPr>
          <a:lstStyle>
            <a:lvl1pPr marL="0" indent="0">
              <a:buFontTx/>
              <a:buNone/>
              <a:defRPr sz="1000">
                <a:solidFill>
                  <a:schemeClr val="bg1"/>
                </a:solidFill>
              </a:defRPr>
            </a:lvl1pPr>
            <a:lvl2pPr marL="342900" indent="0">
              <a:buFontTx/>
              <a:buNone/>
              <a:defRPr sz="1000">
                <a:solidFill>
                  <a:schemeClr val="bg1"/>
                </a:solidFill>
              </a:defRPr>
            </a:lvl2pPr>
            <a:lvl3pPr marL="685800" indent="0">
              <a:buFontTx/>
              <a:buNone/>
              <a:defRPr sz="1000">
                <a:solidFill>
                  <a:schemeClr val="bg1"/>
                </a:solidFill>
              </a:defRPr>
            </a:lvl3pPr>
            <a:lvl4pPr marL="1028700" indent="0">
              <a:buFontTx/>
              <a:buNone/>
              <a:defRPr sz="1000">
                <a:solidFill>
                  <a:schemeClr val="bg1"/>
                </a:solidFill>
              </a:defRPr>
            </a:lvl4pPr>
            <a:lvl5pPr marL="1371600" indent="0">
              <a:buFontTx/>
              <a:buNone/>
              <a:defRPr sz="1000">
                <a:solidFill>
                  <a:schemeClr val="bg1"/>
                </a:solidFill>
              </a:defRPr>
            </a:lvl5pPr>
          </a:lstStyle>
          <a:p>
            <a:pPr lvl="0"/>
            <a:r>
              <a:rPr lang="en-US"/>
              <a:t>Edit Master text styles</a:t>
            </a:r>
          </a:p>
        </p:txBody>
      </p:sp>
      <p:sp>
        <p:nvSpPr>
          <p:cNvPr id="31" name="Text Placeholder 2">
            <a:extLst>
              <a:ext uri="{FF2B5EF4-FFF2-40B4-BE49-F238E27FC236}">
                <a16:creationId xmlns:a16="http://schemas.microsoft.com/office/drawing/2014/main" id="{601D1C1D-813D-C44B-A700-C9F444E016F7}"/>
              </a:ext>
            </a:extLst>
          </p:cNvPr>
          <p:cNvSpPr>
            <a:spLocks noGrp="1"/>
          </p:cNvSpPr>
          <p:nvPr>
            <p:ph type="body" idx="27"/>
          </p:nvPr>
        </p:nvSpPr>
        <p:spPr>
          <a:xfrm>
            <a:off x="770514" y="4317429"/>
            <a:ext cx="2056208" cy="455475"/>
          </a:xfrm>
        </p:spPr>
        <p:txBody>
          <a:bodyPr anchor="t" anchorCtr="0">
            <a:normAutofit/>
          </a:bodyPr>
          <a:lstStyle>
            <a:lvl1pPr marL="0" indent="0">
              <a:buNone/>
              <a:defRPr sz="1400" b="1" i="0">
                <a:solidFill>
                  <a:sysClr val="windowText" lastClr="000000"/>
                </a:solidFill>
                <a:latin typeface="Gilroy Extra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32" name="Text Placeholder 2">
            <a:extLst>
              <a:ext uri="{FF2B5EF4-FFF2-40B4-BE49-F238E27FC236}">
                <a16:creationId xmlns:a16="http://schemas.microsoft.com/office/drawing/2014/main" id="{038B24A5-F705-7349-A3B9-BC07DBED53D4}"/>
              </a:ext>
            </a:extLst>
          </p:cNvPr>
          <p:cNvSpPr>
            <a:spLocks noGrp="1"/>
          </p:cNvSpPr>
          <p:nvPr>
            <p:ph type="body" idx="28"/>
          </p:nvPr>
        </p:nvSpPr>
        <p:spPr>
          <a:xfrm>
            <a:off x="770514" y="4871341"/>
            <a:ext cx="2056208" cy="370840"/>
          </a:xfrm>
        </p:spPr>
        <p:txBody>
          <a:bodyPr anchor="t" anchorCtr="0">
            <a:normAutofit/>
          </a:bodyPr>
          <a:lstStyle>
            <a:lvl1pPr marL="0" indent="0">
              <a:buNone/>
              <a:defRPr sz="1200" b="1" i="0">
                <a:solidFill>
                  <a:sysClr val="windowText" lastClr="000000"/>
                </a:solidFill>
                <a:latin typeface="Gilroy Extra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33" name="Text Placeholder 17">
            <a:extLst>
              <a:ext uri="{FF2B5EF4-FFF2-40B4-BE49-F238E27FC236}">
                <a16:creationId xmlns:a16="http://schemas.microsoft.com/office/drawing/2014/main" id="{F63D2263-827D-CD43-9B19-4EB500B262F7}"/>
              </a:ext>
            </a:extLst>
          </p:cNvPr>
          <p:cNvSpPr>
            <a:spLocks noGrp="1"/>
          </p:cNvSpPr>
          <p:nvPr>
            <p:ph type="body" sz="quarter" idx="29"/>
          </p:nvPr>
        </p:nvSpPr>
        <p:spPr>
          <a:xfrm>
            <a:off x="769938" y="5340619"/>
            <a:ext cx="2057400" cy="683691"/>
          </a:xfrm>
        </p:spPr>
        <p:txBody>
          <a:bodyPr>
            <a:noAutofit/>
          </a:bodyPr>
          <a:lstStyle>
            <a:lvl1pPr marL="0" indent="0">
              <a:buFontTx/>
              <a:buNone/>
              <a:defRPr sz="1000">
                <a:solidFill>
                  <a:sysClr val="windowText" lastClr="000000"/>
                </a:solidFill>
              </a:defRPr>
            </a:lvl1pPr>
            <a:lvl2pPr marL="342900" indent="0">
              <a:buFontTx/>
              <a:buNone/>
              <a:defRPr sz="1000">
                <a:solidFill>
                  <a:schemeClr val="bg1"/>
                </a:solidFill>
              </a:defRPr>
            </a:lvl2pPr>
            <a:lvl3pPr marL="685800" indent="0">
              <a:buFontTx/>
              <a:buNone/>
              <a:defRPr sz="1000">
                <a:solidFill>
                  <a:schemeClr val="bg1"/>
                </a:solidFill>
              </a:defRPr>
            </a:lvl3pPr>
            <a:lvl4pPr marL="1028700" indent="0">
              <a:buFontTx/>
              <a:buNone/>
              <a:defRPr sz="1000">
                <a:solidFill>
                  <a:schemeClr val="bg1"/>
                </a:solidFill>
              </a:defRPr>
            </a:lvl4pPr>
            <a:lvl5pPr marL="1371600" indent="0">
              <a:buFontTx/>
              <a:buNone/>
              <a:defRPr sz="1000">
                <a:solidFill>
                  <a:schemeClr val="bg1"/>
                </a:solidFill>
              </a:defRPr>
            </a:lvl5pPr>
          </a:lstStyle>
          <a:p>
            <a:pPr lvl="0"/>
            <a:r>
              <a:rPr lang="en-US"/>
              <a:t>Edit Master text styles</a:t>
            </a:r>
          </a:p>
        </p:txBody>
      </p:sp>
    </p:spTree>
    <p:extLst>
      <p:ext uri="{BB962C8B-B14F-4D97-AF65-F5344CB8AC3E}">
        <p14:creationId xmlns:p14="http://schemas.microsoft.com/office/powerpoint/2010/main" val="33014687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CB309-044B-EE46-BF9D-74A71E6D73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6C9D8C-90CB-0A43-88F8-4A0694DE8FE3}"/>
              </a:ext>
            </a:extLst>
          </p:cNvPr>
          <p:cNvSpPr>
            <a:spLocks noGrp="1"/>
          </p:cNvSpPr>
          <p:nvPr>
            <p:ph type="dt" sz="half" idx="10"/>
          </p:nvPr>
        </p:nvSpPr>
        <p:spPr/>
        <p:txBody>
          <a:bodyPr/>
          <a:lstStyle/>
          <a:p>
            <a:fld id="{42855406-A97A-E347-A416-6C1E1C913FF9}" type="datetime8">
              <a:rPr lang="fr-BE" smtClean="0"/>
              <a:t>30/05/22 13:43</a:t>
            </a:fld>
            <a:endParaRPr lang="en-US"/>
          </a:p>
        </p:txBody>
      </p:sp>
      <p:sp>
        <p:nvSpPr>
          <p:cNvPr id="4" name="Footer Placeholder 3">
            <a:extLst>
              <a:ext uri="{FF2B5EF4-FFF2-40B4-BE49-F238E27FC236}">
                <a16:creationId xmlns:a16="http://schemas.microsoft.com/office/drawing/2014/main" id="{6BDD41D0-8E74-F045-8751-7061B473B3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5C004C-1D6C-D843-A5C1-FCE2B4E28347}"/>
              </a:ext>
            </a:extLst>
          </p:cNvPr>
          <p:cNvSpPr>
            <a:spLocks noGrp="1"/>
          </p:cNvSpPr>
          <p:nvPr>
            <p:ph type="sldNum" sz="quarter" idx="12"/>
          </p:nvPr>
        </p:nvSpPr>
        <p:spPr/>
        <p:txBody>
          <a:bodyPr/>
          <a:lstStyle/>
          <a:p>
            <a:fld id="{97F8293E-0E89-3244-9ABC-36B38A9E567F}" type="slidenum">
              <a:rPr lang="en-US" smtClean="0"/>
              <a:pPr/>
              <a:t>‹N°›</a:t>
            </a:fld>
            <a:endParaRPr lang="en-US"/>
          </a:p>
        </p:txBody>
      </p:sp>
      <p:sp>
        <p:nvSpPr>
          <p:cNvPr id="12" name="Picture Placeholder 11">
            <a:extLst>
              <a:ext uri="{FF2B5EF4-FFF2-40B4-BE49-F238E27FC236}">
                <a16:creationId xmlns:a16="http://schemas.microsoft.com/office/drawing/2014/main" id="{46E09E7C-482A-8F46-B3A3-08FCC0AA468D}"/>
              </a:ext>
            </a:extLst>
          </p:cNvPr>
          <p:cNvSpPr>
            <a:spLocks noGrp="1"/>
          </p:cNvSpPr>
          <p:nvPr>
            <p:ph type="pic" sz="quarter" idx="13"/>
          </p:nvPr>
        </p:nvSpPr>
        <p:spPr>
          <a:xfrm>
            <a:off x="632087" y="1803400"/>
            <a:ext cx="1827213" cy="2667000"/>
          </a:xfrm>
          <a:blipFill>
            <a:blip r:embed="rId2"/>
            <a:stretch>
              <a:fillRect/>
            </a:stretch>
          </a:blipFill>
        </p:spPr>
        <p:txBody>
          <a:bodyPr/>
          <a:lstStyle>
            <a:lvl1pPr marL="0" indent="0">
              <a:buFontTx/>
              <a:buNone/>
              <a:defRPr/>
            </a:lvl1pPr>
          </a:lstStyle>
          <a:p>
            <a:r>
              <a:rPr lang="en-US"/>
              <a:t>Click icon to add picture</a:t>
            </a:r>
            <a:endParaRPr lang="en-US" dirty="0"/>
          </a:p>
        </p:txBody>
      </p:sp>
      <p:sp>
        <p:nvSpPr>
          <p:cNvPr id="13" name="Picture Placeholder 11">
            <a:extLst>
              <a:ext uri="{FF2B5EF4-FFF2-40B4-BE49-F238E27FC236}">
                <a16:creationId xmlns:a16="http://schemas.microsoft.com/office/drawing/2014/main" id="{58513093-3C41-6F49-BB94-178A3E6644F4}"/>
              </a:ext>
            </a:extLst>
          </p:cNvPr>
          <p:cNvSpPr>
            <a:spLocks noGrp="1"/>
          </p:cNvSpPr>
          <p:nvPr>
            <p:ph type="pic" sz="quarter" idx="14"/>
          </p:nvPr>
        </p:nvSpPr>
        <p:spPr>
          <a:xfrm>
            <a:off x="2650771" y="1803400"/>
            <a:ext cx="1827213" cy="2667000"/>
          </a:xfrm>
          <a:blipFill>
            <a:blip r:embed="rId3"/>
            <a:stretch>
              <a:fillRect/>
            </a:stretch>
          </a:blipFill>
        </p:spPr>
        <p:txBody>
          <a:bodyPr/>
          <a:lstStyle>
            <a:lvl1pPr marL="0" indent="0">
              <a:buFontTx/>
              <a:buNone/>
              <a:defRPr/>
            </a:lvl1pPr>
          </a:lstStyle>
          <a:p>
            <a:r>
              <a:rPr lang="en-US"/>
              <a:t>Click icon to add picture</a:t>
            </a:r>
          </a:p>
        </p:txBody>
      </p:sp>
      <p:sp>
        <p:nvSpPr>
          <p:cNvPr id="14" name="Picture Placeholder 11">
            <a:extLst>
              <a:ext uri="{FF2B5EF4-FFF2-40B4-BE49-F238E27FC236}">
                <a16:creationId xmlns:a16="http://schemas.microsoft.com/office/drawing/2014/main" id="{0C3475F9-A89A-614B-9789-7CFD0EA11977}"/>
              </a:ext>
            </a:extLst>
          </p:cNvPr>
          <p:cNvSpPr>
            <a:spLocks noGrp="1"/>
          </p:cNvSpPr>
          <p:nvPr>
            <p:ph type="pic" sz="quarter" idx="15"/>
          </p:nvPr>
        </p:nvSpPr>
        <p:spPr>
          <a:xfrm>
            <a:off x="4669455" y="1803400"/>
            <a:ext cx="1827213" cy="2667000"/>
          </a:xfrm>
          <a:blipFill>
            <a:blip r:embed="rId4"/>
            <a:stretch>
              <a:fillRect/>
            </a:stretch>
          </a:blipFill>
        </p:spPr>
        <p:txBody>
          <a:bodyPr/>
          <a:lstStyle>
            <a:lvl1pPr marL="0" indent="0">
              <a:buFontTx/>
              <a:buNone/>
              <a:defRPr/>
            </a:lvl1pPr>
          </a:lstStyle>
          <a:p>
            <a:r>
              <a:rPr lang="en-US"/>
              <a:t>Click icon to add picture</a:t>
            </a:r>
          </a:p>
        </p:txBody>
      </p:sp>
      <p:sp>
        <p:nvSpPr>
          <p:cNvPr id="15" name="Picture Placeholder 11">
            <a:extLst>
              <a:ext uri="{FF2B5EF4-FFF2-40B4-BE49-F238E27FC236}">
                <a16:creationId xmlns:a16="http://schemas.microsoft.com/office/drawing/2014/main" id="{80E10126-EA2F-F042-B786-E40333916E59}"/>
              </a:ext>
            </a:extLst>
          </p:cNvPr>
          <p:cNvSpPr>
            <a:spLocks noGrp="1"/>
          </p:cNvSpPr>
          <p:nvPr>
            <p:ph type="pic" sz="quarter" idx="16"/>
          </p:nvPr>
        </p:nvSpPr>
        <p:spPr>
          <a:xfrm>
            <a:off x="6688138" y="1803400"/>
            <a:ext cx="1827213" cy="2667000"/>
          </a:xfrm>
          <a:blipFill>
            <a:blip r:embed="rId5"/>
            <a:stretch>
              <a:fillRect/>
            </a:stretch>
          </a:blipFill>
        </p:spPr>
        <p:txBody>
          <a:bodyPr/>
          <a:lstStyle>
            <a:lvl1pPr marL="0" indent="0">
              <a:buFontTx/>
              <a:buNone/>
              <a:defRPr/>
            </a:lvl1pPr>
          </a:lstStyle>
          <a:p>
            <a:r>
              <a:rPr lang="en-US"/>
              <a:t>Click icon to add picture</a:t>
            </a:r>
            <a:endParaRPr lang="en-US" dirty="0"/>
          </a:p>
        </p:txBody>
      </p:sp>
      <p:sp>
        <p:nvSpPr>
          <p:cNvPr id="17" name="Square">
            <a:extLst>
              <a:ext uri="{FF2B5EF4-FFF2-40B4-BE49-F238E27FC236}">
                <a16:creationId xmlns:a16="http://schemas.microsoft.com/office/drawing/2014/main" id="{0AE40B07-C65F-D042-B1F4-ABBA1E004BD4}"/>
              </a:ext>
            </a:extLst>
          </p:cNvPr>
          <p:cNvSpPr/>
          <p:nvPr userDrawn="1"/>
        </p:nvSpPr>
        <p:spPr>
          <a:xfrm>
            <a:off x="628651" y="4326972"/>
            <a:ext cx="1830649" cy="512281"/>
          </a:xfrm>
          <a:prstGeom prst="rect">
            <a:avLst/>
          </a:prstGeom>
          <a:solidFill>
            <a:srgbClr val="0000FF"/>
          </a:solidFill>
          <a:ln w="12700">
            <a:miter lim="400000"/>
          </a:ln>
        </p:spPr>
        <p:txBody>
          <a:bodyPr lIns="0" tIns="0" rIns="0" bIns="0" anchor="ctr"/>
          <a:lstStyle/>
          <a:p>
            <a:pPr defTabSz="457200">
              <a:lnSpc>
                <a:spcPct val="80000"/>
              </a:lnSpc>
              <a:spcBef>
                <a:spcPts val="5500"/>
              </a:spcBef>
              <a:defRPr sz="5000" b="0">
                <a:solidFill>
                  <a:srgbClr val="333333"/>
                </a:solidFill>
                <a:latin typeface="Helvetica Neue Thin"/>
                <a:ea typeface="Helvetica Neue Thin"/>
                <a:cs typeface="Helvetica Neue Thin"/>
                <a:sym typeface="Helvetica Neue Thin"/>
              </a:defRPr>
            </a:pPr>
            <a:endParaRPr sz="5000" dirty="0"/>
          </a:p>
        </p:txBody>
      </p:sp>
      <p:sp>
        <p:nvSpPr>
          <p:cNvPr id="18" name="2,587 requests per day">
            <a:extLst>
              <a:ext uri="{FF2B5EF4-FFF2-40B4-BE49-F238E27FC236}">
                <a16:creationId xmlns:a16="http://schemas.microsoft.com/office/drawing/2014/main" id="{845A4496-A938-BC49-BCBD-A1C60479B782}"/>
              </a:ext>
            </a:extLst>
          </p:cNvPr>
          <p:cNvSpPr/>
          <p:nvPr userDrawn="1"/>
        </p:nvSpPr>
        <p:spPr>
          <a:xfrm>
            <a:off x="628650" y="4936700"/>
            <a:ext cx="1830649" cy="1545661"/>
          </a:xfrm>
          <a:prstGeom prst="rect">
            <a:avLst/>
          </a:prstGeom>
          <a:solidFill>
            <a:srgbClr val="ECECEC"/>
          </a:solidFill>
          <a:ln w="12700">
            <a:miter lim="400000"/>
          </a:ln>
          <a:extLst>
            <a:ext uri="{C572A759-6A51-4108-AA02-DFA0A04FC94B}">
              <ma14:wrappingTextBoxFlag xmlns="" xmlns:ma14="http://schemas.microsoft.com/office/mac/drawingml/2011/main" val="1"/>
            </a:ext>
          </a:extLst>
        </p:spPr>
        <p:txBody>
          <a:bodyPr lIns="180000" tIns="180000" rIns="180000" bIns="180000" anchor="ctr"/>
          <a:lstStyle>
            <a:lvl1pPr algn="l">
              <a:defRPr sz="1500" b="0" cap="all">
                <a:solidFill>
                  <a:srgbClr val="646464"/>
                </a:solidFill>
                <a:latin typeface="Avenir Next Medium"/>
                <a:ea typeface="Avenir Next Medium"/>
                <a:cs typeface="Avenir Next Medium"/>
                <a:sym typeface="Avenir Next Medium"/>
              </a:defRPr>
            </a:lvl1pPr>
          </a:lstStyle>
          <a:p>
            <a:r>
              <a:rPr lang="en-US" sz="900" b="0" i="0" kern="1200" cap="none" dirty="0">
                <a:solidFill>
                  <a:srgbClr val="646464"/>
                </a:solidFill>
                <a:effectLst/>
                <a:latin typeface="Avenir Next Medium"/>
                <a:ea typeface="Avenir Next Medium"/>
                <a:cs typeface="Avenir Next Medium"/>
                <a:sym typeface="Avenir Next Medium"/>
              </a:rPr>
              <a:t>Lorem ipsum dolor sit </a:t>
            </a:r>
            <a:r>
              <a:rPr lang="en-US" sz="900" b="0" i="0" kern="1200" cap="none" dirty="0" err="1">
                <a:solidFill>
                  <a:srgbClr val="646464"/>
                </a:solidFill>
                <a:effectLst/>
                <a:latin typeface="Avenir Next Medium"/>
                <a:ea typeface="Avenir Next Medium"/>
                <a:cs typeface="Avenir Next Medium"/>
                <a:sym typeface="Avenir Next Medium"/>
              </a:rPr>
              <a:t>amet</a:t>
            </a:r>
            <a:r>
              <a:rPr lang="en-US" sz="900" b="0" i="0" kern="1200" cap="none" dirty="0">
                <a:solidFill>
                  <a:srgbClr val="646464"/>
                </a:solidFill>
                <a:effectLst/>
                <a:latin typeface="Avenir Next Medium"/>
                <a:ea typeface="Avenir Next Medium"/>
                <a:cs typeface="Avenir Next Medium"/>
                <a:sym typeface="Avenir Next Medium"/>
              </a:rPr>
              <a:t>, </a:t>
            </a:r>
            <a:r>
              <a:rPr lang="en-US" sz="900" b="0" i="0" kern="1200" cap="none" dirty="0" err="1">
                <a:solidFill>
                  <a:srgbClr val="646464"/>
                </a:solidFill>
                <a:effectLst/>
                <a:latin typeface="Avenir Next Medium"/>
                <a:ea typeface="Avenir Next Medium"/>
                <a:cs typeface="Avenir Next Medium"/>
                <a:sym typeface="Avenir Next Medium"/>
              </a:rPr>
              <a:t>consectetur</a:t>
            </a:r>
            <a:r>
              <a:rPr lang="en-US" sz="900" b="0" i="0" kern="1200" cap="none" dirty="0">
                <a:solidFill>
                  <a:srgbClr val="646464"/>
                </a:solidFill>
                <a:effectLst/>
                <a:latin typeface="Avenir Next Medium"/>
                <a:ea typeface="Avenir Next Medium"/>
                <a:cs typeface="Avenir Next Medium"/>
                <a:sym typeface="Avenir Next Medium"/>
              </a:rPr>
              <a:t> </a:t>
            </a:r>
            <a:r>
              <a:rPr lang="en-US" sz="900" b="0" i="0" kern="1200" cap="none" dirty="0" err="1">
                <a:solidFill>
                  <a:srgbClr val="646464"/>
                </a:solidFill>
                <a:effectLst/>
                <a:latin typeface="Avenir Next Medium"/>
                <a:ea typeface="Avenir Next Medium"/>
                <a:cs typeface="Avenir Next Medium"/>
                <a:sym typeface="Avenir Next Medium"/>
              </a:rPr>
              <a:t>adipiscing</a:t>
            </a:r>
            <a:r>
              <a:rPr lang="en-US" sz="900" b="0" i="0" kern="1200" cap="none" dirty="0">
                <a:solidFill>
                  <a:srgbClr val="646464"/>
                </a:solidFill>
                <a:effectLst/>
                <a:latin typeface="Avenir Next Medium"/>
                <a:ea typeface="Avenir Next Medium"/>
                <a:cs typeface="Avenir Next Medium"/>
                <a:sym typeface="Avenir Next Medium"/>
              </a:rPr>
              <a:t> </a:t>
            </a:r>
            <a:r>
              <a:rPr lang="en-US" sz="900" b="0" i="0" kern="1200" cap="none" dirty="0" err="1">
                <a:solidFill>
                  <a:srgbClr val="646464"/>
                </a:solidFill>
                <a:effectLst/>
                <a:latin typeface="Avenir Next Medium"/>
                <a:ea typeface="Avenir Next Medium"/>
                <a:cs typeface="Avenir Next Medium"/>
                <a:sym typeface="Avenir Next Medium"/>
              </a:rPr>
              <a:t>elit</a:t>
            </a:r>
            <a:r>
              <a:rPr lang="en-US" sz="900" b="0" i="0" kern="1200" cap="none" dirty="0">
                <a:solidFill>
                  <a:srgbClr val="646464"/>
                </a:solidFill>
                <a:effectLst/>
                <a:latin typeface="Avenir Next Medium"/>
                <a:ea typeface="Avenir Next Medium"/>
                <a:cs typeface="Avenir Next Medium"/>
                <a:sym typeface="Avenir Next Medium"/>
              </a:rPr>
              <a:t>. </a:t>
            </a:r>
            <a:r>
              <a:rPr lang="en-US" sz="900" b="0" i="0" kern="1200" cap="none" dirty="0" err="1">
                <a:solidFill>
                  <a:srgbClr val="646464"/>
                </a:solidFill>
                <a:effectLst/>
                <a:latin typeface="Avenir Next Medium"/>
                <a:ea typeface="Avenir Next Medium"/>
                <a:cs typeface="Avenir Next Medium"/>
                <a:sym typeface="Avenir Next Medium"/>
              </a:rPr>
              <a:t>Phasellus</a:t>
            </a:r>
            <a:r>
              <a:rPr lang="en-US" sz="900" b="0" i="0" kern="1200" cap="none" dirty="0">
                <a:solidFill>
                  <a:srgbClr val="646464"/>
                </a:solidFill>
                <a:effectLst/>
                <a:latin typeface="Avenir Next Medium"/>
                <a:ea typeface="Avenir Next Medium"/>
                <a:cs typeface="Avenir Next Medium"/>
                <a:sym typeface="Avenir Next Medium"/>
              </a:rPr>
              <a:t> a </a:t>
            </a:r>
            <a:r>
              <a:rPr lang="en-US" sz="900" b="0" i="0" kern="1200" cap="none" dirty="0" err="1">
                <a:solidFill>
                  <a:srgbClr val="646464"/>
                </a:solidFill>
                <a:effectLst/>
                <a:latin typeface="Avenir Next Medium"/>
                <a:ea typeface="Avenir Next Medium"/>
                <a:cs typeface="Avenir Next Medium"/>
                <a:sym typeface="Avenir Next Medium"/>
              </a:rPr>
              <a:t>purus</a:t>
            </a:r>
            <a:r>
              <a:rPr lang="en-US" sz="900" b="0" i="0" kern="1200" cap="none" dirty="0">
                <a:solidFill>
                  <a:srgbClr val="646464"/>
                </a:solidFill>
                <a:effectLst/>
                <a:latin typeface="Avenir Next Medium"/>
                <a:ea typeface="Avenir Next Medium"/>
                <a:cs typeface="Avenir Next Medium"/>
                <a:sym typeface="Avenir Next Medium"/>
              </a:rPr>
              <a:t> vitae </a:t>
            </a:r>
            <a:r>
              <a:rPr lang="en-US" sz="900" b="0" i="0" kern="1200" cap="none" dirty="0" err="1">
                <a:solidFill>
                  <a:srgbClr val="646464"/>
                </a:solidFill>
                <a:effectLst/>
                <a:latin typeface="Avenir Next Medium"/>
                <a:ea typeface="Avenir Next Medium"/>
                <a:cs typeface="Avenir Next Medium"/>
                <a:sym typeface="Avenir Next Medium"/>
              </a:rPr>
              <a:t>justo</a:t>
            </a:r>
            <a:r>
              <a:rPr lang="en-US" sz="900" b="0" i="0" kern="1200" cap="none" dirty="0">
                <a:solidFill>
                  <a:srgbClr val="646464"/>
                </a:solidFill>
                <a:effectLst/>
                <a:latin typeface="Avenir Next Medium"/>
                <a:ea typeface="Avenir Next Medium"/>
                <a:cs typeface="Avenir Next Medium"/>
                <a:sym typeface="Avenir Next Medium"/>
              </a:rPr>
              <a:t> semper </a:t>
            </a:r>
            <a:r>
              <a:rPr lang="en-US" sz="900" b="0" i="0" kern="1200" cap="none" dirty="0" err="1">
                <a:solidFill>
                  <a:srgbClr val="646464"/>
                </a:solidFill>
                <a:effectLst/>
                <a:latin typeface="Avenir Next Medium"/>
                <a:ea typeface="Avenir Next Medium"/>
                <a:cs typeface="Avenir Next Medium"/>
                <a:sym typeface="Avenir Next Medium"/>
              </a:rPr>
              <a:t>laoreet</a:t>
            </a:r>
            <a:r>
              <a:rPr lang="en-US" sz="900" b="0" i="0" kern="1200" cap="none" dirty="0">
                <a:solidFill>
                  <a:srgbClr val="646464"/>
                </a:solidFill>
                <a:effectLst/>
                <a:latin typeface="Avenir Next Medium"/>
                <a:ea typeface="Avenir Next Medium"/>
                <a:cs typeface="Avenir Next Medium"/>
                <a:sym typeface="Avenir Next Medium"/>
              </a:rPr>
              <a:t>. Duis </a:t>
            </a:r>
            <a:r>
              <a:rPr lang="en-US" sz="900" b="0" i="0" kern="1200" cap="none" dirty="0" err="1">
                <a:solidFill>
                  <a:srgbClr val="646464"/>
                </a:solidFill>
                <a:effectLst/>
                <a:latin typeface="Avenir Next Medium"/>
                <a:ea typeface="Avenir Next Medium"/>
                <a:cs typeface="Avenir Next Medium"/>
                <a:sym typeface="Avenir Next Medium"/>
              </a:rPr>
              <a:t>ornare</a:t>
            </a:r>
            <a:r>
              <a:rPr lang="en-US" sz="900" b="0" i="0" kern="1200" cap="none" dirty="0">
                <a:solidFill>
                  <a:srgbClr val="646464"/>
                </a:solidFill>
                <a:effectLst/>
                <a:latin typeface="Avenir Next Medium"/>
                <a:ea typeface="Avenir Next Medium"/>
                <a:cs typeface="Avenir Next Medium"/>
                <a:sym typeface="Avenir Next Medium"/>
              </a:rPr>
              <a:t> </a:t>
            </a:r>
            <a:r>
              <a:rPr lang="en-US" sz="900" b="0" i="0" kern="1200" cap="none" dirty="0" err="1">
                <a:solidFill>
                  <a:srgbClr val="646464"/>
                </a:solidFill>
                <a:effectLst/>
                <a:latin typeface="Avenir Next Medium"/>
                <a:ea typeface="Avenir Next Medium"/>
                <a:cs typeface="Avenir Next Medium"/>
                <a:sym typeface="Avenir Next Medium"/>
              </a:rPr>
              <a:t>lacus</a:t>
            </a:r>
            <a:r>
              <a:rPr lang="en-US" sz="900" b="0" i="0" kern="1200" cap="none" dirty="0">
                <a:solidFill>
                  <a:srgbClr val="646464"/>
                </a:solidFill>
                <a:effectLst/>
                <a:latin typeface="Avenir Next Medium"/>
                <a:ea typeface="Avenir Next Medium"/>
                <a:cs typeface="Avenir Next Medium"/>
                <a:sym typeface="Avenir Next Medium"/>
              </a:rPr>
              <a:t> in </a:t>
            </a:r>
            <a:r>
              <a:rPr lang="en-US" sz="900" b="0" i="0" kern="1200" cap="none" dirty="0" err="1">
                <a:solidFill>
                  <a:srgbClr val="646464"/>
                </a:solidFill>
                <a:effectLst/>
                <a:latin typeface="Avenir Next Medium"/>
                <a:ea typeface="Avenir Next Medium"/>
                <a:cs typeface="Avenir Next Medium"/>
                <a:sym typeface="Avenir Next Medium"/>
              </a:rPr>
              <a:t>lectus</a:t>
            </a:r>
            <a:r>
              <a:rPr lang="en-US" sz="900" b="0" i="0" kern="1200" cap="none" dirty="0">
                <a:solidFill>
                  <a:srgbClr val="646464"/>
                </a:solidFill>
                <a:effectLst/>
                <a:latin typeface="Avenir Next Medium"/>
                <a:ea typeface="Avenir Next Medium"/>
                <a:cs typeface="Avenir Next Medium"/>
                <a:sym typeface="Avenir Next Medium"/>
              </a:rPr>
              <a:t> </a:t>
            </a:r>
            <a:r>
              <a:rPr lang="en-US" sz="900" b="0" i="0" kern="1200" cap="none" dirty="0" err="1">
                <a:solidFill>
                  <a:srgbClr val="646464"/>
                </a:solidFill>
                <a:effectLst/>
                <a:latin typeface="Avenir Next Medium"/>
                <a:ea typeface="Avenir Next Medium"/>
                <a:cs typeface="Avenir Next Medium"/>
                <a:sym typeface="Avenir Next Medium"/>
              </a:rPr>
              <a:t>venenatis</a:t>
            </a:r>
            <a:r>
              <a:rPr lang="en-US" sz="900" b="0" i="0" kern="1200" cap="none" dirty="0">
                <a:solidFill>
                  <a:srgbClr val="646464"/>
                </a:solidFill>
                <a:effectLst/>
                <a:latin typeface="Avenir Next Medium"/>
                <a:ea typeface="Avenir Next Medium"/>
                <a:cs typeface="Avenir Next Medium"/>
                <a:sym typeface="Avenir Next Medium"/>
              </a:rPr>
              <a:t> </a:t>
            </a:r>
            <a:r>
              <a:rPr lang="en-US" sz="900" b="0" i="0" kern="1200" cap="none" dirty="0" err="1">
                <a:solidFill>
                  <a:srgbClr val="646464"/>
                </a:solidFill>
                <a:effectLst/>
                <a:latin typeface="Avenir Next Medium"/>
                <a:ea typeface="Avenir Next Medium"/>
                <a:cs typeface="Avenir Next Medium"/>
                <a:sym typeface="Avenir Next Medium"/>
              </a:rPr>
              <a:t>porttitor</a:t>
            </a:r>
            <a:r>
              <a:rPr lang="en-US" sz="900" b="0" i="0" kern="1200" cap="none" dirty="0">
                <a:solidFill>
                  <a:srgbClr val="646464"/>
                </a:solidFill>
                <a:effectLst/>
                <a:latin typeface="Avenir Next Medium"/>
                <a:ea typeface="Avenir Next Medium"/>
                <a:cs typeface="Avenir Next Medium"/>
                <a:sym typeface="Avenir Next Medium"/>
              </a:rPr>
              <a:t>.</a:t>
            </a:r>
            <a:r>
              <a:rPr lang="en-US" sz="600" cap="none" dirty="0">
                <a:latin typeface="Gilroy Light" pitchFamily="2" charset="77"/>
              </a:rPr>
              <a:t> </a:t>
            </a:r>
          </a:p>
        </p:txBody>
      </p:sp>
      <p:sp>
        <p:nvSpPr>
          <p:cNvPr id="19" name="Square">
            <a:extLst>
              <a:ext uri="{FF2B5EF4-FFF2-40B4-BE49-F238E27FC236}">
                <a16:creationId xmlns:a16="http://schemas.microsoft.com/office/drawing/2014/main" id="{C550A19B-80B7-8841-A55F-FEE261E4F00E}"/>
              </a:ext>
            </a:extLst>
          </p:cNvPr>
          <p:cNvSpPr/>
          <p:nvPr userDrawn="1"/>
        </p:nvSpPr>
        <p:spPr>
          <a:xfrm>
            <a:off x="2647335" y="4326972"/>
            <a:ext cx="1830649" cy="512281"/>
          </a:xfrm>
          <a:prstGeom prst="rect">
            <a:avLst/>
          </a:prstGeom>
          <a:solidFill>
            <a:srgbClr val="0000FF"/>
          </a:solidFill>
          <a:ln w="12700">
            <a:miter lim="400000"/>
          </a:ln>
        </p:spPr>
        <p:txBody>
          <a:bodyPr lIns="0" tIns="0" rIns="0" bIns="0" anchor="ctr"/>
          <a:lstStyle/>
          <a:p>
            <a:pPr defTabSz="457200">
              <a:lnSpc>
                <a:spcPct val="80000"/>
              </a:lnSpc>
              <a:spcBef>
                <a:spcPts val="5500"/>
              </a:spcBef>
              <a:defRPr sz="5000" b="0">
                <a:solidFill>
                  <a:srgbClr val="333333"/>
                </a:solidFill>
                <a:latin typeface="Helvetica Neue Thin"/>
                <a:ea typeface="Helvetica Neue Thin"/>
                <a:cs typeface="Helvetica Neue Thin"/>
                <a:sym typeface="Helvetica Neue Thin"/>
              </a:defRPr>
            </a:pPr>
            <a:endParaRPr sz="5000" dirty="0"/>
          </a:p>
        </p:txBody>
      </p:sp>
      <p:sp>
        <p:nvSpPr>
          <p:cNvPr id="20" name="2,587 requests per day">
            <a:extLst>
              <a:ext uri="{FF2B5EF4-FFF2-40B4-BE49-F238E27FC236}">
                <a16:creationId xmlns:a16="http://schemas.microsoft.com/office/drawing/2014/main" id="{402CDD57-B258-8943-AB80-1BC15F7EFB82}"/>
              </a:ext>
            </a:extLst>
          </p:cNvPr>
          <p:cNvSpPr/>
          <p:nvPr userDrawn="1"/>
        </p:nvSpPr>
        <p:spPr>
          <a:xfrm>
            <a:off x="2647334" y="4936700"/>
            <a:ext cx="1830649" cy="1545661"/>
          </a:xfrm>
          <a:prstGeom prst="rect">
            <a:avLst/>
          </a:prstGeom>
          <a:solidFill>
            <a:srgbClr val="ECECEC"/>
          </a:solidFill>
          <a:ln w="12700">
            <a:miter lim="400000"/>
          </a:ln>
          <a:extLst>
            <a:ext uri="{C572A759-6A51-4108-AA02-DFA0A04FC94B}">
              <ma14:wrappingTextBoxFlag xmlns="" xmlns:ma14="http://schemas.microsoft.com/office/mac/drawingml/2011/main" val="1"/>
            </a:ext>
          </a:extLst>
        </p:spPr>
        <p:txBody>
          <a:bodyPr lIns="180000" tIns="180000" rIns="180000" bIns="180000" anchor="ctr"/>
          <a:lstStyle>
            <a:lvl1pPr algn="l">
              <a:defRPr sz="1500" b="0" cap="all">
                <a:solidFill>
                  <a:srgbClr val="646464"/>
                </a:solidFill>
                <a:latin typeface="Avenir Next Medium"/>
                <a:ea typeface="Avenir Next Medium"/>
                <a:cs typeface="Avenir Next Medium"/>
                <a:sym typeface="Avenir Next Medium"/>
              </a:defRPr>
            </a:lvl1pPr>
          </a:lstStyle>
          <a:p>
            <a:r>
              <a:rPr lang="en-US" sz="900" b="0" i="0" kern="1200" cap="none" dirty="0">
                <a:solidFill>
                  <a:srgbClr val="646464"/>
                </a:solidFill>
                <a:effectLst/>
                <a:latin typeface="Avenir Next Medium"/>
                <a:ea typeface="Avenir Next Medium"/>
                <a:cs typeface="Avenir Next Medium"/>
                <a:sym typeface="Avenir Next Medium"/>
              </a:rPr>
              <a:t>Lorem ipsum dolor sit </a:t>
            </a:r>
            <a:r>
              <a:rPr lang="en-US" sz="900" b="0" i="0" kern="1200" cap="none" dirty="0" err="1">
                <a:solidFill>
                  <a:srgbClr val="646464"/>
                </a:solidFill>
                <a:effectLst/>
                <a:latin typeface="Avenir Next Medium"/>
                <a:ea typeface="Avenir Next Medium"/>
                <a:cs typeface="Avenir Next Medium"/>
                <a:sym typeface="Avenir Next Medium"/>
              </a:rPr>
              <a:t>amet</a:t>
            </a:r>
            <a:r>
              <a:rPr lang="en-US" sz="900" b="0" i="0" kern="1200" cap="none" dirty="0">
                <a:solidFill>
                  <a:srgbClr val="646464"/>
                </a:solidFill>
                <a:effectLst/>
                <a:latin typeface="Avenir Next Medium"/>
                <a:ea typeface="Avenir Next Medium"/>
                <a:cs typeface="Avenir Next Medium"/>
                <a:sym typeface="Avenir Next Medium"/>
              </a:rPr>
              <a:t>, </a:t>
            </a:r>
            <a:r>
              <a:rPr lang="en-US" sz="900" b="0" i="0" kern="1200" cap="none" dirty="0" err="1">
                <a:solidFill>
                  <a:srgbClr val="646464"/>
                </a:solidFill>
                <a:effectLst/>
                <a:latin typeface="Avenir Next Medium"/>
                <a:ea typeface="Avenir Next Medium"/>
                <a:cs typeface="Avenir Next Medium"/>
                <a:sym typeface="Avenir Next Medium"/>
              </a:rPr>
              <a:t>consectetur</a:t>
            </a:r>
            <a:r>
              <a:rPr lang="en-US" sz="900" b="0" i="0" kern="1200" cap="none" dirty="0">
                <a:solidFill>
                  <a:srgbClr val="646464"/>
                </a:solidFill>
                <a:effectLst/>
                <a:latin typeface="Avenir Next Medium"/>
                <a:ea typeface="Avenir Next Medium"/>
                <a:cs typeface="Avenir Next Medium"/>
                <a:sym typeface="Avenir Next Medium"/>
              </a:rPr>
              <a:t> </a:t>
            </a:r>
            <a:r>
              <a:rPr lang="en-US" sz="900" b="0" i="0" kern="1200" cap="none" dirty="0" err="1">
                <a:solidFill>
                  <a:srgbClr val="646464"/>
                </a:solidFill>
                <a:effectLst/>
                <a:latin typeface="Avenir Next Medium"/>
                <a:ea typeface="Avenir Next Medium"/>
                <a:cs typeface="Avenir Next Medium"/>
                <a:sym typeface="Avenir Next Medium"/>
              </a:rPr>
              <a:t>adipiscing</a:t>
            </a:r>
            <a:r>
              <a:rPr lang="en-US" sz="900" b="0" i="0" kern="1200" cap="none" dirty="0">
                <a:solidFill>
                  <a:srgbClr val="646464"/>
                </a:solidFill>
                <a:effectLst/>
                <a:latin typeface="Avenir Next Medium"/>
                <a:ea typeface="Avenir Next Medium"/>
                <a:cs typeface="Avenir Next Medium"/>
                <a:sym typeface="Avenir Next Medium"/>
              </a:rPr>
              <a:t> </a:t>
            </a:r>
            <a:r>
              <a:rPr lang="en-US" sz="900" b="0" i="0" kern="1200" cap="none" dirty="0" err="1">
                <a:solidFill>
                  <a:srgbClr val="646464"/>
                </a:solidFill>
                <a:effectLst/>
                <a:latin typeface="Avenir Next Medium"/>
                <a:ea typeface="Avenir Next Medium"/>
                <a:cs typeface="Avenir Next Medium"/>
                <a:sym typeface="Avenir Next Medium"/>
              </a:rPr>
              <a:t>elit</a:t>
            </a:r>
            <a:r>
              <a:rPr lang="en-US" sz="900" b="0" i="0" kern="1200" cap="none" dirty="0">
                <a:solidFill>
                  <a:srgbClr val="646464"/>
                </a:solidFill>
                <a:effectLst/>
                <a:latin typeface="Avenir Next Medium"/>
                <a:ea typeface="Avenir Next Medium"/>
                <a:cs typeface="Avenir Next Medium"/>
                <a:sym typeface="Avenir Next Medium"/>
              </a:rPr>
              <a:t>. </a:t>
            </a:r>
            <a:r>
              <a:rPr lang="en-US" sz="900" b="0" i="0" kern="1200" cap="none" dirty="0" err="1">
                <a:solidFill>
                  <a:srgbClr val="646464"/>
                </a:solidFill>
                <a:effectLst/>
                <a:latin typeface="Avenir Next Medium"/>
                <a:ea typeface="Avenir Next Medium"/>
                <a:cs typeface="Avenir Next Medium"/>
                <a:sym typeface="Avenir Next Medium"/>
              </a:rPr>
              <a:t>Phasellus</a:t>
            </a:r>
            <a:r>
              <a:rPr lang="en-US" sz="900" b="0" i="0" kern="1200" cap="none" dirty="0">
                <a:solidFill>
                  <a:srgbClr val="646464"/>
                </a:solidFill>
                <a:effectLst/>
                <a:latin typeface="Avenir Next Medium"/>
                <a:ea typeface="Avenir Next Medium"/>
                <a:cs typeface="Avenir Next Medium"/>
                <a:sym typeface="Avenir Next Medium"/>
              </a:rPr>
              <a:t> a </a:t>
            </a:r>
            <a:r>
              <a:rPr lang="en-US" sz="900" b="0" i="0" kern="1200" cap="none" dirty="0" err="1">
                <a:solidFill>
                  <a:srgbClr val="646464"/>
                </a:solidFill>
                <a:effectLst/>
                <a:latin typeface="Avenir Next Medium"/>
                <a:ea typeface="Avenir Next Medium"/>
                <a:cs typeface="Avenir Next Medium"/>
                <a:sym typeface="Avenir Next Medium"/>
              </a:rPr>
              <a:t>purus</a:t>
            </a:r>
            <a:r>
              <a:rPr lang="en-US" sz="900" b="0" i="0" kern="1200" cap="none" dirty="0">
                <a:solidFill>
                  <a:srgbClr val="646464"/>
                </a:solidFill>
                <a:effectLst/>
                <a:latin typeface="Avenir Next Medium"/>
                <a:ea typeface="Avenir Next Medium"/>
                <a:cs typeface="Avenir Next Medium"/>
                <a:sym typeface="Avenir Next Medium"/>
              </a:rPr>
              <a:t> vitae </a:t>
            </a:r>
            <a:r>
              <a:rPr lang="en-US" sz="900" b="0" i="0" kern="1200" cap="none" dirty="0" err="1">
                <a:solidFill>
                  <a:srgbClr val="646464"/>
                </a:solidFill>
                <a:effectLst/>
                <a:latin typeface="Avenir Next Medium"/>
                <a:ea typeface="Avenir Next Medium"/>
                <a:cs typeface="Avenir Next Medium"/>
                <a:sym typeface="Avenir Next Medium"/>
              </a:rPr>
              <a:t>justo</a:t>
            </a:r>
            <a:r>
              <a:rPr lang="en-US" sz="900" b="0" i="0" kern="1200" cap="none" dirty="0">
                <a:solidFill>
                  <a:srgbClr val="646464"/>
                </a:solidFill>
                <a:effectLst/>
                <a:latin typeface="Avenir Next Medium"/>
                <a:ea typeface="Avenir Next Medium"/>
                <a:cs typeface="Avenir Next Medium"/>
                <a:sym typeface="Avenir Next Medium"/>
              </a:rPr>
              <a:t> semper </a:t>
            </a:r>
            <a:r>
              <a:rPr lang="en-US" sz="900" b="0" i="0" kern="1200" cap="none" dirty="0" err="1">
                <a:solidFill>
                  <a:srgbClr val="646464"/>
                </a:solidFill>
                <a:effectLst/>
                <a:latin typeface="Avenir Next Medium"/>
                <a:ea typeface="Avenir Next Medium"/>
                <a:cs typeface="Avenir Next Medium"/>
                <a:sym typeface="Avenir Next Medium"/>
              </a:rPr>
              <a:t>laoreet</a:t>
            </a:r>
            <a:r>
              <a:rPr lang="en-US" sz="900" b="0" i="0" kern="1200" cap="none" dirty="0">
                <a:solidFill>
                  <a:srgbClr val="646464"/>
                </a:solidFill>
                <a:effectLst/>
                <a:latin typeface="Avenir Next Medium"/>
                <a:ea typeface="Avenir Next Medium"/>
                <a:cs typeface="Avenir Next Medium"/>
                <a:sym typeface="Avenir Next Medium"/>
              </a:rPr>
              <a:t>. Duis </a:t>
            </a:r>
            <a:r>
              <a:rPr lang="en-US" sz="900" b="0" i="0" kern="1200" cap="none" dirty="0" err="1">
                <a:solidFill>
                  <a:srgbClr val="646464"/>
                </a:solidFill>
                <a:effectLst/>
                <a:latin typeface="Avenir Next Medium"/>
                <a:ea typeface="Avenir Next Medium"/>
                <a:cs typeface="Avenir Next Medium"/>
                <a:sym typeface="Avenir Next Medium"/>
              </a:rPr>
              <a:t>ornare</a:t>
            </a:r>
            <a:r>
              <a:rPr lang="en-US" sz="900" b="0" i="0" kern="1200" cap="none" dirty="0">
                <a:solidFill>
                  <a:srgbClr val="646464"/>
                </a:solidFill>
                <a:effectLst/>
                <a:latin typeface="Avenir Next Medium"/>
                <a:ea typeface="Avenir Next Medium"/>
                <a:cs typeface="Avenir Next Medium"/>
                <a:sym typeface="Avenir Next Medium"/>
              </a:rPr>
              <a:t> </a:t>
            </a:r>
            <a:r>
              <a:rPr lang="en-US" sz="900" b="0" i="0" kern="1200" cap="none" dirty="0" err="1">
                <a:solidFill>
                  <a:srgbClr val="646464"/>
                </a:solidFill>
                <a:effectLst/>
                <a:latin typeface="Avenir Next Medium"/>
                <a:ea typeface="Avenir Next Medium"/>
                <a:cs typeface="Avenir Next Medium"/>
                <a:sym typeface="Avenir Next Medium"/>
              </a:rPr>
              <a:t>lacus</a:t>
            </a:r>
            <a:r>
              <a:rPr lang="en-US" sz="900" b="0" i="0" kern="1200" cap="none" dirty="0">
                <a:solidFill>
                  <a:srgbClr val="646464"/>
                </a:solidFill>
                <a:effectLst/>
                <a:latin typeface="Avenir Next Medium"/>
                <a:ea typeface="Avenir Next Medium"/>
                <a:cs typeface="Avenir Next Medium"/>
                <a:sym typeface="Avenir Next Medium"/>
              </a:rPr>
              <a:t> in </a:t>
            </a:r>
            <a:r>
              <a:rPr lang="en-US" sz="900" b="0" i="0" kern="1200" cap="none" dirty="0" err="1">
                <a:solidFill>
                  <a:srgbClr val="646464"/>
                </a:solidFill>
                <a:effectLst/>
                <a:latin typeface="Avenir Next Medium"/>
                <a:ea typeface="Avenir Next Medium"/>
                <a:cs typeface="Avenir Next Medium"/>
                <a:sym typeface="Avenir Next Medium"/>
              </a:rPr>
              <a:t>lectus</a:t>
            </a:r>
            <a:r>
              <a:rPr lang="en-US" sz="900" b="0" i="0" kern="1200" cap="none" dirty="0">
                <a:solidFill>
                  <a:srgbClr val="646464"/>
                </a:solidFill>
                <a:effectLst/>
                <a:latin typeface="Avenir Next Medium"/>
                <a:ea typeface="Avenir Next Medium"/>
                <a:cs typeface="Avenir Next Medium"/>
                <a:sym typeface="Avenir Next Medium"/>
              </a:rPr>
              <a:t> </a:t>
            </a:r>
            <a:r>
              <a:rPr lang="en-US" sz="900" b="0" i="0" kern="1200" cap="none" dirty="0" err="1">
                <a:solidFill>
                  <a:srgbClr val="646464"/>
                </a:solidFill>
                <a:effectLst/>
                <a:latin typeface="Avenir Next Medium"/>
                <a:ea typeface="Avenir Next Medium"/>
                <a:cs typeface="Avenir Next Medium"/>
                <a:sym typeface="Avenir Next Medium"/>
              </a:rPr>
              <a:t>venenatis</a:t>
            </a:r>
            <a:r>
              <a:rPr lang="en-US" sz="900" b="0" i="0" kern="1200" cap="none" dirty="0">
                <a:solidFill>
                  <a:srgbClr val="646464"/>
                </a:solidFill>
                <a:effectLst/>
                <a:latin typeface="Avenir Next Medium"/>
                <a:ea typeface="Avenir Next Medium"/>
                <a:cs typeface="Avenir Next Medium"/>
                <a:sym typeface="Avenir Next Medium"/>
              </a:rPr>
              <a:t> </a:t>
            </a:r>
            <a:r>
              <a:rPr lang="en-US" sz="900" b="0" i="0" kern="1200" cap="none" dirty="0" err="1">
                <a:solidFill>
                  <a:srgbClr val="646464"/>
                </a:solidFill>
                <a:effectLst/>
                <a:latin typeface="Avenir Next Medium"/>
                <a:ea typeface="Avenir Next Medium"/>
                <a:cs typeface="Avenir Next Medium"/>
                <a:sym typeface="Avenir Next Medium"/>
              </a:rPr>
              <a:t>porttitor</a:t>
            </a:r>
            <a:r>
              <a:rPr lang="en-US" sz="900" b="0" i="0" kern="1200" cap="none" dirty="0">
                <a:solidFill>
                  <a:srgbClr val="646464"/>
                </a:solidFill>
                <a:effectLst/>
                <a:latin typeface="Avenir Next Medium"/>
                <a:ea typeface="Avenir Next Medium"/>
                <a:cs typeface="Avenir Next Medium"/>
                <a:sym typeface="Avenir Next Medium"/>
              </a:rPr>
              <a:t>.</a:t>
            </a:r>
            <a:r>
              <a:rPr lang="en-US" sz="600" cap="none" dirty="0">
                <a:latin typeface="Gilroy Light" pitchFamily="2" charset="77"/>
              </a:rPr>
              <a:t> </a:t>
            </a:r>
          </a:p>
        </p:txBody>
      </p:sp>
      <p:sp>
        <p:nvSpPr>
          <p:cNvPr id="21" name="Square">
            <a:extLst>
              <a:ext uri="{FF2B5EF4-FFF2-40B4-BE49-F238E27FC236}">
                <a16:creationId xmlns:a16="http://schemas.microsoft.com/office/drawing/2014/main" id="{A8DCC706-C9ED-964D-A2D4-DFCF7C148E54}"/>
              </a:ext>
            </a:extLst>
          </p:cNvPr>
          <p:cNvSpPr/>
          <p:nvPr userDrawn="1"/>
        </p:nvSpPr>
        <p:spPr>
          <a:xfrm>
            <a:off x="4666019" y="4326972"/>
            <a:ext cx="1830649" cy="512281"/>
          </a:xfrm>
          <a:prstGeom prst="rect">
            <a:avLst/>
          </a:prstGeom>
          <a:solidFill>
            <a:srgbClr val="0000FF"/>
          </a:solidFill>
          <a:ln w="12700">
            <a:miter lim="400000"/>
          </a:ln>
        </p:spPr>
        <p:txBody>
          <a:bodyPr lIns="0" tIns="0" rIns="0" bIns="0" anchor="ctr"/>
          <a:lstStyle/>
          <a:p>
            <a:pPr defTabSz="457200">
              <a:lnSpc>
                <a:spcPct val="80000"/>
              </a:lnSpc>
              <a:spcBef>
                <a:spcPts val="5500"/>
              </a:spcBef>
              <a:defRPr sz="5000" b="0">
                <a:solidFill>
                  <a:srgbClr val="333333"/>
                </a:solidFill>
                <a:latin typeface="Helvetica Neue Thin"/>
                <a:ea typeface="Helvetica Neue Thin"/>
                <a:cs typeface="Helvetica Neue Thin"/>
                <a:sym typeface="Helvetica Neue Thin"/>
              </a:defRPr>
            </a:pPr>
            <a:endParaRPr sz="5000" dirty="0"/>
          </a:p>
        </p:txBody>
      </p:sp>
      <p:sp>
        <p:nvSpPr>
          <p:cNvPr id="22" name="2,587 requests per day">
            <a:extLst>
              <a:ext uri="{FF2B5EF4-FFF2-40B4-BE49-F238E27FC236}">
                <a16:creationId xmlns:a16="http://schemas.microsoft.com/office/drawing/2014/main" id="{91342D9C-4CE5-8C44-BC73-04B0BAA30519}"/>
              </a:ext>
            </a:extLst>
          </p:cNvPr>
          <p:cNvSpPr/>
          <p:nvPr userDrawn="1"/>
        </p:nvSpPr>
        <p:spPr>
          <a:xfrm>
            <a:off x="4666018" y="4936700"/>
            <a:ext cx="1830649" cy="1545661"/>
          </a:xfrm>
          <a:prstGeom prst="rect">
            <a:avLst/>
          </a:prstGeom>
          <a:solidFill>
            <a:srgbClr val="ECECEC"/>
          </a:solidFill>
          <a:ln w="12700">
            <a:miter lim="400000"/>
          </a:ln>
          <a:extLst>
            <a:ext uri="{C572A759-6A51-4108-AA02-DFA0A04FC94B}">
              <ma14:wrappingTextBoxFlag xmlns="" xmlns:ma14="http://schemas.microsoft.com/office/mac/drawingml/2011/main" val="1"/>
            </a:ext>
          </a:extLst>
        </p:spPr>
        <p:txBody>
          <a:bodyPr lIns="180000" tIns="180000" rIns="180000" bIns="180000" anchor="ctr"/>
          <a:lstStyle>
            <a:lvl1pPr algn="l">
              <a:defRPr sz="1500" b="0" cap="all">
                <a:solidFill>
                  <a:srgbClr val="646464"/>
                </a:solidFill>
                <a:latin typeface="Avenir Next Medium"/>
                <a:ea typeface="Avenir Next Medium"/>
                <a:cs typeface="Avenir Next Medium"/>
                <a:sym typeface="Avenir Next Medium"/>
              </a:defRPr>
            </a:lvl1pPr>
          </a:lstStyle>
          <a:p>
            <a:r>
              <a:rPr lang="en-US" sz="900" b="0" i="0" kern="1200" cap="none" dirty="0">
                <a:solidFill>
                  <a:srgbClr val="646464"/>
                </a:solidFill>
                <a:effectLst/>
                <a:latin typeface="Avenir Next Medium"/>
                <a:ea typeface="Avenir Next Medium"/>
                <a:cs typeface="Avenir Next Medium"/>
                <a:sym typeface="Avenir Next Medium"/>
              </a:rPr>
              <a:t>Lorem ipsum dolor sit </a:t>
            </a:r>
            <a:r>
              <a:rPr lang="en-US" sz="900" b="0" i="0" kern="1200" cap="none" dirty="0" err="1">
                <a:solidFill>
                  <a:srgbClr val="646464"/>
                </a:solidFill>
                <a:effectLst/>
                <a:latin typeface="Avenir Next Medium"/>
                <a:ea typeface="Avenir Next Medium"/>
                <a:cs typeface="Avenir Next Medium"/>
                <a:sym typeface="Avenir Next Medium"/>
              </a:rPr>
              <a:t>amet</a:t>
            </a:r>
            <a:r>
              <a:rPr lang="en-US" sz="900" b="0" i="0" kern="1200" cap="none" dirty="0">
                <a:solidFill>
                  <a:srgbClr val="646464"/>
                </a:solidFill>
                <a:effectLst/>
                <a:latin typeface="Avenir Next Medium"/>
                <a:ea typeface="Avenir Next Medium"/>
                <a:cs typeface="Avenir Next Medium"/>
                <a:sym typeface="Avenir Next Medium"/>
              </a:rPr>
              <a:t>, </a:t>
            </a:r>
            <a:r>
              <a:rPr lang="en-US" sz="900" b="0" i="0" kern="1200" cap="none" dirty="0" err="1">
                <a:solidFill>
                  <a:srgbClr val="646464"/>
                </a:solidFill>
                <a:effectLst/>
                <a:latin typeface="Avenir Next Medium"/>
                <a:ea typeface="Avenir Next Medium"/>
                <a:cs typeface="Avenir Next Medium"/>
                <a:sym typeface="Avenir Next Medium"/>
              </a:rPr>
              <a:t>consectetur</a:t>
            </a:r>
            <a:r>
              <a:rPr lang="en-US" sz="900" b="0" i="0" kern="1200" cap="none" dirty="0">
                <a:solidFill>
                  <a:srgbClr val="646464"/>
                </a:solidFill>
                <a:effectLst/>
                <a:latin typeface="Avenir Next Medium"/>
                <a:ea typeface="Avenir Next Medium"/>
                <a:cs typeface="Avenir Next Medium"/>
                <a:sym typeface="Avenir Next Medium"/>
              </a:rPr>
              <a:t> </a:t>
            </a:r>
            <a:r>
              <a:rPr lang="en-US" sz="900" b="0" i="0" kern="1200" cap="none" dirty="0" err="1">
                <a:solidFill>
                  <a:srgbClr val="646464"/>
                </a:solidFill>
                <a:effectLst/>
                <a:latin typeface="Avenir Next Medium"/>
                <a:ea typeface="Avenir Next Medium"/>
                <a:cs typeface="Avenir Next Medium"/>
                <a:sym typeface="Avenir Next Medium"/>
              </a:rPr>
              <a:t>adipiscing</a:t>
            </a:r>
            <a:r>
              <a:rPr lang="en-US" sz="900" b="0" i="0" kern="1200" cap="none" dirty="0">
                <a:solidFill>
                  <a:srgbClr val="646464"/>
                </a:solidFill>
                <a:effectLst/>
                <a:latin typeface="Avenir Next Medium"/>
                <a:ea typeface="Avenir Next Medium"/>
                <a:cs typeface="Avenir Next Medium"/>
                <a:sym typeface="Avenir Next Medium"/>
              </a:rPr>
              <a:t> </a:t>
            </a:r>
            <a:r>
              <a:rPr lang="en-US" sz="900" b="0" i="0" kern="1200" cap="none" dirty="0" err="1">
                <a:solidFill>
                  <a:srgbClr val="646464"/>
                </a:solidFill>
                <a:effectLst/>
                <a:latin typeface="Avenir Next Medium"/>
                <a:ea typeface="Avenir Next Medium"/>
                <a:cs typeface="Avenir Next Medium"/>
                <a:sym typeface="Avenir Next Medium"/>
              </a:rPr>
              <a:t>elit</a:t>
            </a:r>
            <a:r>
              <a:rPr lang="en-US" sz="900" b="0" i="0" kern="1200" cap="none" dirty="0">
                <a:solidFill>
                  <a:srgbClr val="646464"/>
                </a:solidFill>
                <a:effectLst/>
                <a:latin typeface="Avenir Next Medium"/>
                <a:ea typeface="Avenir Next Medium"/>
                <a:cs typeface="Avenir Next Medium"/>
                <a:sym typeface="Avenir Next Medium"/>
              </a:rPr>
              <a:t>. </a:t>
            </a:r>
            <a:r>
              <a:rPr lang="en-US" sz="900" b="0" i="0" kern="1200" cap="none" dirty="0" err="1">
                <a:solidFill>
                  <a:srgbClr val="646464"/>
                </a:solidFill>
                <a:effectLst/>
                <a:latin typeface="Avenir Next Medium"/>
                <a:ea typeface="Avenir Next Medium"/>
                <a:cs typeface="Avenir Next Medium"/>
                <a:sym typeface="Avenir Next Medium"/>
              </a:rPr>
              <a:t>Phasellus</a:t>
            </a:r>
            <a:r>
              <a:rPr lang="en-US" sz="900" b="0" i="0" kern="1200" cap="none" dirty="0">
                <a:solidFill>
                  <a:srgbClr val="646464"/>
                </a:solidFill>
                <a:effectLst/>
                <a:latin typeface="Avenir Next Medium"/>
                <a:ea typeface="Avenir Next Medium"/>
                <a:cs typeface="Avenir Next Medium"/>
                <a:sym typeface="Avenir Next Medium"/>
              </a:rPr>
              <a:t> a </a:t>
            </a:r>
            <a:r>
              <a:rPr lang="en-US" sz="900" b="0" i="0" kern="1200" cap="none" dirty="0" err="1">
                <a:solidFill>
                  <a:srgbClr val="646464"/>
                </a:solidFill>
                <a:effectLst/>
                <a:latin typeface="Avenir Next Medium"/>
                <a:ea typeface="Avenir Next Medium"/>
                <a:cs typeface="Avenir Next Medium"/>
                <a:sym typeface="Avenir Next Medium"/>
              </a:rPr>
              <a:t>purus</a:t>
            </a:r>
            <a:r>
              <a:rPr lang="en-US" sz="900" b="0" i="0" kern="1200" cap="none" dirty="0">
                <a:solidFill>
                  <a:srgbClr val="646464"/>
                </a:solidFill>
                <a:effectLst/>
                <a:latin typeface="Avenir Next Medium"/>
                <a:ea typeface="Avenir Next Medium"/>
                <a:cs typeface="Avenir Next Medium"/>
                <a:sym typeface="Avenir Next Medium"/>
              </a:rPr>
              <a:t> vitae </a:t>
            </a:r>
            <a:r>
              <a:rPr lang="en-US" sz="900" b="0" i="0" kern="1200" cap="none" dirty="0" err="1">
                <a:solidFill>
                  <a:srgbClr val="646464"/>
                </a:solidFill>
                <a:effectLst/>
                <a:latin typeface="Avenir Next Medium"/>
                <a:ea typeface="Avenir Next Medium"/>
                <a:cs typeface="Avenir Next Medium"/>
                <a:sym typeface="Avenir Next Medium"/>
              </a:rPr>
              <a:t>justo</a:t>
            </a:r>
            <a:r>
              <a:rPr lang="en-US" sz="900" b="0" i="0" kern="1200" cap="none" dirty="0">
                <a:solidFill>
                  <a:srgbClr val="646464"/>
                </a:solidFill>
                <a:effectLst/>
                <a:latin typeface="Avenir Next Medium"/>
                <a:ea typeface="Avenir Next Medium"/>
                <a:cs typeface="Avenir Next Medium"/>
                <a:sym typeface="Avenir Next Medium"/>
              </a:rPr>
              <a:t> semper </a:t>
            </a:r>
            <a:r>
              <a:rPr lang="en-US" sz="900" b="0" i="0" kern="1200" cap="none" dirty="0" err="1">
                <a:solidFill>
                  <a:srgbClr val="646464"/>
                </a:solidFill>
                <a:effectLst/>
                <a:latin typeface="Avenir Next Medium"/>
                <a:ea typeface="Avenir Next Medium"/>
                <a:cs typeface="Avenir Next Medium"/>
                <a:sym typeface="Avenir Next Medium"/>
              </a:rPr>
              <a:t>laoreet</a:t>
            </a:r>
            <a:r>
              <a:rPr lang="en-US" sz="900" b="0" i="0" kern="1200" cap="none" dirty="0">
                <a:solidFill>
                  <a:srgbClr val="646464"/>
                </a:solidFill>
                <a:effectLst/>
                <a:latin typeface="Avenir Next Medium"/>
                <a:ea typeface="Avenir Next Medium"/>
                <a:cs typeface="Avenir Next Medium"/>
                <a:sym typeface="Avenir Next Medium"/>
              </a:rPr>
              <a:t>. Duis </a:t>
            </a:r>
            <a:r>
              <a:rPr lang="en-US" sz="900" b="0" i="0" kern="1200" cap="none" dirty="0" err="1">
                <a:solidFill>
                  <a:srgbClr val="646464"/>
                </a:solidFill>
                <a:effectLst/>
                <a:latin typeface="Avenir Next Medium"/>
                <a:ea typeface="Avenir Next Medium"/>
                <a:cs typeface="Avenir Next Medium"/>
                <a:sym typeface="Avenir Next Medium"/>
              </a:rPr>
              <a:t>ornare</a:t>
            </a:r>
            <a:r>
              <a:rPr lang="en-US" sz="900" b="0" i="0" kern="1200" cap="none" dirty="0">
                <a:solidFill>
                  <a:srgbClr val="646464"/>
                </a:solidFill>
                <a:effectLst/>
                <a:latin typeface="Avenir Next Medium"/>
                <a:ea typeface="Avenir Next Medium"/>
                <a:cs typeface="Avenir Next Medium"/>
                <a:sym typeface="Avenir Next Medium"/>
              </a:rPr>
              <a:t> </a:t>
            </a:r>
            <a:r>
              <a:rPr lang="en-US" sz="900" b="0" i="0" kern="1200" cap="none" dirty="0" err="1">
                <a:solidFill>
                  <a:srgbClr val="646464"/>
                </a:solidFill>
                <a:effectLst/>
                <a:latin typeface="Avenir Next Medium"/>
                <a:ea typeface="Avenir Next Medium"/>
                <a:cs typeface="Avenir Next Medium"/>
                <a:sym typeface="Avenir Next Medium"/>
              </a:rPr>
              <a:t>lacus</a:t>
            </a:r>
            <a:r>
              <a:rPr lang="en-US" sz="900" b="0" i="0" kern="1200" cap="none" dirty="0">
                <a:solidFill>
                  <a:srgbClr val="646464"/>
                </a:solidFill>
                <a:effectLst/>
                <a:latin typeface="Avenir Next Medium"/>
                <a:ea typeface="Avenir Next Medium"/>
                <a:cs typeface="Avenir Next Medium"/>
                <a:sym typeface="Avenir Next Medium"/>
              </a:rPr>
              <a:t> in </a:t>
            </a:r>
            <a:r>
              <a:rPr lang="en-US" sz="900" b="0" i="0" kern="1200" cap="none" dirty="0" err="1">
                <a:solidFill>
                  <a:srgbClr val="646464"/>
                </a:solidFill>
                <a:effectLst/>
                <a:latin typeface="Avenir Next Medium"/>
                <a:ea typeface="Avenir Next Medium"/>
                <a:cs typeface="Avenir Next Medium"/>
                <a:sym typeface="Avenir Next Medium"/>
              </a:rPr>
              <a:t>lectus</a:t>
            </a:r>
            <a:r>
              <a:rPr lang="en-US" sz="900" b="0" i="0" kern="1200" cap="none" dirty="0">
                <a:solidFill>
                  <a:srgbClr val="646464"/>
                </a:solidFill>
                <a:effectLst/>
                <a:latin typeface="Avenir Next Medium"/>
                <a:ea typeface="Avenir Next Medium"/>
                <a:cs typeface="Avenir Next Medium"/>
                <a:sym typeface="Avenir Next Medium"/>
              </a:rPr>
              <a:t> </a:t>
            </a:r>
            <a:r>
              <a:rPr lang="en-US" sz="900" b="0" i="0" kern="1200" cap="none" dirty="0" err="1">
                <a:solidFill>
                  <a:srgbClr val="646464"/>
                </a:solidFill>
                <a:effectLst/>
                <a:latin typeface="Avenir Next Medium"/>
                <a:ea typeface="Avenir Next Medium"/>
                <a:cs typeface="Avenir Next Medium"/>
                <a:sym typeface="Avenir Next Medium"/>
              </a:rPr>
              <a:t>venenatis</a:t>
            </a:r>
            <a:r>
              <a:rPr lang="en-US" sz="900" b="0" i="0" kern="1200" cap="none" dirty="0">
                <a:solidFill>
                  <a:srgbClr val="646464"/>
                </a:solidFill>
                <a:effectLst/>
                <a:latin typeface="Avenir Next Medium"/>
                <a:ea typeface="Avenir Next Medium"/>
                <a:cs typeface="Avenir Next Medium"/>
                <a:sym typeface="Avenir Next Medium"/>
              </a:rPr>
              <a:t> </a:t>
            </a:r>
            <a:r>
              <a:rPr lang="en-US" sz="900" b="0" i="0" kern="1200" cap="none" dirty="0" err="1">
                <a:solidFill>
                  <a:srgbClr val="646464"/>
                </a:solidFill>
                <a:effectLst/>
                <a:latin typeface="Avenir Next Medium"/>
                <a:ea typeface="Avenir Next Medium"/>
                <a:cs typeface="Avenir Next Medium"/>
                <a:sym typeface="Avenir Next Medium"/>
              </a:rPr>
              <a:t>porttitor</a:t>
            </a:r>
            <a:r>
              <a:rPr lang="en-US" sz="900" b="0" i="0" kern="1200" cap="none" dirty="0">
                <a:solidFill>
                  <a:srgbClr val="646464"/>
                </a:solidFill>
                <a:effectLst/>
                <a:latin typeface="Avenir Next Medium"/>
                <a:ea typeface="Avenir Next Medium"/>
                <a:cs typeface="Avenir Next Medium"/>
                <a:sym typeface="Avenir Next Medium"/>
              </a:rPr>
              <a:t>.</a:t>
            </a:r>
            <a:r>
              <a:rPr lang="en-US" sz="600" cap="none" dirty="0">
                <a:latin typeface="Gilroy Light" pitchFamily="2" charset="77"/>
              </a:rPr>
              <a:t> </a:t>
            </a:r>
          </a:p>
        </p:txBody>
      </p:sp>
      <p:sp>
        <p:nvSpPr>
          <p:cNvPr id="23" name="Square">
            <a:extLst>
              <a:ext uri="{FF2B5EF4-FFF2-40B4-BE49-F238E27FC236}">
                <a16:creationId xmlns:a16="http://schemas.microsoft.com/office/drawing/2014/main" id="{9FDE2A16-108B-AA4F-8FB0-98DD11512EDD}"/>
              </a:ext>
            </a:extLst>
          </p:cNvPr>
          <p:cNvSpPr/>
          <p:nvPr userDrawn="1"/>
        </p:nvSpPr>
        <p:spPr>
          <a:xfrm>
            <a:off x="6684703" y="4326972"/>
            <a:ext cx="1830649" cy="512281"/>
          </a:xfrm>
          <a:prstGeom prst="rect">
            <a:avLst/>
          </a:prstGeom>
          <a:solidFill>
            <a:srgbClr val="0000FF"/>
          </a:solidFill>
          <a:ln w="12700">
            <a:miter lim="400000"/>
          </a:ln>
        </p:spPr>
        <p:txBody>
          <a:bodyPr lIns="0" tIns="0" rIns="0" bIns="0" anchor="ctr"/>
          <a:lstStyle/>
          <a:p>
            <a:pPr defTabSz="457200">
              <a:lnSpc>
                <a:spcPct val="80000"/>
              </a:lnSpc>
              <a:spcBef>
                <a:spcPts val="5500"/>
              </a:spcBef>
              <a:defRPr sz="5000" b="0">
                <a:solidFill>
                  <a:srgbClr val="333333"/>
                </a:solidFill>
                <a:latin typeface="Helvetica Neue Thin"/>
                <a:ea typeface="Helvetica Neue Thin"/>
                <a:cs typeface="Helvetica Neue Thin"/>
                <a:sym typeface="Helvetica Neue Thin"/>
              </a:defRPr>
            </a:pPr>
            <a:endParaRPr sz="5000" dirty="0"/>
          </a:p>
        </p:txBody>
      </p:sp>
      <p:sp>
        <p:nvSpPr>
          <p:cNvPr id="24" name="2,587 requests per day">
            <a:extLst>
              <a:ext uri="{FF2B5EF4-FFF2-40B4-BE49-F238E27FC236}">
                <a16:creationId xmlns:a16="http://schemas.microsoft.com/office/drawing/2014/main" id="{9BDD84A0-FCBB-DF43-8926-E4500F1AF044}"/>
              </a:ext>
            </a:extLst>
          </p:cNvPr>
          <p:cNvSpPr/>
          <p:nvPr userDrawn="1"/>
        </p:nvSpPr>
        <p:spPr>
          <a:xfrm>
            <a:off x="6684702" y="4936700"/>
            <a:ext cx="1830649" cy="1545661"/>
          </a:xfrm>
          <a:prstGeom prst="rect">
            <a:avLst/>
          </a:prstGeom>
          <a:solidFill>
            <a:srgbClr val="ECECEC"/>
          </a:solidFill>
          <a:ln w="12700">
            <a:miter lim="400000"/>
          </a:ln>
          <a:extLst>
            <a:ext uri="{C572A759-6A51-4108-AA02-DFA0A04FC94B}">
              <ma14:wrappingTextBoxFlag xmlns="" xmlns:ma14="http://schemas.microsoft.com/office/mac/drawingml/2011/main" val="1"/>
            </a:ext>
          </a:extLst>
        </p:spPr>
        <p:txBody>
          <a:bodyPr lIns="180000" tIns="180000" rIns="180000" bIns="180000" anchor="ctr"/>
          <a:lstStyle>
            <a:lvl1pPr algn="l">
              <a:defRPr sz="1500" b="0" cap="all">
                <a:solidFill>
                  <a:srgbClr val="646464"/>
                </a:solidFill>
                <a:latin typeface="Avenir Next Medium"/>
                <a:ea typeface="Avenir Next Medium"/>
                <a:cs typeface="Avenir Next Medium"/>
                <a:sym typeface="Avenir Next Medium"/>
              </a:defRPr>
            </a:lvl1pPr>
          </a:lstStyle>
          <a:p>
            <a:r>
              <a:rPr lang="en-US" sz="900" b="0" i="0" kern="1200" cap="none" dirty="0">
                <a:solidFill>
                  <a:srgbClr val="646464"/>
                </a:solidFill>
                <a:effectLst/>
                <a:latin typeface="Avenir Next Medium"/>
                <a:ea typeface="Avenir Next Medium"/>
                <a:cs typeface="Avenir Next Medium"/>
                <a:sym typeface="Avenir Next Medium"/>
              </a:rPr>
              <a:t>Lorem ipsum dolor sit </a:t>
            </a:r>
            <a:r>
              <a:rPr lang="en-US" sz="900" b="0" i="0" kern="1200" cap="none" dirty="0" err="1">
                <a:solidFill>
                  <a:srgbClr val="646464"/>
                </a:solidFill>
                <a:effectLst/>
                <a:latin typeface="Avenir Next Medium"/>
                <a:ea typeface="Avenir Next Medium"/>
                <a:cs typeface="Avenir Next Medium"/>
                <a:sym typeface="Avenir Next Medium"/>
              </a:rPr>
              <a:t>amet</a:t>
            </a:r>
            <a:r>
              <a:rPr lang="en-US" sz="900" b="0" i="0" kern="1200" cap="none" dirty="0">
                <a:solidFill>
                  <a:srgbClr val="646464"/>
                </a:solidFill>
                <a:effectLst/>
                <a:latin typeface="Avenir Next Medium"/>
                <a:ea typeface="Avenir Next Medium"/>
                <a:cs typeface="Avenir Next Medium"/>
                <a:sym typeface="Avenir Next Medium"/>
              </a:rPr>
              <a:t>, </a:t>
            </a:r>
            <a:r>
              <a:rPr lang="en-US" sz="900" b="0" i="0" kern="1200" cap="none" dirty="0" err="1">
                <a:solidFill>
                  <a:srgbClr val="646464"/>
                </a:solidFill>
                <a:effectLst/>
                <a:latin typeface="Avenir Next Medium"/>
                <a:ea typeface="Avenir Next Medium"/>
                <a:cs typeface="Avenir Next Medium"/>
                <a:sym typeface="Avenir Next Medium"/>
              </a:rPr>
              <a:t>consectetur</a:t>
            </a:r>
            <a:r>
              <a:rPr lang="en-US" sz="900" b="0" i="0" kern="1200" cap="none" dirty="0">
                <a:solidFill>
                  <a:srgbClr val="646464"/>
                </a:solidFill>
                <a:effectLst/>
                <a:latin typeface="Avenir Next Medium"/>
                <a:ea typeface="Avenir Next Medium"/>
                <a:cs typeface="Avenir Next Medium"/>
                <a:sym typeface="Avenir Next Medium"/>
              </a:rPr>
              <a:t> </a:t>
            </a:r>
            <a:r>
              <a:rPr lang="en-US" sz="900" b="0" i="0" kern="1200" cap="none" dirty="0" err="1">
                <a:solidFill>
                  <a:srgbClr val="646464"/>
                </a:solidFill>
                <a:effectLst/>
                <a:latin typeface="Avenir Next Medium"/>
                <a:ea typeface="Avenir Next Medium"/>
                <a:cs typeface="Avenir Next Medium"/>
                <a:sym typeface="Avenir Next Medium"/>
              </a:rPr>
              <a:t>adipiscing</a:t>
            </a:r>
            <a:r>
              <a:rPr lang="en-US" sz="900" b="0" i="0" kern="1200" cap="none" dirty="0">
                <a:solidFill>
                  <a:srgbClr val="646464"/>
                </a:solidFill>
                <a:effectLst/>
                <a:latin typeface="Avenir Next Medium"/>
                <a:ea typeface="Avenir Next Medium"/>
                <a:cs typeface="Avenir Next Medium"/>
                <a:sym typeface="Avenir Next Medium"/>
              </a:rPr>
              <a:t> </a:t>
            </a:r>
            <a:r>
              <a:rPr lang="en-US" sz="900" b="0" i="0" kern="1200" cap="none" dirty="0" err="1">
                <a:solidFill>
                  <a:srgbClr val="646464"/>
                </a:solidFill>
                <a:effectLst/>
                <a:latin typeface="Avenir Next Medium"/>
                <a:ea typeface="Avenir Next Medium"/>
                <a:cs typeface="Avenir Next Medium"/>
                <a:sym typeface="Avenir Next Medium"/>
              </a:rPr>
              <a:t>elit</a:t>
            </a:r>
            <a:r>
              <a:rPr lang="en-US" sz="900" b="0" i="0" kern="1200" cap="none" dirty="0">
                <a:solidFill>
                  <a:srgbClr val="646464"/>
                </a:solidFill>
                <a:effectLst/>
                <a:latin typeface="Avenir Next Medium"/>
                <a:ea typeface="Avenir Next Medium"/>
                <a:cs typeface="Avenir Next Medium"/>
                <a:sym typeface="Avenir Next Medium"/>
              </a:rPr>
              <a:t>. </a:t>
            </a:r>
            <a:r>
              <a:rPr lang="en-US" sz="900" b="0" i="0" kern="1200" cap="none" dirty="0" err="1">
                <a:solidFill>
                  <a:srgbClr val="646464"/>
                </a:solidFill>
                <a:effectLst/>
                <a:latin typeface="Avenir Next Medium"/>
                <a:ea typeface="Avenir Next Medium"/>
                <a:cs typeface="Avenir Next Medium"/>
                <a:sym typeface="Avenir Next Medium"/>
              </a:rPr>
              <a:t>Phasellus</a:t>
            </a:r>
            <a:r>
              <a:rPr lang="en-US" sz="900" b="0" i="0" kern="1200" cap="none" dirty="0">
                <a:solidFill>
                  <a:srgbClr val="646464"/>
                </a:solidFill>
                <a:effectLst/>
                <a:latin typeface="Avenir Next Medium"/>
                <a:ea typeface="Avenir Next Medium"/>
                <a:cs typeface="Avenir Next Medium"/>
                <a:sym typeface="Avenir Next Medium"/>
              </a:rPr>
              <a:t> a </a:t>
            </a:r>
            <a:r>
              <a:rPr lang="en-US" sz="900" b="0" i="0" kern="1200" cap="none" dirty="0" err="1">
                <a:solidFill>
                  <a:srgbClr val="646464"/>
                </a:solidFill>
                <a:effectLst/>
                <a:latin typeface="Avenir Next Medium"/>
                <a:ea typeface="Avenir Next Medium"/>
                <a:cs typeface="Avenir Next Medium"/>
                <a:sym typeface="Avenir Next Medium"/>
              </a:rPr>
              <a:t>purus</a:t>
            </a:r>
            <a:r>
              <a:rPr lang="en-US" sz="900" b="0" i="0" kern="1200" cap="none" dirty="0">
                <a:solidFill>
                  <a:srgbClr val="646464"/>
                </a:solidFill>
                <a:effectLst/>
                <a:latin typeface="Avenir Next Medium"/>
                <a:ea typeface="Avenir Next Medium"/>
                <a:cs typeface="Avenir Next Medium"/>
                <a:sym typeface="Avenir Next Medium"/>
              </a:rPr>
              <a:t> vitae </a:t>
            </a:r>
            <a:r>
              <a:rPr lang="en-US" sz="900" b="0" i="0" kern="1200" cap="none" dirty="0" err="1">
                <a:solidFill>
                  <a:srgbClr val="646464"/>
                </a:solidFill>
                <a:effectLst/>
                <a:latin typeface="Avenir Next Medium"/>
                <a:ea typeface="Avenir Next Medium"/>
                <a:cs typeface="Avenir Next Medium"/>
                <a:sym typeface="Avenir Next Medium"/>
              </a:rPr>
              <a:t>justo</a:t>
            </a:r>
            <a:r>
              <a:rPr lang="en-US" sz="900" b="0" i="0" kern="1200" cap="none" dirty="0">
                <a:solidFill>
                  <a:srgbClr val="646464"/>
                </a:solidFill>
                <a:effectLst/>
                <a:latin typeface="Avenir Next Medium"/>
                <a:ea typeface="Avenir Next Medium"/>
                <a:cs typeface="Avenir Next Medium"/>
                <a:sym typeface="Avenir Next Medium"/>
              </a:rPr>
              <a:t> semper </a:t>
            </a:r>
            <a:r>
              <a:rPr lang="en-US" sz="900" b="0" i="0" kern="1200" cap="none" dirty="0" err="1">
                <a:solidFill>
                  <a:srgbClr val="646464"/>
                </a:solidFill>
                <a:effectLst/>
                <a:latin typeface="Avenir Next Medium"/>
                <a:ea typeface="Avenir Next Medium"/>
                <a:cs typeface="Avenir Next Medium"/>
                <a:sym typeface="Avenir Next Medium"/>
              </a:rPr>
              <a:t>laoreet</a:t>
            </a:r>
            <a:r>
              <a:rPr lang="en-US" sz="900" b="0" i="0" kern="1200" cap="none" dirty="0">
                <a:solidFill>
                  <a:srgbClr val="646464"/>
                </a:solidFill>
                <a:effectLst/>
                <a:latin typeface="Avenir Next Medium"/>
                <a:ea typeface="Avenir Next Medium"/>
                <a:cs typeface="Avenir Next Medium"/>
                <a:sym typeface="Avenir Next Medium"/>
              </a:rPr>
              <a:t>. Duis </a:t>
            </a:r>
            <a:r>
              <a:rPr lang="en-US" sz="900" b="0" i="0" kern="1200" cap="none" dirty="0" err="1">
                <a:solidFill>
                  <a:srgbClr val="646464"/>
                </a:solidFill>
                <a:effectLst/>
                <a:latin typeface="Avenir Next Medium"/>
                <a:ea typeface="Avenir Next Medium"/>
                <a:cs typeface="Avenir Next Medium"/>
                <a:sym typeface="Avenir Next Medium"/>
              </a:rPr>
              <a:t>ornare</a:t>
            </a:r>
            <a:r>
              <a:rPr lang="en-US" sz="900" b="0" i="0" kern="1200" cap="none" dirty="0">
                <a:solidFill>
                  <a:srgbClr val="646464"/>
                </a:solidFill>
                <a:effectLst/>
                <a:latin typeface="Avenir Next Medium"/>
                <a:ea typeface="Avenir Next Medium"/>
                <a:cs typeface="Avenir Next Medium"/>
                <a:sym typeface="Avenir Next Medium"/>
              </a:rPr>
              <a:t> </a:t>
            </a:r>
            <a:r>
              <a:rPr lang="en-US" sz="900" b="0" i="0" kern="1200" cap="none" dirty="0" err="1">
                <a:solidFill>
                  <a:srgbClr val="646464"/>
                </a:solidFill>
                <a:effectLst/>
                <a:latin typeface="Avenir Next Medium"/>
                <a:ea typeface="Avenir Next Medium"/>
                <a:cs typeface="Avenir Next Medium"/>
                <a:sym typeface="Avenir Next Medium"/>
              </a:rPr>
              <a:t>lacus</a:t>
            </a:r>
            <a:r>
              <a:rPr lang="en-US" sz="900" b="0" i="0" kern="1200" cap="none" dirty="0">
                <a:solidFill>
                  <a:srgbClr val="646464"/>
                </a:solidFill>
                <a:effectLst/>
                <a:latin typeface="Avenir Next Medium"/>
                <a:ea typeface="Avenir Next Medium"/>
                <a:cs typeface="Avenir Next Medium"/>
                <a:sym typeface="Avenir Next Medium"/>
              </a:rPr>
              <a:t> in </a:t>
            </a:r>
            <a:r>
              <a:rPr lang="en-US" sz="900" b="0" i="0" kern="1200" cap="none" dirty="0" err="1">
                <a:solidFill>
                  <a:srgbClr val="646464"/>
                </a:solidFill>
                <a:effectLst/>
                <a:latin typeface="Avenir Next Medium"/>
                <a:ea typeface="Avenir Next Medium"/>
                <a:cs typeface="Avenir Next Medium"/>
                <a:sym typeface="Avenir Next Medium"/>
              </a:rPr>
              <a:t>lectus</a:t>
            </a:r>
            <a:r>
              <a:rPr lang="en-US" sz="900" b="0" i="0" kern="1200" cap="none" dirty="0">
                <a:solidFill>
                  <a:srgbClr val="646464"/>
                </a:solidFill>
                <a:effectLst/>
                <a:latin typeface="Avenir Next Medium"/>
                <a:ea typeface="Avenir Next Medium"/>
                <a:cs typeface="Avenir Next Medium"/>
                <a:sym typeface="Avenir Next Medium"/>
              </a:rPr>
              <a:t> </a:t>
            </a:r>
            <a:r>
              <a:rPr lang="en-US" sz="900" b="0" i="0" kern="1200" cap="none" dirty="0" err="1">
                <a:solidFill>
                  <a:srgbClr val="646464"/>
                </a:solidFill>
                <a:effectLst/>
                <a:latin typeface="Avenir Next Medium"/>
                <a:ea typeface="Avenir Next Medium"/>
                <a:cs typeface="Avenir Next Medium"/>
                <a:sym typeface="Avenir Next Medium"/>
              </a:rPr>
              <a:t>venenatis</a:t>
            </a:r>
            <a:r>
              <a:rPr lang="en-US" sz="900" b="0" i="0" kern="1200" cap="none" dirty="0">
                <a:solidFill>
                  <a:srgbClr val="646464"/>
                </a:solidFill>
                <a:effectLst/>
                <a:latin typeface="Avenir Next Medium"/>
                <a:ea typeface="Avenir Next Medium"/>
                <a:cs typeface="Avenir Next Medium"/>
                <a:sym typeface="Avenir Next Medium"/>
              </a:rPr>
              <a:t> </a:t>
            </a:r>
            <a:r>
              <a:rPr lang="en-US" sz="900" b="0" i="0" kern="1200" cap="none" dirty="0" err="1">
                <a:solidFill>
                  <a:srgbClr val="646464"/>
                </a:solidFill>
                <a:effectLst/>
                <a:latin typeface="Avenir Next Medium"/>
                <a:ea typeface="Avenir Next Medium"/>
                <a:cs typeface="Avenir Next Medium"/>
                <a:sym typeface="Avenir Next Medium"/>
              </a:rPr>
              <a:t>porttitor</a:t>
            </a:r>
            <a:r>
              <a:rPr lang="en-US" sz="900" b="0" i="0" kern="1200" cap="none" dirty="0">
                <a:solidFill>
                  <a:srgbClr val="646464"/>
                </a:solidFill>
                <a:effectLst/>
                <a:latin typeface="Avenir Next Medium"/>
                <a:ea typeface="Avenir Next Medium"/>
                <a:cs typeface="Avenir Next Medium"/>
                <a:sym typeface="Avenir Next Medium"/>
              </a:rPr>
              <a:t>.</a:t>
            </a:r>
            <a:r>
              <a:rPr lang="en-US" sz="600" cap="none" dirty="0">
                <a:latin typeface="Gilroy Light" pitchFamily="2" charset="77"/>
              </a:rPr>
              <a:t> </a:t>
            </a:r>
          </a:p>
        </p:txBody>
      </p:sp>
    </p:spTree>
    <p:extLst>
      <p:ext uri="{BB962C8B-B14F-4D97-AF65-F5344CB8AC3E}">
        <p14:creationId xmlns:p14="http://schemas.microsoft.com/office/powerpoint/2010/main" val="12729149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D1FDA-120E-3D49-A5D8-FED1CF8B0B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560367-8F67-E149-8AC2-D5315CB06CD1}"/>
              </a:ext>
            </a:extLst>
          </p:cNvPr>
          <p:cNvSpPr>
            <a:spLocks noGrp="1"/>
          </p:cNvSpPr>
          <p:nvPr>
            <p:ph type="dt" sz="half" idx="10"/>
          </p:nvPr>
        </p:nvSpPr>
        <p:spPr/>
        <p:txBody>
          <a:bodyPr/>
          <a:lstStyle/>
          <a:p>
            <a:fld id="{BB415956-E71C-C044-9844-334546965CE6}" type="datetime8">
              <a:rPr lang="fr-BE" smtClean="0"/>
              <a:t>30/05/22 13:43</a:t>
            </a:fld>
            <a:endParaRPr lang="en-US"/>
          </a:p>
        </p:txBody>
      </p:sp>
      <p:sp>
        <p:nvSpPr>
          <p:cNvPr id="4" name="Footer Placeholder 3">
            <a:extLst>
              <a:ext uri="{FF2B5EF4-FFF2-40B4-BE49-F238E27FC236}">
                <a16:creationId xmlns:a16="http://schemas.microsoft.com/office/drawing/2014/main" id="{4FD19A57-267D-564B-8EAE-F3022D144D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347811-ED51-CA43-B76E-DBFD2B896095}"/>
              </a:ext>
            </a:extLst>
          </p:cNvPr>
          <p:cNvSpPr>
            <a:spLocks noGrp="1"/>
          </p:cNvSpPr>
          <p:nvPr>
            <p:ph type="sldNum" sz="quarter" idx="12"/>
          </p:nvPr>
        </p:nvSpPr>
        <p:spPr/>
        <p:txBody>
          <a:bodyPr/>
          <a:lstStyle/>
          <a:p>
            <a:fld id="{97F8293E-0E89-3244-9ABC-36B38A9E567F}" type="slidenum">
              <a:rPr lang="en-US" smtClean="0"/>
              <a:pPr/>
              <a:t>‹N°›</a:t>
            </a:fld>
            <a:endParaRPr lang="en-US"/>
          </a:p>
        </p:txBody>
      </p:sp>
      <p:grpSp>
        <p:nvGrpSpPr>
          <p:cNvPr id="12" name="Group 11">
            <a:extLst>
              <a:ext uri="{FF2B5EF4-FFF2-40B4-BE49-F238E27FC236}">
                <a16:creationId xmlns:a16="http://schemas.microsoft.com/office/drawing/2014/main" id="{8DB3D7B6-DD2E-1144-A033-69F78AE94BD1}"/>
              </a:ext>
            </a:extLst>
          </p:cNvPr>
          <p:cNvGrpSpPr/>
          <p:nvPr userDrawn="1"/>
        </p:nvGrpSpPr>
        <p:grpSpPr>
          <a:xfrm>
            <a:off x="628651" y="2010894"/>
            <a:ext cx="2340827" cy="1010884"/>
            <a:chOff x="253690" y="1577435"/>
            <a:chExt cx="3136900" cy="1016001"/>
          </a:xfrm>
        </p:grpSpPr>
        <p:sp>
          <p:nvSpPr>
            <p:cNvPr id="6" name="Square">
              <a:extLst>
                <a:ext uri="{FF2B5EF4-FFF2-40B4-BE49-F238E27FC236}">
                  <a16:creationId xmlns:a16="http://schemas.microsoft.com/office/drawing/2014/main" id="{B90D965B-5C68-3C42-A3DD-E0A15CCC0FBB}"/>
                </a:ext>
              </a:extLst>
            </p:cNvPr>
            <p:cNvSpPr/>
            <p:nvPr userDrawn="1"/>
          </p:nvSpPr>
          <p:spPr>
            <a:xfrm>
              <a:off x="253690" y="1577435"/>
              <a:ext cx="1016000" cy="1016001"/>
            </a:xfrm>
            <a:prstGeom prst="rect">
              <a:avLst/>
            </a:prstGeom>
            <a:solidFill>
              <a:srgbClr val="00002D"/>
            </a:solidFill>
            <a:ln w="12700">
              <a:miter lim="400000"/>
            </a:ln>
          </p:spPr>
          <p:txBody>
            <a:bodyPr lIns="0" tIns="0" rIns="0" bIns="0" anchor="ctr"/>
            <a:lstStyle/>
            <a:p>
              <a:pPr defTabSz="457200">
                <a:lnSpc>
                  <a:spcPct val="80000"/>
                </a:lnSpc>
                <a:spcBef>
                  <a:spcPts val="5500"/>
                </a:spcBef>
                <a:defRPr sz="5000" b="0">
                  <a:solidFill>
                    <a:srgbClr val="333333"/>
                  </a:solidFill>
                  <a:latin typeface="Helvetica Neue Thin"/>
                  <a:ea typeface="Helvetica Neue Thin"/>
                  <a:cs typeface="Helvetica Neue Thin"/>
                  <a:sym typeface="Helvetica Neue Thin"/>
                </a:defRPr>
              </a:pPr>
              <a:endParaRPr sz="5000" dirty="0"/>
            </a:p>
          </p:txBody>
        </p:sp>
        <p:sp>
          <p:nvSpPr>
            <p:cNvPr id="7" name="2,587 requests per day">
              <a:extLst>
                <a:ext uri="{FF2B5EF4-FFF2-40B4-BE49-F238E27FC236}">
                  <a16:creationId xmlns:a16="http://schemas.microsoft.com/office/drawing/2014/main" id="{D203F218-7C17-FD46-81AA-E84154D2C507}"/>
                </a:ext>
              </a:extLst>
            </p:cNvPr>
            <p:cNvSpPr/>
            <p:nvPr userDrawn="1"/>
          </p:nvSpPr>
          <p:spPr>
            <a:xfrm>
              <a:off x="1269690" y="1577435"/>
              <a:ext cx="2120900" cy="1016001"/>
            </a:xfrm>
            <a:prstGeom prst="rect">
              <a:avLst/>
            </a:prstGeom>
            <a:solidFill>
              <a:srgbClr val="ECECEC"/>
            </a:solidFill>
            <a:ln w="12700">
              <a:miter lim="400000"/>
            </a:ln>
            <a:extLst>
              <a:ext uri="{C572A759-6A51-4108-AA02-DFA0A04FC94B}">
                <ma14:wrappingTextBoxFlag xmlns="" xmlns:ma14="http://schemas.microsoft.com/office/mac/drawingml/2011/main" val="1"/>
              </a:ext>
            </a:extLst>
          </p:spPr>
          <p:txBody>
            <a:bodyPr lIns="254000" tIns="254000" rIns="254000" bIns="254000" anchor="ctr"/>
            <a:lstStyle>
              <a:lvl1pPr algn="l">
                <a:defRPr sz="1500" b="0" cap="all">
                  <a:solidFill>
                    <a:srgbClr val="646464"/>
                  </a:solidFill>
                  <a:latin typeface="Avenir Next Medium"/>
                  <a:ea typeface="Avenir Next Medium"/>
                  <a:cs typeface="Avenir Next Medium"/>
                  <a:sym typeface="Avenir Next Medium"/>
                </a:defRPr>
              </a:lvl1pPr>
            </a:lstStyle>
            <a:p>
              <a:r>
                <a:rPr sz="1500" dirty="0">
                  <a:latin typeface="Gilroy Light" pitchFamily="2" charset="77"/>
                </a:rPr>
                <a:t>2,587 requests per day</a:t>
              </a:r>
            </a:p>
          </p:txBody>
        </p:sp>
      </p:grpSp>
      <p:grpSp>
        <p:nvGrpSpPr>
          <p:cNvPr id="23" name="Group 22">
            <a:extLst>
              <a:ext uri="{FF2B5EF4-FFF2-40B4-BE49-F238E27FC236}">
                <a16:creationId xmlns:a16="http://schemas.microsoft.com/office/drawing/2014/main" id="{07E90ABA-23F5-3C4A-B0C2-E86703EE6C39}"/>
              </a:ext>
            </a:extLst>
          </p:cNvPr>
          <p:cNvGrpSpPr/>
          <p:nvPr userDrawn="1"/>
        </p:nvGrpSpPr>
        <p:grpSpPr>
          <a:xfrm>
            <a:off x="3427607" y="2009531"/>
            <a:ext cx="2340827" cy="1010884"/>
            <a:chOff x="253690" y="1577435"/>
            <a:chExt cx="3136900" cy="1016001"/>
          </a:xfrm>
        </p:grpSpPr>
        <p:sp>
          <p:nvSpPr>
            <p:cNvPr id="24" name="Square">
              <a:extLst>
                <a:ext uri="{FF2B5EF4-FFF2-40B4-BE49-F238E27FC236}">
                  <a16:creationId xmlns:a16="http://schemas.microsoft.com/office/drawing/2014/main" id="{83B1C9EF-E524-004D-B0D2-0103D585A542}"/>
                </a:ext>
              </a:extLst>
            </p:cNvPr>
            <p:cNvSpPr/>
            <p:nvPr userDrawn="1"/>
          </p:nvSpPr>
          <p:spPr>
            <a:xfrm>
              <a:off x="253690" y="1577435"/>
              <a:ext cx="1016000" cy="1016001"/>
            </a:xfrm>
            <a:prstGeom prst="rect">
              <a:avLst/>
            </a:prstGeom>
            <a:solidFill>
              <a:srgbClr val="00002D"/>
            </a:solidFill>
            <a:ln w="12700">
              <a:miter lim="400000"/>
            </a:ln>
          </p:spPr>
          <p:txBody>
            <a:bodyPr lIns="0" tIns="0" rIns="0" bIns="0" anchor="ctr"/>
            <a:lstStyle/>
            <a:p>
              <a:pPr defTabSz="457200">
                <a:lnSpc>
                  <a:spcPct val="80000"/>
                </a:lnSpc>
                <a:spcBef>
                  <a:spcPts val="5500"/>
                </a:spcBef>
                <a:defRPr sz="5000" b="0">
                  <a:solidFill>
                    <a:srgbClr val="333333"/>
                  </a:solidFill>
                  <a:latin typeface="Helvetica Neue Thin"/>
                  <a:ea typeface="Helvetica Neue Thin"/>
                  <a:cs typeface="Helvetica Neue Thin"/>
                  <a:sym typeface="Helvetica Neue Thin"/>
                </a:defRPr>
              </a:pPr>
              <a:endParaRPr sz="5000" dirty="0"/>
            </a:p>
          </p:txBody>
        </p:sp>
        <p:sp>
          <p:nvSpPr>
            <p:cNvPr id="25" name="2,587 requests per day">
              <a:extLst>
                <a:ext uri="{FF2B5EF4-FFF2-40B4-BE49-F238E27FC236}">
                  <a16:creationId xmlns:a16="http://schemas.microsoft.com/office/drawing/2014/main" id="{FFE59CAB-F9F2-9E49-A730-D92871D0FC6A}"/>
                </a:ext>
              </a:extLst>
            </p:cNvPr>
            <p:cNvSpPr/>
            <p:nvPr userDrawn="1"/>
          </p:nvSpPr>
          <p:spPr>
            <a:xfrm>
              <a:off x="1269690" y="1577435"/>
              <a:ext cx="2120900" cy="1016001"/>
            </a:xfrm>
            <a:prstGeom prst="rect">
              <a:avLst/>
            </a:prstGeom>
            <a:solidFill>
              <a:srgbClr val="ECECEC"/>
            </a:solidFill>
            <a:ln w="12700">
              <a:miter lim="400000"/>
            </a:ln>
            <a:extLst>
              <a:ext uri="{C572A759-6A51-4108-AA02-DFA0A04FC94B}">
                <ma14:wrappingTextBoxFlag xmlns="" xmlns:ma14="http://schemas.microsoft.com/office/mac/drawingml/2011/main" val="1"/>
              </a:ext>
            </a:extLst>
          </p:spPr>
          <p:txBody>
            <a:bodyPr lIns="254000" tIns="254000" rIns="254000" bIns="254000" anchor="ctr"/>
            <a:lstStyle>
              <a:lvl1pPr algn="l">
                <a:defRPr sz="1500" b="0" cap="all">
                  <a:solidFill>
                    <a:srgbClr val="646464"/>
                  </a:solidFill>
                  <a:latin typeface="Avenir Next Medium"/>
                  <a:ea typeface="Avenir Next Medium"/>
                  <a:cs typeface="Avenir Next Medium"/>
                  <a:sym typeface="Avenir Next Medium"/>
                </a:defRPr>
              </a:lvl1pPr>
            </a:lstStyle>
            <a:p>
              <a:r>
                <a:rPr sz="1500" dirty="0">
                  <a:latin typeface="Gilroy Light" pitchFamily="2" charset="77"/>
                </a:rPr>
                <a:t>2,587 requests per day</a:t>
              </a:r>
            </a:p>
          </p:txBody>
        </p:sp>
      </p:grpSp>
      <p:grpSp>
        <p:nvGrpSpPr>
          <p:cNvPr id="38" name="Group 37">
            <a:extLst>
              <a:ext uri="{FF2B5EF4-FFF2-40B4-BE49-F238E27FC236}">
                <a16:creationId xmlns:a16="http://schemas.microsoft.com/office/drawing/2014/main" id="{8836B76C-9296-7C44-A3E1-F2EF69F2E298}"/>
              </a:ext>
            </a:extLst>
          </p:cNvPr>
          <p:cNvGrpSpPr/>
          <p:nvPr userDrawn="1"/>
        </p:nvGrpSpPr>
        <p:grpSpPr>
          <a:xfrm>
            <a:off x="6226563" y="2009531"/>
            <a:ext cx="2340827" cy="1010884"/>
            <a:chOff x="253690" y="1577435"/>
            <a:chExt cx="3136900" cy="1016001"/>
          </a:xfrm>
        </p:grpSpPr>
        <p:sp>
          <p:nvSpPr>
            <p:cNvPr id="39" name="Square">
              <a:extLst>
                <a:ext uri="{FF2B5EF4-FFF2-40B4-BE49-F238E27FC236}">
                  <a16:creationId xmlns:a16="http://schemas.microsoft.com/office/drawing/2014/main" id="{78AC9853-8A50-564C-8E86-6B5EFBCB2443}"/>
                </a:ext>
              </a:extLst>
            </p:cNvPr>
            <p:cNvSpPr/>
            <p:nvPr userDrawn="1"/>
          </p:nvSpPr>
          <p:spPr>
            <a:xfrm>
              <a:off x="253690" y="1577435"/>
              <a:ext cx="1016000" cy="1016001"/>
            </a:xfrm>
            <a:prstGeom prst="rect">
              <a:avLst/>
            </a:prstGeom>
            <a:solidFill>
              <a:srgbClr val="00002D"/>
            </a:solidFill>
            <a:ln w="12700">
              <a:miter lim="400000"/>
            </a:ln>
          </p:spPr>
          <p:txBody>
            <a:bodyPr lIns="0" tIns="0" rIns="0" bIns="0" anchor="ctr"/>
            <a:lstStyle/>
            <a:p>
              <a:pPr defTabSz="457200">
                <a:lnSpc>
                  <a:spcPct val="80000"/>
                </a:lnSpc>
                <a:spcBef>
                  <a:spcPts val="5500"/>
                </a:spcBef>
                <a:defRPr sz="5000" b="0">
                  <a:solidFill>
                    <a:srgbClr val="333333"/>
                  </a:solidFill>
                  <a:latin typeface="Helvetica Neue Thin"/>
                  <a:ea typeface="Helvetica Neue Thin"/>
                  <a:cs typeface="Helvetica Neue Thin"/>
                  <a:sym typeface="Helvetica Neue Thin"/>
                </a:defRPr>
              </a:pPr>
              <a:endParaRPr sz="5000" dirty="0"/>
            </a:p>
          </p:txBody>
        </p:sp>
        <p:sp>
          <p:nvSpPr>
            <p:cNvPr id="40" name="2,587 requests per day">
              <a:extLst>
                <a:ext uri="{FF2B5EF4-FFF2-40B4-BE49-F238E27FC236}">
                  <a16:creationId xmlns:a16="http://schemas.microsoft.com/office/drawing/2014/main" id="{4E1248CF-A39B-E94C-838A-DFFE18045FE6}"/>
                </a:ext>
              </a:extLst>
            </p:cNvPr>
            <p:cNvSpPr/>
            <p:nvPr userDrawn="1"/>
          </p:nvSpPr>
          <p:spPr>
            <a:xfrm>
              <a:off x="1269690" y="1577435"/>
              <a:ext cx="2120900" cy="1016001"/>
            </a:xfrm>
            <a:prstGeom prst="rect">
              <a:avLst/>
            </a:prstGeom>
            <a:solidFill>
              <a:srgbClr val="ECECEC"/>
            </a:solidFill>
            <a:ln w="12700">
              <a:miter lim="400000"/>
            </a:ln>
            <a:extLst>
              <a:ext uri="{C572A759-6A51-4108-AA02-DFA0A04FC94B}">
                <ma14:wrappingTextBoxFlag xmlns="" xmlns:ma14="http://schemas.microsoft.com/office/mac/drawingml/2011/main" val="1"/>
              </a:ext>
            </a:extLst>
          </p:spPr>
          <p:txBody>
            <a:bodyPr lIns="254000" tIns="254000" rIns="254000" bIns="254000" anchor="ctr"/>
            <a:lstStyle>
              <a:lvl1pPr algn="l">
                <a:defRPr sz="1500" b="0" cap="all">
                  <a:solidFill>
                    <a:srgbClr val="646464"/>
                  </a:solidFill>
                  <a:latin typeface="Avenir Next Medium"/>
                  <a:ea typeface="Avenir Next Medium"/>
                  <a:cs typeface="Avenir Next Medium"/>
                  <a:sym typeface="Avenir Next Medium"/>
                </a:defRPr>
              </a:lvl1pPr>
            </a:lstStyle>
            <a:p>
              <a:r>
                <a:rPr sz="1500" dirty="0">
                  <a:latin typeface="Gilroy Light" pitchFamily="2" charset="77"/>
                </a:rPr>
                <a:t>2,587 requests per day</a:t>
              </a:r>
            </a:p>
          </p:txBody>
        </p:sp>
      </p:grpSp>
      <p:sp>
        <p:nvSpPr>
          <p:cNvPr id="47" name="Shape">
            <a:extLst>
              <a:ext uri="{FF2B5EF4-FFF2-40B4-BE49-F238E27FC236}">
                <a16:creationId xmlns:a16="http://schemas.microsoft.com/office/drawing/2014/main" id="{B22C6EA2-E99A-2146-A07A-8D7844B49D50}"/>
              </a:ext>
            </a:extLst>
          </p:cNvPr>
          <p:cNvSpPr/>
          <p:nvPr userDrawn="1"/>
        </p:nvSpPr>
        <p:spPr>
          <a:xfrm>
            <a:off x="6481769" y="2216033"/>
            <a:ext cx="247750" cy="675979"/>
          </a:xfrm>
          <a:custGeom>
            <a:avLst/>
            <a:gdLst/>
            <a:ahLst/>
            <a:cxnLst>
              <a:cxn ang="0">
                <a:pos x="wd2" y="hd2"/>
              </a:cxn>
              <a:cxn ang="5400000">
                <a:pos x="wd2" y="hd2"/>
              </a:cxn>
              <a:cxn ang="10800000">
                <a:pos x="wd2" y="hd2"/>
              </a:cxn>
              <a:cxn ang="16200000">
                <a:pos x="wd2" y="hd2"/>
              </a:cxn>
            </a:cxnLst>
            <a:rect l="0" t="0" r="r" b="b"/>
            <a:pathLst>
              <a:path w="21600" h="21600" extrusionOk="0">
                <a:moveTo>
                  <a:pt x="20657" y="6832"/>
                </a:moveTo>
                <a:lnTo>
                  <a:pt x="20152" y="10396"/>
                </a:lnTo>
                <a:lnTo>
                  <a:pt x="13549" y="10396"/>
                </a:lnTo>
                <a:lnTo>
                  <a:pt x="13549" y="21600"/>
                </a:lnTo>
                <a:lnTo>
                  <a:pt x="5211" y="21600"/>
                </a:lnTo>
                <a:lnTo>
                  <a:pt x="5211" y="10396"/>
                </a:lnTo>
                <a:lnTo>
                  <a:pt x="0" y="10396"/>
                </a:lnTo>
                <a:lnTo>
                  <a:pt x="0" y="6832"/>
                </a:lnTo>
                <a:lnTo>
                  <a:pt x="5211" y="6832"/>
                </a:lnTo>
                <a:lnTo>
                  <a:pt x="5211" y="4943"/>
                </a:lnTo>
                <a:cubicBezTo>
                  <a:pt x="5211" y="3993"/>
                  <a:pt x="5093" y="2526"/>
                  <a:pt x="6507" y="1617"/>
                </a:cubicBezTo>
                <a:cubicBezTo>
                  <a:pt x="8002" y="654"/>
                  <a:pt x="9965" y="0"/>
                  <a:pt x="13487" y="0"/>
                </a:cubicBezTo>
                <a:cubicBezTo>
                  <a:pt x="19224" y="0"/>
                  <a:pt x="21600" y="399"/>
                  <a:pt x="21600" y="399"/>
                </a:cubicBezTo>
                <a:lnTo>
                  <a:pt x="20444" y="3688"/>
                </a:lnTo>
                <a:cubicBezTo>
                  <a:pt x="20444" y="3688"/>
                  <a:pt x="18608" y="3420"/>
                  <a:pt x="16839" y="3420"/>
                </a:cubicBezTo>
                <a:cubicBezTo>
                  <a:pt x="15071" y="3420"/>
                  <a:pt x="13549" y="3729"/>
                  <a:pt x="13549" y="4592"/>
                </a:cubicBezTo>
                <a:lnTo>
                  <a:pt x="13549" y="6832"/>
                </a:lnTo>
                <a:cubicBezTo>
                  <a:pt x="13549" y="6832"/>
                  <a:pt x="20657" y="6832"/>
                  <a:pt x="20657" y="6832"/>
                </a:cubicBezTo>
                <a:close/>
              </a:path>
            </a:pathLst>
          </a:custGeom>
          <a:solidFill>
            <a:srgbClr val="FFFFFF"/>
          </a:solidFill>
          <a:ln w="12700">
            <a:miter lim="400000"/>
          </a:ln>
        </p:spPr>
        <p:txBody>
          <a:bodyPr lIns="0" tIns="0" rIns="0" bIns="0" anchor="ctr"/>
          <a:lstStyle/>
          <a:p>
            <a:pPr marL="190500" marR="190500" algn="l">
              <a:lnSpc>
                <a:spcPct val="80000"/>
              </a:lnSpc>
              <a:defRPr sz="1600" b="0" spc="80">
                <a:solidFill>
                  <a:srgbClr val="FFFFFF"/>
                </a:solidFill>
                <a:latin typeface="Avenir Next"/>
                <a:ea typeface="Avenir Next"/>
                <a:cs typeface="Avenir Next"/>
                <a:sym typeface="Avenir Next"/>
              </a:defRPr>
            </a:pPr>
            <a:endParaRPr sz="1600" dirty="0"/>
          </a:p>
        </p:txBody>
      </p:sp>
      <p:sp>
        <p:nvSpPr>
          <p:cNvPr id="48" name="Shape">
            <a:extLst>
              <a:ext uri="{FF2B5EF4-FFF2-40B4-BE49-F238E27FC236}">
                <a16:creationId xmlns:a16="http://schemas.microsoft.com/office/drawing/2014/main" id="{61DEA8B8-5FA5-6447-9A7E-75C25675426B}"/>
              </a:ext>
            </a:extLst>
          </p:cNvPr>
          <p:cNvSpPr/>
          <p:nvPr userDrawn="1"/>
        </p:nvSpPr>
        <p:spPr>
          <a:xfrm>
            <a:off x="3552596" y="2267886"/>
            <a:ext cx="505570" cy="547028"/>
          </a:xfrm>
          <a:custGeom>
            <a:avLst/>
            <a:gdLst/>
            <a:ahLst/>
            <a:cxnLst>
              <a:cxn ang="0">
                <a:pos x="wd2" y="hd2"/>
              </a:cxn>
              <a:cxn ang="5400000">
                <a:pos x="wd2" y="hd2"/>
              </a:cxn>
              <a:cxn ang="10800000">
                <a:pos x="wd2" y="hd2"/>
              </a:cxn>
              <a:cxn ang="16200000">
                <a:pos x="wd2" y="hd2"/>
              </a:cxn>
            </a:cxnLst>
            <a:rect l="0" t="0" r="r" b="b"/>
            <a:pathLst>
              <a:path w="21600" h="21600" extrusionOk="0">
                <a:moveTo>
                  <a:pt x="19389" y="5379"/>
                </a:moveTo>
                <a:cubicBezTo>
                  <a:pt x="19396" y="5612"/>
                  <a:pt x="19400" y="5849"/>
                  <a:pt x="19400" y="6085"/>
                </a:cubicBezTo>
                <a:cubicBezTo>
                  <a:pt x="19400" y="13291"/>
                  <a:pt x="14945" y="21600"/>
                  <a:pt x="6793" y="21600"/>
                </a:cubicBezTo>
                <a:cubicBezTo>
                  <a:pt x="4290" y="21600"/>
                  <a:pt x="1961" y="20696"/>
                  <a:pt x="0" y="19150"/>
                </a:cubicBezTo>
                <a:cubicBezTo>
                  <a:pt x="345" y="19201"/>
                  <a:pt x="699" y="19225"/>
                  <a:pt x="1057" y="19225"/>
                </a:cubicBezTo>
                <a:cubicBezTo>
                  <a:pt x="3133" y="19225"/>
                  <a:pt x="5044" y="18353"/>
                  <a:pt x="6560" y="16891"/>
                </a:cubicBezTo>
                <a:cubicBezTo>
                  <a:pt x="4622" y="16849"/>
                  <a:pt x="2985" y="15271"/>
                  <a:pt x="2421" y="13106"/>
                </a:cubicBezTo>
                <a:cubicBezTo>
                  <a:pt x="2691" y="13170"/>
                  <a:pt x="2969" y="13202"/>
                  <a:pt x="3255" y="13202"/>
                </a:cubicBezTo>
                <a:cubicBezTo>
                  <a:pt x="3660" y="13202"/>
                  <a:pt x="4063" y="13138"/>
                  <a:pt x="4436" y="13010"/>
                </a:cubicBezTo>
                <a:cubicBezTo>
                  <a:pt x="2407" y="12510"/>
                  <a:pt x="894" y="10306"/>
                  <a:pt x="894" y="7664"/>
                </a:cubicBezTo>
                <a:lnTo>
                  <a:pt x="894" y="7597"/>
                </a:lnTo>
                <a:cubicBezTo>
                  <a:pt x="1404" y="8004"/>
                  <a:pt x="2162" y="8251"/>
                  <a:pt x="2889" y="8277"/>
                </a:cubicBezTo>
                <a:cubicBezTo>
                  <a:pt x="1700" y="7299"/>
                  <a:pt x="910" y="5630"/>
                  <a:pt x="910" y="3740"/>
                </a:cubicBezTo>
                <a:cubicBezTo>
                  <a:pt x="910" y="2741"/>
                  <a:pt x="1125" y="1803"/>
                  <a:pt x="1507" y="996"/>
                </a:cubicBezTo>
                <a:cubicBezTo>
                  <a:pt x="3694" y="4297"/>
                  <a:pt x="6956" y="6466"/>
                  <a:pt x="10639" y="6694"/>
                </a:cubicBezTo>
                <a:cubicBezTo>
                  <a:pt x="10563" y="6295"/>
                  <a:pt x="10525" y="5881"/>
                  <a:pt x="10525" y="5452"/>
                </a:cubicBezTo>
                <a:cubicBezTo>
                  <a:pt x="10525" y="2443"/>
                  <a:pt x="12507" y="0"/>
                  <a:pt x="14954" y="0"/>
                </a:cubicBezTo>
                <a:cubicBezTo>
                  <a:pt x="16229" y="0"/>
                  <a:pt x="17381" y="663"/>
                  <a:pt x="18188" y="1721"/>
                </a:cubicBezTo>
                <a:cubicBezTo>
                  <a:pt x="19199" y="1477"/>
                  <a:pt x="20145" y="1025"/>
                  <a:pt x="21002" y="401"/>
                </a:cubicBezTo>
                <a:cubicBezTo>
                  <a:pt x="20673" y="1672"/>
                  <a:pt x="19970" y="2741"/>
                  <a:pt x="19054" y="3416"/>
                </a:cubicBezTo>
                <a:cubicBezTo>
                  <a:pt x="19950" y="3283"/>
                  <a:pt x="20805" y="2991"/>
                  <a:pt x="21600" y="2557"/>
                </a:cubicBezTo>
                <a:cubicBezTo>
                  <a:pt x="21007" y="3650"/>
                  <a:pt x="20255" y="4611"/>
                  <a:pt x="19389" y="5379"/>
                </a:cubicBezTo>
                <a:close/>
              </a:path>
            </a:pathLst>
          </a:custGeom>
          <a:solidFill>
            <a:srgbClr val="FFFFFF"/>
          </a:solidFill>
          <a:ln w="12700">
            <a:miter lim="400000"/>
          </a:ln>
        </p:spPr>
        <p:txBody>
          <a:bodyPr lIns="0" tIns="0" rIns="0" bIns="0" anchor="ctr"/>
          <a:lstStyle/>
          <a:p>
            <a:pPr marL="190500" marR="190500" algn="l">
              <a:lnSpc>
                <a:spcPct val="80000"/>
              </a:lnSpc>
              <a:defRPr sz="1600" b="0" spc="80">
                <a:solidFill>
                  <a:srgbClr val="FFFFFF"/>
                </a:solidFill>
                <a:latin typeface="Avenir Next"/>
                <a:ea typeface="Avenir Next"/>
                <a:cs typeface="Avenir Next"/>
                <a:sym typeface="Avenir Next"/>
              </a:defRPr>
            </a:pPr>
            <a:endParaRPr sz="1600"/>
          </a:p>
        </p:txBody>
      </p:sp>
      <p:sp>
        <p:nvSpPr>
          <p:cNvPr id="49" name="Shape">
            <a:extLst>
              <a:ext uri="{FF2B5EF4-FFF2-40B4-BE49-F238E27FC236}">
                <a16:creationId xmlns:a16="http://schemas.microsoft.com/office/drawing/2014/main" id="{A97DD400-F5DA-DC48-A84F-FFE50F4E92CE}"/>
              </a:ext>
            </a:extLst>
          </p:cNvPr>
          <p:cNvSpPr/>
          <p:nvPr userDrawn="1"/>
        </p:nvSpPr>
        <p:spPr>
          <a:xfrm>
            <a:off x="756549" y="2180973"/>
            <a:ext cx="502364" cy="669364"/>
          </a:xfrm>
          <a:custGeom>
            <a:avLst/>
            <a:gdLst/>
            <a:ahLst/>
            <a:cxnLst>
              <a:cxn ang="0">
                <a:pos x="wd2" y="hd2"/>
              </a:cxn>
              <a:cxn ang="5400000">
                <a:pos x="wd2" y="hd2"/>
              </a:cxn>
              <a:cxn ang="10800000">
                <a:pos x="wd2" y="hd2"/>
              </a:cxn>
              <a:cxn ang="16200000">
                <a:pos x="wd2" y="hd2"/>
              </a:cxn>
            </a:cxnLst>
            <a:rect l="0" t="0" r="r" b="b"/>
            <a:pathLst>
              <a:path w="21600" h="21600" extrusionOk="0">
                <a:moveTo>
                  <a:pt x="21600" y="9852"/>
                </a:moveTo>
                <a:cubicBezTo>
                  <a:pt x="21600" y="6719"/>
                  <a:pt x="20681" y="4268"/>
                  <a:pt x="18869" y="2568"/>
                </a:cubicBezTo>
                <a:cubicBezTo>
                  <a:pt x="17051" y="864"/>
                  <a:pt x="14421" y="0"/>
                  <a:pt x="11051" y="0"/>
                </a:cubicBezTo>
                <a:cubicBezTo>
                  <a:pt x="7774" y="0"/>
                  <a:pt x="5086" y="1040"/>
                  <a:pt x="3061" y="3091"/>
                </a:cubicBezTo>
                <a:cubicBezTo>
                  <a:pt x="1030" y="5149"/>
                  <a:pt x="0" y="7812"/>
                  <a:pt x="0" y="11004"/>
                </a:cubicBezTo>
                <a:cubicBezTo>
                  <a:pt x="0" y="14161"/>
                  <a:pt x="1007" y="16740"/>
                  <a:pt x="2995" y="18671"/>
                </a:cubicBezTo>
                <a:cubicBezTo>
                  <a:pt x="4995" y="20614"/>
                  <a:pt x="7685" y="21600"/>
                  <a:pt x="10990" y="21600"/>
                </a:cubicBezTo>
                <a:cubicBezTo>
                  <a:pt x="12724" y="21600"/>
                  <a:pt x="14314" y="21208"/>
                  <a:pt x="15807" y="20445"/>
                </a:cubicBezTo>
                <a:lnTo>
                  <a:pt x="15807" y="18192"/>
                </a:lnTo>
                <a:cubicBezTo>
                  <a:pt x="15240" y="18582"/>
                  <a:pt x="14791" y="18831"/>
                  <a:pt x="14336" y="18999"/>
                </a:cubicBezTo>
                <a:cubicBezTo>
                  <a:pt x="13502" y="19306"/>
                  <a:pt x="12399" y="19462"/>
                  <a:pt x="11054" y="19462"/>
                </a:cubicBezTo>
                <a:cubicBezTo>
                  <a:pt x="8492" y="19462"/>
                  <a:pt x="6423" y="18682"/>
                  <a:pt x="4901" y="17143"/>
                </a:cubicBezTo>
                <a:cubicBezTo>
                  <a:pt x="3378" y="15605"/>
                  <a:pt x="2606" y="13540"/>
                  <a:pt x="2606" y="11004"/>
                </a:cubicBezTo>
                <a:cubicBezTo>
                  <a:pt x="2606" y="8433"/>
                  <a:pt x="3387" y="6291"/>
                  <a:pt x="4928" y="4638"/>
                </a:cubicBezTo>
                <a:cubicBezTo>
                  <a:pt x="6471" y="2979"/>
                  <a:pt x="8534" y="2138"/>
                  <a:pt x="11057" y="2138"/>
                </a:cubicBezTo>
                <a:cubicBezTo>
                  <a:pt x="13533" y="2138"/>
                  <a:pt x="15500" y="2828"/>
                  <a:pt x="16901" y="4188"/>
                </a:cubicBezTo>
                <a:cubicBezTo>
                  <a:pt x="18307" y="5554"/>
                  <a:pt x="19019" y="7445"/>
                  <a:pt x="19019" y="9807"/>
                </a:cubicBezTo>
                <a:cubicBezTo>
                  <a:pt x="19019" y="12623"/>
                  <a:pt x="18129" y="14050"/>
                  <a:pt x="16373" y="14050"/>
                </a:cubicBezTo>
                <a:cubicBezTo>
                  <a:pt x="15966" y="14050"/>
                  <a:pt x="15491" y="13860"/>
                  <a:pt x="14865" y="13460"/>
                </a:cubicBezTo>
                <a:lnTo>
                  <a:pt x="14779" y="13384"/>
                </a:lnTo>
                <a:lnTo>
                  <a:pt x="14779" y="9974"/>
                </a:lnTo>
                <a:cubicBezTo>
                  <a:pt x="14779" y="6730"/>
                  <a:pt x="13290" y="5153"/>
                  <a:pt x="10256" y="5153"/>
                </a:cubicBezTo>
                <a:cubicBezTo>
                  <a:pt x="9139" y="5153"/>
                  <a:pt x="8032" y="5468"/>
                  <a:pt x="7069" y="6064"/>
                </a:cubicBezTo>
                <a:lnTo>
                  <a:pt x="6875" y="6181"/>
                </a:lnTo>
                <a:lnTo>
                  <a:pt x="7581" y="7791"/>
                </a:lnTo>
                <a:lnTo>
                  <a:pt x="7819" y="7675"/>
                </a:lnTo>
                <a:cubicBezTo>
                  <a:pt x="8701" y="7249"/>
                  <a:pt x="9578" y="7034"/>
                  <a:pt x="10425" y="7034"/>
                </a:cubicBezTo>
                <a:cubicBezTo>
                  <a:pt x="11227" y="7034"/>
                  <a:pt x="11746" y="7582"/>
                  <a:pt x="11968" y="8664"/>
                </a:cubicBezTo>
                <a:lnTo>
                  <a:pt x="12029" y="8962"/>
                </a:lnTo>
                <a:lnTo>
                  <a:pt x="11725" y="8973"/>
                </a:lnTo>
                <a:cubicBezTo>
                  <a:pt x="5886" y="9177"/>
                  <a:pt x="5887" y="11864"/>
                  <a:pt x="5887" y="12748"/>
                </a:cubicBezTo>
                <a:cubicBezTo>
                  <a:pt x="5887" y="13778"/>
                  <a:pt x="6238" y="14568"/>
                  <a:pt x="6961" y="15163"/>
                </a:cubicBezTo>
                <a:cubicBezTo>
                  <a:pt x="7698" y="15772"/>
                  <a:pt x="8615" y="16067"/>
                  <a:pt x="9764" y="16067"/>
                </a:cubicBezTo>
                <a:cubicBezTo>
                  <a:pt x="10894" y="16067"/>
                  <a:pt x="11854" y="15757"/>
                  <a:pt x="12698" y="15119"/>
                </a:cubicBezTo>
                <a:lnTo>
                  <a:pt x="12847" y="15006"/>
                </a:lnTo>
                <a:lnTo>
                  <a:pt x="13000" y="15114"/>
                </a:lnTo>
                <a:cubicBezTo>
                  <a:pt x="13791" y="15666"/>
                  <a:pt x="14931" y="15946"/>
                  <a:pt x="16387" y="15946"/>
                </a:cubicBezTo>
                <a:cubicBezTo>
                  <a:pt x="17979" y="15946"/>
                  <a:pt x="19216" y="15370"/>
                  <a:pt x="20167" y="14185"/>
                </a:cubicBezTo>
                <a:cubicBezTo>
                  <a:pt x="21118" y="13001"/>
                  <a:pt x="21600" y="11544"/>
                  <a:pt x="21600" y="9852"/>
                </a:cubicBezTo>
                <a:close/>
                <a:moveTo>
                  <a:pt x="11454" y="10543"/>
                </a:moveTo>
                <a:lnTo>
                  <a:pt x="12210" y="10543"/>
                </a:lnTo>
                <a:lnTo>
                  <a:pt x="12210" y="13661"/>
                </a:lnTo>
                <a:lnTo>
                  <a:pt x="12034" y="13767"/>
                </a:lnTo>
                <a:cubicBezTo>
                  <a:pt x="11639" y="14111"/>
                  <a:pt x="11080" y="14308"/>
                  <a:pt x="10508" y="14308"/>
                </a:cubicBezTo>
                <a:cubicBezTo>
                  <a:pt x="9967" y="14308"/>
                  <a:pt x="9536" y="14166"/>
                  <a:pt x="9199" y="13874"/>
                </a:cubicBezTo>
                <a:cubicBezTo>
                  <a:pt x="8839" y="13562"/>
                  <a:pt x="8663" y="13140"/>
                  <a:pt x="8663" y="12683"/>
                </a:cubicBezTo>
                <a:cubicBezTo>
                  <a:pt x="8663" y="11315"/>
                  <a:pt x="9627" y="10543"/>
                  <a:pt x="11454" y="10543"/>
                </a:cubicBezTo>
                <a:close/>
              </a:path>
            </a:pathLst>
          </a:custGeom>
          <a:solidFill>
            <a:srgbClr val="FFFFFF"/>
          </a:solidFill>
          <a:ln w="12700">
            <a:miter lim="400000"/>
          </a:ln>
        </p:spPr>
        <p:txBody>
          <a:bodyPr lIns="0" tIns="0" rIns="0" bIns="0" anchor="ctr"/>
          <a:lstStyle/>
          <a:p>
            <a:pPr marL="190500" marR="190500" algn="l">
              <a:lnSpc>
                <a:spcPct val="80000"/>
              </a:lnSpc>
              <a:defRPr sz="1600" b="0" spc="80">
                <a:solidFill>
                  <a:srgbClr val="FFFFFF"/>
                </a:solidFill>
                <a:latin typeface="Avenir Next"/>
                <a:ea typeface="Avenir Next"/>
                <a:cs typeface="Avenir Next"/>
                <a:sym typeface="Avenir Next"/>
              </a:defRPr>
            </a:pPr>
            <a:endParaRPr sz="1600"/>
          </a:p>
        </p:txBody>
      </p:sp>
      <p:sp>
        <p:nvSpPr>
          <p:cNvPr id="50" name="Text Placeholder 2">
            <a:extLst>
              <a:ext uri="{FF2B5EF4-FFF2-40B4-BE49-F238E27FC236}">
                <a16:creationId xmlns:a16="http://schemas.microsoft.com/office/drawing/2014/main" id="{9F78AB7F-D7EC-FD4E-8667-571E953D02E9}"/>
              </a:ext>
            </a:extLst>
          </p:cNvPr>
          <p:cNvSpPr>
            <a:spLocks noGrp="1"/>
          </p:cNvSpPr>
          <p:nvPr>
            <p:ph type="body" idx="1"/>
          </p:nvPr>
        </p:nvSpPr>
        <p:spPr>
          <a:xfrm>
            <a:off x="628651" y="3226917"/>
            <a:ext cx="2340827" cy="2789785"/>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51" name="Text Placeholder 2">
            <a:extLst>
              <a:ext uri="{FF2B5EF4-FFF2-40B4-BE49-F238E27FC236}">
                <a16:creationId xmlns:a16="http://schemas.microsoft.com/office/drawing/2014/main" id="{146C1F9C-230A-7B4F-ABF7-D5D4215EFF44}"/>
              </a:ext>
            </a:extLst>
          </p:cNvPr>
          <p:cNvSpPr>
            <a:spLocks noGrp="1"/>
          </p:cNvSpPr>
          <p:nvPr>
            <p:ph type="body" idx="13"/>
          </p:nvPr>
        </p:nvSpPr>
        <p:spPr>
          <a:xfrm>
            <a:off x="3427607" y="3226916"/>
            <a:ext cx="2340827" cy="2789785"/>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53" name="Text Placeholder 2">
            <a:extLst>
              <a:ext uri="{FF2B5EF4-FFF2-40B4-BE49-F238E27FC236}">
                <a16:creationId xmlns:a16="http://schemas.microsoft.com/office/drawing/2014/main" id="{23616F08-40B3-9946-B434-F0B2E96640B0}"/>
              </a:ext>
            </a:extLst>
          </p:cNvPr>
          <p:cNvSpPr>
            <a:spLocks noGrp="1"/>
          </p:cNvSpPr>
          <p:nvPr>
            <p:ph type="body" idx="14"/>
          </p:nvPr>
        </p:nvSpPr>
        <p:spPr>
          <a:xfrm>
            <a:off x="6226563" y="3226914"/>
            <a:ext cx="2340827" cy="2789785"/>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927744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rast blu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A3D630B-56C1-FF4D-9A2D-D4E60D14BB45}"/>
              </a:ext>
            </a:extLst>
          </p:cNvPr>
          <p:cNvSpPr>
            <a:spLocks noGrp="1"/>
          </p:cNvSpPr>
          <p:nvPr>
            <p:ph type="dt" sz="half" idx="10"/>
          </p:nvPr>
        </p:nvSpPr>
        <p:spPr/>
        <p:txBody>
          <a:bodyPr/>
          <a:lstStyle/>
          <a:p>
            <a:fld id="{4000055C-972F-AA45-985C-8D2CBEAB858E}" type="datetime8">
              <a:rPr lang="fr-BE" smtClean="0"/>
              <a:t>30/05/22 13:43</a:t>
            </a:fld>
            <a:endParaRPr lang="en-US"/>
          </a:p>
        </p:txBody>
      </p:sp>
      <p:sp>
        <p:nvSpPr>
          <p:cNvPr id="4" name="Footer Placeholder 3">
            <a:extLst>
              <a:ext uri="{FF2B5EF4-FFF2-40B4-BE49-F238E27FC236}">
                <a16:creationId xmlns:a16="http://schemas.microsoft.com/office/drawing/2014/main" id="{48B3580B-F21B-D34E-A13A-1C8E08B7CE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30E234-B4D8-6142-A0AF-844A4034F5A4}"/>
              </a:ext>
            </a:extLst>
          </p:cNvPr>
          <p:cNvSpPr>
            <a:spLocks noGrp="1"/>
          </p:cNvSpPr>
          <p:nvPr>
            <p:ph type="sldNum" sz="quarter" idx="12"/>
          </p:nvPr>
        </p:nvSpPr>
        <p:spPr/>
        <p:txBody>
          <a:bodyPr/>
          <a:lstStyle/>
          <a:p>
            <a:fld id="{97F8293E-0E89-3244-9ABC-36B38A9E567F}" type="slidenum">
              <a:rPr lang="en-US" smtClean="0"/>
              <a:pPr/>
              <a:t>‹N°›</a:t>
            </a:fld>
            <a:endParaRPr lang="en-US"/>
          </a:p>
        </p:txBody>
      </p:sp>
      <p:sp>
        <p:nvSpPr>
          <p:cNvPr id="6" name="object 113">
            <a:extLst>
              <a:ext uri="{FF2B5EF4-FFF2-40B4-BE49-F238E27FC236}">
                <a16:creationId xmlns:a16="http://schemas.microsoft.com/office/drawing/2014/main" id="{276B4AC6-9717-3849-80A9-7A60CDEA8076}"/>
              </a:ext>
            </a:extLst>
          </p:cNvPr>
          <p:cNvSpPr/>
          <p:nvPr userDrawn="1"/>
        </p:nvSpPr>
        <p:spPr>
          <a:xfrm>
            <a:off x="2686050" y="0"/>
            <a:ext cx="6457950" cy="6858000"/>
          </a:xfrm>
          <a:custGeom>
            <a:avLst/>
            <a:gdLst/>
            <a:ahLst/>
            <a:cxnLst/>
            <a:rect l="l" t="t" r="r" b="b"/>
            <a:pathLst>
              <a:path w="9691027" h="7315200">
                <a:moveTo>
                  <a:pt x="5435435" y="0"/>
                </a:moveTo>
                <a:lnTo>
                  <a:pt x="0" y="7315200"/>
                </a:lnTo>
                <a:lnTo>
                  <a:pt x="9691027" y="7315200"/>
                </a:lnTo>
                <a:lnTo>
                  <a:pt x="9691027" y="0"/>
                </a:lnTo>
                <a:close/>
              </a:path>
            </a:pathLst>
          </a:custGeom>
          <a:solidFill>
            <a:srgbClr val="0000FF"/>
          </a:solidFill>
        </p:spPr>
        <p:txBody>
          <a:bodyPr wrap="square" lIns="0" tIns="0" rIns="0" bIns="0" rtlCol="0">
            <a:noAutofit/>
          </a:bodyPr>
          <a:lstStyle/>
          <a:p>
            <a:endParaRPr sz="2400" dirty="0"/>
          </a:p>
        </p:txBody>
      </p:sp>
      <p:sp>
        <p:nvSpPr>
          <p:cNvPr id="12" name="Title 1">
            <a:extLst>
              <a:ext uri="{FF2B5EF4-FFF2-40B4-BE49-F238E27FC236}">
                <a16:creationId xmlns:a16="http://schemas.microsoft.com/office/drawing/2014/main" id="{4064A0D8-11B8-B64C-A82D-B0155FBD5DCD}"/>
              </a:ext>
            </a:extLst>
          </p:cNvPr>
          <p:cNvSpPr txBox="1">
            <a:spLocks/>
          </p:cNvSpPr>
          <p:nvPr userDrawn="1"/>
        </p:nvSpPr>
        <p:spPr>
          <a:xfrm>
            <a:off x="628650" y="440476"/>
            <a:ext cx="508127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i="0" kern="1200">
                <a:solidFill>
                  <a:schemeClr val="tx1"/>
                </a:solidFill>
                <a:latin typeface="Gilroy ExtraBold" pitchFamily="2" charset="77"/>
                <a:ea typeface="+mj-ea"/>
                <a:cs typeface="+mj-cs"/>
              </a:defRPr>
            </a:lvl1pPr>
          </a:lstStyle>
          <a:p>
            <a:r>
              <a:rPr lang="en-US" sz="3300" dirty="0"/>
              <a:t>Click to edit Master title style</a:t>
            </a:r>
          </a:p>
        </p:txBody>
      </p:sp>
      <p:sp>
        <p:nvSpPr>
          <p:cNvPr id="13" name="Text Placeholder 2">
            <a:extLst>
              <a:ext uri="{FF2B5EF4-FFF2-40B4-BE49-F238E27FC236}">
                <a16:creationId xmlns:a16="http://schemas.microsoft.com/office/drawing/2014/main" id="{60DD1134-45AD-1F40-AC70-10CC723151DC}"/>
              </a:ext>
            </a:extLst>
          </p:cNvPr>
          <p:cNvSpPr>
            <a:spLocks noGrp="1"/>
          </p:cNvSpPr>
          <p:nvPr>
            <p:ph type="body" idx="1"/>
          </p:nvPr>
        </p:nvSpPr>
        <p:spPr>
          <a:xfrm>
            <a:off x="628650" y="1791863"/>
            <a:ext cx="3868340" cy="388828"/>
          </a:xfrm>
        </p:spPr>
        <p:txBody>
          <a:bodyPr anchor="b"/>
          <a:lstStyle>
            <a:lvl1pPr marL="0" indent="0">
              <a:buNone/>
              <a:defRPr sz="1800" b="1" i="0">
                <a:latin typeface="Gilroy Extra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4" name="Text Placeholder 2">
            <a:extLst>
              <a:ext uri="{FF2B5EF4-FFF2-40B4-BE49-F238E27FC236}">
                <a16:creationId xmlns:a16="http://schemas.microsoft.com/office/drawing/2014/main" id="{C769D52E-BEB6-D04F-87D4-3D9529B0D538}"/>
              </a:ext>
            </a:extLst>
          </p:cNvPr>
          <p:cNvSpPr>
            <a:spLocks noGrp="1"/>
          </p:cNvSpPr>
          <p:nvPr>
            <p:ph type="body" idx="13"/>
          </p:nvPr>
        </p:nvSpPr>
        <p:spPr>
          <a:xfrm>
            <a:off x="4886325" y="1790834"/>
            <a:ext cx="3868340" cy="388828"/>
          </a:xfrm>
        </p:spPr>
        <p:txBody>
          <a:bodyPr anchor="b"/>
          <a:lstStyle>
            <a:lvl1pPr marL="0" indent="0" algn="r">
              <a:buNone/>
              <a:defRPr sz="1800" b="1" i="0">
                <a:solidFill>
                  <a:schemeClr val="bg1"/>
                </a:solidFill>
                <a:latin typeface="Gilroy Extra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1" name="Text Placeholder 2">
            <a:extLst>
              <a:ext uri="{FF2B5EF4-FFF2-40B4-BE49-F238E27FC236}">
                <a16:creationId xmlns:a16="http://schemas.microsoft.com/office/drawing/2014/main" id="{E3AD2183-4657-194D-BF01-74268D1639D1}"/>
              </a:ext>
            </a:extLst>
          </p:cNvPr>
          <p:cNvSpPr>
            <a:spLocks noGrp="1"/>
          </p:cNvSpPr>
          <p:nvPr>
            <p:ph type="body" idx="14"/>
          </p:nvPr>
        </p:nvSpPr>
        <p:spPr>
          <a:xfrm>
            <a:off x="628650" y="2378107"/>
            <a:ext cx="3868340" cy="2789785"/>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15" name="Text Placeholder 2">
            <a:extLst>
              <a:ext uri="{FF2B5EF4-FFF2-40B4-BE49-F238E27FC236}">
                <a16:creationId xmlns:a16="http://schemas.microsoft.com/office/drawing/2014/main" id="{A2481E90-AFD3-024D-A7A7-57EAEBE8E390}"/>
              </a:ext>
            </a:extLst>
          </p:cNvPr>
          <p:cNvSpPr>
            <a:spLocks noGrp="1"/>
          </p:cNvSpPr>
          <p:nvPr>
            <p:ph type="body" idx="15"/>
          </p:nvPr>
        </p:nvSpPr>
        <p:spPr>
          <a:xfrm>
            <a:off x="4886325" y="2378107"/>
            <a:ext cx="3868340" cy="2789785"/>
          </a:xfrm>
        </p:spPr>
        <p:txBody>
          <a:bodyPr/>
          <a:lstStyle>
            <a:lvl1pPr marL="0" indent="0" algn="r">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392979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sk-SK"/>
              <a:t>Kliknite sem a upravte štýl predlohy nadpisov.</a:t>
            </a:r>
          </a:p>
        </p:txBody>
      </p:sp>
      <p:sp>
        <p:nvSpPr>
          <p:cNvPr id="3" name="Zástupný symbol tex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k-SK"/>
              <a:t>Kliknite sem a upravte štýly predlohy textu.</a:t>
            </a:r>
          </a:p>
        </p:txBody>
      </p:sp>
      <p:sp>
        <p:nvSpPr>
          <p:cNvPr id="4" name="Rectangle 4">
            <a:extLst>
              <a:ext uri="{FF2B5EF4-FFF2-40B4-BE49-F238E27FC236}">
                <a16:creationId xmlns:a16="http://schemas.microsoft.com/office/drawing/2014/main" id="{0BD238E2-3373-4EC2-B7BE-329D40E9756A}"/>
              </a:ext>
            </a:extLst>
          </p:cNvPr>
          <p:cNvSpPr>
            <a:spLocks noGrp="1" noChangeArrowheads="1"/>
          </p:cNvSpPr>
          <p:nvPr>
            <p:ph type="dt" sz="half" idx="10"/>
          </p:nvPr>
        </p:nvSpPr>
        <p:spPr/>
        <p:txBody>
          <a:bodyPr/>
          <a:lstStyle>
            <a:lvl1pPr>
              <a:defRPr/>
            </a:lvl1pPr>
          </a:lstStyle>
          <a:p>
            <a:pPr>
              <a:defRPr/>
            </a:pPr>
            <a:fld id="{8497300C-ACAF-694B-8D04-AA206DBABE5A}" type="datetime8">
              <a:rPr lang="fr-BE" smtClean="0"/>
              <a:t>30/05/22 13:43</a:t>
            </a:fld>
            <a:endParaRPr lang="sk-SK"/>
          </a:p>
        </p:txBody>
      </p:sp>
      <p:sp>
        <p:nvSpPr>
          <p:cNvPr id="5" name="Rectangle 5">
            <a:extLst>
              <a:ext uri="{FF2B5EF4-FFF2-40B4-BE49-F238E27FC236}">
                <a16:creationId xmlns:a16="http://schemas.microsoft.com/office/drawing/2014/main" id="{CDA21E25-7BD0-4F94-A5F6-AFDF1810CAC2}"/>
              </a:ext>
            </a:extLst>
          </p:cNvPr>
          <p:cNvSpPr>
            <a:spLocks noGrp="1" noChangeArrowheads="1"/>
          </p:cNvSpPr>
          <p:nvPr>
            <p:ph type="ftr" sz="quarter" idx="11"/>
          </p:nvPr>
        </p:nvSpPr>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B0551A1A-577C-4AB1-84EF-68B7CA6DAC17}"/>
              </a:ext>
            </a:extLst>
          </p:cNvPr>
          <p:cNvSpPr>
            <a:spLocks noGrp="1" noChangeArrowheads="1"/>
          </p:cNvSpPr>
          <p:nvPr>
            <p:ph type="sldNum" sz="quarter" idx="12"/>
          </p:nvPr>
        </p:nvSpPr>
        <p:spPr/>
        <p:txBody>
          <a:bodyPr/>
          <a:lstStyle>
            <a:lvl1pPr>
              <a:defRPr/>
            </a:lvl1pPr>
          </a:lstStyle>
          <a:p>
            <a:pPr>
              <a:defRPr/>
            </a:pPr>
            <a:fld id="{49220B3E-ED55-44EC-8D96-15ED0308D084}" type="slidenum">
              <a:rPr lang="en-GB" altLang="sk-SK"/>
              <a:pPr>
                <a:defRPr/>
              </a:pPr>
              <a:t>‹N°›</a:t>
            </a:fld>
            <a:endParaRPr lang="en-GB" altLang="sk-SK"/>
          </a:p>
        </p:txBody>
      </p:sp>
    </p:spTree>
    <p:extLst>
      <p:ext uri="{BB962C8B-B14F-4D97-AF65-F5344CB8AC3E}">
        <p14:creationId xmlns:p14="http://schemas.microsoft.com/office/powerpoint/2010/main" val="33009599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to 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B96141E-DA35-3B46-8B8B-8DD099F3C6F9}"/>
              </a:ext>
            </a:extLst>
          </p:cNvPr>
          <p:cNvSpPr>
            <a:spLocks noGrp="1"/>
          </p:cNvSpPr>
          <p:nvPr>
            <p:ph type="dt" sz="half" idx="10"/>
          </p:nvPr>
        </p:nvSpPr>
        <p:spPr/>
        <p:txBody>
          <a:bodyPr/>
          <a:lstStyle/>
          <a:p>
            <a:fld id="{C8570A1C-0528-FD4E-B48F-D5EA414E726D}" type="datetime8">
              <a:rPr lang="fr-BE" smtClean="0"/>
              <a:t>30/05/22 13:43</a:t>
            </a:fld>
            <a:endParaRPr lang="en-US"/>
          </a:p>
        </p:txBody>
      </p:sp>
      <p:sp>
        <p:nvSpPr>
          <p:cNvPr id="4" name="Footer Placeholder 3">
            <a:extLst>
              <a:ext uri="{FF2B5EF4-FFF2-40B4-BE49-F238E27FC236}">
                <a16:creationId xmlns:a16="http://schemas.microsoft.com/office/drawing/2014/main" id="{EB6EA17B-E5B6-0F4B-B9F7-BE6F647923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7876C7-CAB4-AC44-A154-8013635BBEAA}"/>
              </a:ext>
            </a:extLst>
          </p:cNvPr>
          <p:cNvSpPr>
            <a:spLocks noGrp="1"/>
          </p:cNvSpPr>
          <p:nvPr>
            <p:ph type="sldNum" sz="quarter" idx="12"/>
          </p:nvPr>
        </p:nvSpPr>
        <p:spPr/>
        <p:txBody>
          <a:bodyPr/>
          <a:lstStyle/>
          <a:p>
            <a:fld id="{97F8293E-0E89-3244-9ABC-36B38A9E567F}" type="slidenum">
              <a:rPr lang="en-US" smtClean="0"/>
              <a:pPr/>
              <a:t>‹N°›</a:t>
            </a:fld>
            <a:endParaRPr lang="en-US"/>
          </a:p>
        </p:txBody>
      </p:sp>
      <p:sp>
        <p:nvSpPr>
          <p:cNvPr id="6" name="object 296">
            <a:extLst>
              <a:ext uri="{FF2B5EF4-FFF2-40B4-BE49-F238E27FC236}">
                <a16:creationId xmlns:a16="http://schemas.microsoft.com/office/drawing/2014/main" id="{F49A560F-1D92-0A42-B6DD-93525AAE73F2}"/>
              </a:ext>
            </a:extLst>
          </p:cNvPr>
          <p:cNvSpPr/>
          <p:nvPr userDrawn="1"/>
        </p:nvSpPr>
        <p:spPr>
          <a:xfrm>
            <a:off x="425451" y="2675468"/>
            <a:ext cx="1930523" cy="639609"/>
          </a:xfrm>
          <a:custGeom>
            <a:avLst/>
            <a:gdLst/>
            <a:ahLst/>
            <a:cxnLst/>
            <a:rect l="l" t="t" r="r" b="b"/>
            <a:pathLst>
              <a:path w="2674975" h="664692">
                <a:moveTo>
                  <a:pt x="0" y="664692"/>
                </a:moveTo>
                <a:lnTo>
                  <a:pt x="0" y="0"/>
                </a:lnTo>
                <a:lnTo>
                  <a:pt x="2674975" y="0"/>
                </a:lnTo>
                <a:lnTo>
                  <a:pt x="2674975" y="664692"/>
                </a:lnTo>
                <a:lnTo>
                  <a:pt x="0" y="664692"/>
                </a:lnTo>
                <a:close/>
              </a:path>
            </a:pathLst>
          </a:custGeom>
          <a:solidFill>
            <a:srgbClr val="0000FF"/>
          </a:solidFill>
        </p:spPr>
        <p:txBody>
          <a:bodyPr wrap="square" lIns="0" tIns="0" rIns="0" bIns="0" rtlCol="0">
            <a:noAutofit/>
          </a:bodyPr>
          <a:lstStyle/>
          <a:p>
            <a:endParaRPr sz="2400"/>
          </a:p>
        </p:txBody>
      </p:sp>
      <p:sp>
        <p:nvSpPr>
          <p:cNvPr id="7" name="object 297">
            <a:extLst>
              <a:ext uri="{FF2B5EF4-FFF2-40B4-BE49-F238E27FC236}">
                <a16:creationId xmlns:a16="http://schemas.microsoft.com/office/drawing/2014/main" id="{B9E3D5FD-A4D5-1B49-A1DB-2845EE70134C}"/>
              </a:ext>
            </a:extLst>
          </p:cNvPr>
          <p:cNvSpPr/>
          <p:nvPr userDrawn="1"/>
        </p:nvSpPr>
        <p:spPr>
          <a:xfrm>
            <a:off x="2542677" y="2675468"/>
            <a:ext cx="1930523" cy="639609"/>
          </a:xfrm>
          <a:custGeom>
            <a:avLst/>
            <a:gdLst/>
            <a:ahLst/>
            <a:cxnLst/>
            <a:rect l="l" t="t" r="r" b="b"/>
            <a:pathLst>
              <a:path w="2674975" h="664692">
                <a:moveTo>
                  <a:pt x="0" y="664692"/>
                </a:moveTo>
                <a:lnTo>
                  <a:pt x="0" y="0"/>
                </a:lnTo>
                <a:lnTo>
                  <a:pt x="2674976" y="0"/>
                </a:lnTo>
                <a:lnTo>
                  <a:pt x="2674976" y="664692"/>
                </a:lnTo>
                <a:lnTo>
                  <a:pt x="0" y="664692"/>
                </a:lnTo>
                <a:close/>
              </a:path>
            </a:pathLst>
          </a:custGeom>
          <a:solidFill>
            <a:srgbClr val="FFC800"/>
          </a:solidFill>
        </p:spPr>
        <p:txBody>
          <a:bodyPr wrap="square" lIns="0" tIns="0" rIns="0" bIns="0" rtlCol="0">
            <a:noAutofit/>
          </a:bodyPr>
          <a:lstStyle/>
          <a:p>
            <a:endParaRPr sz="2400"/>
          </a:p>
        </p:txBody>
      </p:sp>
      <p:sp>
        <p:nvSpPr>
          <p:cNvPr id="8" name="object 298">
            <a:extLst>
              <a:ext uri="{FF2B5EF4-FFF2-40B4-BE49-F238E27FC236}">
                <a16:creationId xmlns:a16="http://schemas.microsoft.com/office/drawing/2014/main" id="{235C2886-07E5-0F47-A876-4DF3746D28D5}"/>
              </a:ext>
            </a:extLst>
          </p:cNvPr>
          <p:cNvSpPr/>
          <p:nvPr userDrawn="1"/>
        </p:nvSpPr>
        <p:spPr>
          <a:xfrm>
            <a:off x="4670801" y="2675468"/>
            <a:ext cx="1930523" cy="639609"/>
          </a:xfrm>
          <a:custGeom>
            <a:avLst/>
            <a:gdLst/>
            <a:ahLst/>
            <a:cxnLst/>
            <a:rect l="l" t="t" r="r" b="b"/>
            <a:pathLst>
              <a:path w="2674975" h="664692">
                <a:moveTo>
                  <a:pt x="0" y="664692"/>
                </a:moveTo>
                <a:lnTo>
                  <a:pt x="0" y="0"/>
                </a:lnTo>
                <a:lnTo>
                  <a:pt x="2674976" y="0"/>
                </a:lnTo>
                <a:lnTo>
                  <a:pt x="2674976" y="664692"/>
                </a:lnTo>
                <a:lnTo>
                  <a:pt x="0" y="664692"/>
                </a:lnTo>
                <a:close/>
              </a:path>
            </a:pathLst>
          </a:custGeom>
          <a:solidFill>
            <a:srgbClr val="0000FF"/>
          </a:solidFill>
        </p:spPr>
        <p:txBody>
          <a:bodyPr wrap="square" lIns="0" tIns="0" rIns="0" bIns="0" rtlCol="0">
            <a:noAutofit/>
          </a:bodyPr>
          <a:lstStyle/>
          <a:p>
            <a:endParaRPr sz="2400"/>
          </a:p>
        </p:txBody>
      </p:sp>
      <p:sp>
        <p:nvSpPr>
          <p:cNvPr id="9" name="object 299">
            <a:extLst>
              <a:ext uri="{FF2B5EF4-FFF2-40B4-BE49-F238E27FC236}">
                <a16:creationId xmlns:a16="http://schemas.microsoft.com/office/drawing/2014/main" id="{60CDB1B3-7EA6-AE49-BAE4-4807B8EC1DD9}"/>
              </a:ext>
            </a:extLst>
          </p:cNvPr>
          <p:cNvSpPr/>
          <p:nvPr userDrawn="1"/>
        </p:nvSpPr>
        <p:spPr>
          <a:xfrm>
            <a:off x="6788028" y="2675468"/>
            <a:ext cx="1930523" cy="639609"/>
          </a:xfrm>
          <a:custGeom>
            <a:avLst/>
            <a:gdLst/>
            <a:ahLst/>
            <a:cxnLst/>
            <a:rect l="l" t="t" r="r" b="b"/>
            <a:pathLst>
              <a:path w="2674975" h="664692">
                <a:moveTo>
                  <a:pt x="0" y="664692"/>
                </a:moveTo>
                <a:lnTo>
                  <a:pt x="0" y="0"/>
                </a:lnTo>
                <a:lnTo>
                  <a:pt x="2674975" y="0"/>
                </a:lnTo>
                <a:lnTo>
                  <a:pt x="2674975" y="664692"/>
                </a:lnTo>
                <a:lnTo>
                  <a:pt x="0" y="664692"/>
                </a:lnTo>
                <a:close/>
              </a:path>
            </a:pathLst>
          </a:custGeom>
          <a:solidFill>
            <a:srgbClr val="FFC800"/>
          </a:solidFill>
        </p:spPr>
        <p:txBody>
          <a:bodyPr wrap="square" lIns="0" tIns="0" rIns="0" bIns="0" rtlCol="0">
            <a:noAutofit/>
          </a:bodyPr>
          <a:lstStyle/>
          <a:p>
            <a:endParaRPr sz="2400"/>
          </a:p>
        </p:txBody>
      </p:sp>
      <p:sp>
        <p:nvSpPr>
          <p:cNvPr id="10" name="object 300">
            <a:extLst>
              <a:ext uri="{FF2B5EF4-FFF2-40B4-BE49-F238E27FC236}">
                <a16:creationId xmlns:a16="http://schemas.microsoft.com/office/drawing/2014/main" id="{54A9C40C-EFA9-744E-BFD3-725E8FD45007}"/>
              </a:ext>
            </a:extLst>
          </p:cNvPr>
          <p:cNvSpPr/>
          <p:nvPr userDrawn="1"/>
        </p:nvSpPr>
        <p:spPr>
          <a:xfrm>
            <a:off x="425451" y="3452145"/>
            <a:ext cx="1930523" cy="639609"/>
          </a:xfrm>
          <a:custGeom>
            <a:avLst/>
            <a:gdLst/>
            <a:ahLst/>
            <a:cxnLst/>
            <a:rect l="l" t="t" r="r" b="b"/>
            <a:pathLst>
              <a:path w="2674975" h="664692">
                <a:moveTo>
                  <a:pt x="0" y="664692"/>
                </a:moveTo>
                <a:lnTo>
                  <a:pt x="0" y="0"/>
                </a:lnTo>
                <a:lnTo>
                  <a:pt x="2674975" y="0"/>
                </a:lnTo>
                <a:lnTo>
                  <a:pt x="2674975" y="664692"/>
                </a:lnTo>
                <a:lnTo>
                  <a:pt x="0" y="664692"/>
                </a:lnTo>
                <a:close/>
              </a:path>
            </a:pathLst>
          </a:custGeom>
          <a:solidFill>
            <a:srgbClr val="0000FF"/>
          </a:solidFill>
        </p:spPr>
        <p:txBody>
          <a:bodyPr wrap="square" lIns="0" tIns="0" rIns="0" bIns="0" rtlCol="0">
            <a:noAutofit/>
          </a:bodyPr>
          <a:lstStyle/>
          <a:p>
            <a:endParaRPr sz="2400"/>
          </a:p>
        </p:txBody>
      </p:sp>
      <p:sp>
        <p:nvSpPr>
          <p:cNvPr id="11" name="object 301">
            <a:extLst>
              <a:ext uri="{FF2B5EF4-FFF2-40B4-BE49-F238E27FC236}">
                <a16:creationId xmlns:a16="http://schemas.microsoft.com/office/drawing/2014/main" id="{5F1BDAF6-AB17-9F4B-B445-344AE7DF0D03}"/>
              </a:ext>
            </a:extLst>
          </p:cNvPr>
          <p:cNvSpPr/>
          <p:nvPr userDrawn="1"/>
        </p:nvSpPr>
        <p:spPr>
          <a:xfrm>
            <a:off x="2542677" y="3452145"/>
            <a:ext cx="1930523" cy="639609"/>
          </a:xfrm>
          <a:custGeom>
            <a:avLst/>
            <a:gdLst/>
            <a:ahLst/>
            <a:cxnLst/>
            <a:rect l="l" t="t" r="r" b="b"/>
            <a:pathLst>
              <a:path w="2674975" h="664692">
                <a:moveTo>
                  <a:pt x="0" y="664692"/>
                </a:moveTo>
                <a:lnTo>
                  <a:pt x="0" y="0"/>
                </a:lnTo>
                <a:lnTo>
                  <a:pt x="2674976" y="0"/>
                </a:lnTo>
                <a:lnTo>
                  <a:pt x="2674976" y="664692"/>
                </a:lnTo>
                <a:lnTo>
                  <a:pt x="0" y="664692"/>
                </a:lnTo>
                <a:close/>
              </a:path>
            </a:pathLst>
          </a:custGeom>
          <a:solidFill>
            <a:srgbClr val="FFC800"/>
          </a:solidFill>
        </p:spPr>
        <p:txBody>
          <a:bodyPr wrap="square" lIns="0" tIns="0" rIns="0" bIns="0" rtlCol="0">
            <a:noAutofit/>
          </a:bodyPr>
          <a:lstStyle/>
          <a:p>
            <a:endParaRPr sz="2400"/>
          </a:p>
        </p:txBody>
      </p:sp>
      <p:sp>
        <p:nvSpPr>
          <p:cNvPr id="12" name="object 302">
            <a:extLst>
              <a:ext uri="{FF2B5EF4-FFF2-40B4-BE49-F238E27FC236}">
                <a16:creationId xmlns:a16="http://schemas.microsoft.com/office/drawing/2014/main" id="{6EB1713C-FF3F-9A4B-9B85-5AABFCC48881}"/>
              </a:ext>
            </a:extLst>
          </p:cNvPr>
          <p:cNvSpPr/>
          <p:nvPr userDrawn="1"/>
        </p:nvSpPr>
        <p:spPr>
          <a:xfrm>
            <a:off x="4670801" y="3452145"/>
            <a:ext cx="1930523" cy="639609"/>
          </a:xfrm>
          <a:custGeom>
            <a:avLst/>
            <a:gdLst/>
            <a:ahLst/>
            <a:cxnLst/>
            <a:rect l="l" t="t" r="r" b="b"/>
            <a:pathLst>
              <a:path w="2674975" h="664692">
                <a:moveTo>
                  <a:pt x="0" y="664692"/>
                </a:moveTo>
                <a:lnTo>
                  <a:pt x="0" y="0"/>
                </a:lnTo>
                <a:lnTo>
                  <a:pt x="2674976" y="0"/>
                </a:lnTo>
                <a:lnTo>
                  <a:pt x="2674976" y="664692"/>
                </a:lnTo>
                <a:lnTo>
                  <a:pt x="0" y="664692"/>
                </a:lnTo>
                <a:close/>
              </a:path>
            </a:pathLst>
          </a:custGeom>
          <a:solidFill>
            <a:srgbClr val="0000FF"/>
          </a:solidFill>
        </p:spPr>
        <p:txBody>
          <a:bodyPr wrap="square" lIns="0" tIns="0" rIns="0" bIns="0" rtlCol="0">
            <a:noAutofit/>
          </a:bodyPr>
          <a:lstStyle/>
          <a:p>
            <a:endParaRPr sz="2400"/>
          </a:p>
        </p:txBody>
      </p:sp>
      <p:sp>
        <p:nvSpPr>
          <p:cNvPr id="14" name="object 304">
            <a:extLst>
              <a:ext uri="{FF2B5EF4-FFF2-40B4-BE49-F238E27FC236}">
                <a16:creationId xmlns:a16="http://schemas.microsoft.com/office/drawing/2014/main" id="{C6AC2998-557B-6B41-8C5A-2D36BD7A7EB7}"/>
              </a:ext>
            </a:extLst>
          </p:cNvPr>
          <p:cNvSpPr/>
          <p:nvPr userDrawn="1"/>
        </p:nvSpPr>
        <p:spPr>
          <a:xfrm>
            <a:off x="425451" y="4228822"/>
            <a:ext cx="1930523" cy="639609"/>
          </a:xfrm>
          <a:custGeom>
            <a:avLst/>
            <a:gdLst/>
            <a:ahLst/>
            <a:cxnLst/>
            <a:rect l="l" t="t" r="r" b="b"/>
            <a:pathLst>
              <a:path w="2674975" h="664692">
                <a:moveTo>
                  <a:pt x="0" y="664693"/>
                </a:moveTo>
                <a:lnTo>
                  <a:pt x="0" y="0"/>
                </a:lnTo>
                <a:lnTo>
                  <a:pt x="2674975" y="0"/>
                </a:lnTo>
                <a:lnTo>
                  <a:pt x="2674975" y="664693"/>
                </a:lnTo>
                <a:lnTo>
                  <a:pt x="0" y="664693"/>
                </a:lnTo>
                <a:close/>
              </a:path>
            </a:pathLst>
          </a:custGeom>
          <a:solidFill>
            <a:srgbClr val="0000FF"/>
          </a:solidFill>
        </p:spPr>
        <p:txBody>
          <a:bodyPr wrap="square" lIns="0" tIns="0" rIns="0" bIns="0" rtlCol="0">
            <a:noAutofit/>
          </a:bodyPr>
          <a:lstStyle/>
          <a:p>
            <a:endParaRPr sz="2400"/>
          </a:p>
        </p:txBody>
      </p:sp>
      <p:sp>
        <p:nvSpPr>
          <p:cNvPr id="15" name="object 305">
            <a:extLst>
              <a:ext uri="{FF2B5EF4-FFF2-40B4-BE49-F238E27FC236}">
                <a16:creationId xmlns:a16="http://schemas.microsoft.com/office/drawing/2014/main" id="{F82A7F68-1E22-6446-A799-3D583915ED27}"/>
              </a:ext>
            </a:extLst>
          </p:cNvPr>
          <p:cNvSpPr/>
          <p:nvPr userDrawn="1"/>
        </p:nvSpPr>
        <p:spPr>
          <a:xfrm>
            <a:off x="2542677" y="4228822"/>
            <a:ext cx="1930523" cy="639609"/>
          </a:xfrm>
          <a:custGeom>
            <a:avLst/>
            <a:gdLst/>
            <a:ahLst/>
            <a:cxnLst/>
            <a:rect l="l" t="t" r="r" b="b"/>
            <a:pathLst>
              <a:path w="2674975" h="664692">
                <a:moveTo>
                  <a:pt x="0" y="664693"/>
                </a:moveTo>
                <a:lnTo>
                  <a:pt x="0" y="0"/>
                </a:lnTo>
                <a:lnTo>
                  <a:pt x="2674976" y="0"/>
                </a:lnTo>
                <a:lnTo>
                  <a:pt x="2674976" y="664693"/>
                </a:lnTo>
                <a:lnTo>
                  <a:pt x="0" y="664693"/>
                </a:lnTo>
                <a:close/>
              </a:path>
            </a:pathLst>
          </a:custGeom>
          <a:solidFill>
            <a:srgbClr val="FFC800"/>
          </a:solidFill>
        </p:spPr>
        <p:txBody>
          <a:bodyPr wrap="square" lIns="0" tIns="0" rIns="0" bIns="0" rtlCol="0">
            <a:noAutofit/>
          </a:bodyPr>
          <a:lstStyle/>
          <a:p>
            <a:endParaRPr sz="2400"/>
          </a:p>
        </p:txBody>
      </p:sp>
      <p:sp>
        <p:nvSpPr>
          <p:cNvPr id="17" name="object 307">
            <a:extLst>
              <a:ext uri="{FF2B5EF4-FFF2-40B4-BE49-F238E27FC236}">
                <a16:creationId xmlns:a16="http://schemas.microsoft.com/office/drawing/2014/main" id="{A6188235-0465-C240-841C-F8305AA79C73}"/>
              </a:ext>
            </a:extLst>
          </p:cNvPr>
          <p:cNvSpPr/>
          <p:nvPr userDrawn="1"/>
        </p:nvSpPr>
        <p:spPr>
          <a:xfrm>
            <a:off x="425451" y="5005500"/>
            <a:ext cx="1930523" cy="639609"/>
          </a:xfrm>
          <a:custGeom>
            <a:avLst/>
            <a:gdLst/>
            <a:ahLst/>
            <a:cxnLst/>
            <a:rect l="l" t="t" r="r" b="b"/>
            <a:pathLst>
              <a:path w="2674975" h="664692">
                <a:moveTo>
                  <a:pt x="0" y="664693"/>
                </a:moveTo>
                <a:lnTo>
                  <a:pt x="0" y="0"/>
                </a:lnTo>
                <a:lnTo>
                  <a:pt x="2674975" y="0"/>
                </a:lnTo>
                <a:lnTo>
                  <a:pt x="2674975" y="664693"/>
                </a:lnTo>
                <a:lnTo>
                  <a:pt x="0" y="664693"/>
                </a:lnTo>
                <a:close/>
              </a:path>
            </a:pathLst>
          </a:custGeom>
          <a:solidFill>
            <a:srgbClr val="0000FF"/>
          </a:solidFill>
        </p:spPr>
        <p:txBody>
          <a:bodyPr wrap="square" lIns="0" tIns="0" rIns="0" bIns="0" rtlCol="0">
            <a:noAutofit/>
          </a:bodyPr>
          <a:lstStyle/>
          <a:p>
            <a:endParaRPr sz="2400"/>
          </a:p>
        </p:txBody>
      </p:sp>
      <p:sp>
        <p:nvSpPr>
          <p:cNvPr id="20" name="Picture Placeholder 19">
            <a:extLst>
              <a:ext uri="{FF2B5EF4-FFF2-40B4-BE49-F238E27FC236}">
                <a16:creationId xmlns:a16="http://schemas.microsoft.com/office/drawing/2014/main" id="{4FC69E04-D880-C24B-B6F9-E7370FB9ADC8}"/>
              </a:ext>
            </a:extLst>
          </p:cNvPr>
          <p:cNvSpPr>
            <a:spLocks noGrp="1"/>
          </p:cNvSpPr>
          <p:nvPr>
            <p:ph type="pic" sz="quarter" idx="13"/>
          </p:nvPr>
        </p:nvSpPr>
        <p:spPr>
          <a:xfrm>
            <a:off x="425450" y="568979"/>
            <a:ext cx="1930400" cy="1354667"/>
          </a:xfrm>
        </p:spPr>
        <p:txBody>
          <a:bodyPr/>
          <a:lstStyle/>
          <a:p>
            <a:r>
              <a:rPr lang="en-US"/>
              <a:t>Click icon to add picture</a:t>
            </a:r>
          </a:p>
        </p:txBody>
      </p:sp>
      <p:sp>
        <p:nvSpPr>
          <p:cNvPr id="21" name="Picture Placeholder 19">
            <a:extLst>
              <a:ext uri="{FF2B5EF4-FFF2-40B4-BE49-F238E27FC236}">
                <a16:creationId xmlns:a16="http://schemas.microsoft.com/office/drawing/2014/main" id="{10782CDF-76DB-D64A-9983-E6645CD8A048}"/>
              </a:ext>
            </a:extLst>
          </p:cNvPr>
          <p:cNvSpPr>
            <a:spLocks noGrp="1"/>
          </p:cNvSpPr>
          <p:nvPr>
            <p:ph type="pic" sz="quarter" idx="14"/>
          </p:nvPr>
        </p:nvSpPr>
        <p:spPr>
          <a:xfrm>
            <a:off x="2542799" y="568979"/>
            <a:ext cx="1930400" cy="1354667"/>
          </a:xfrm>
        </p:spPr>
        <p:txBody>
          <a:bodyPr/>
          <a:lstStyle/>
          <a:p>
            <a:r>
              <a:rPr lang="en-US"/>
              <a:t>Click icon to add picture</a:t>
            </a:r>
          </a:p>
        </p:txBody>
      </p:sp>
      <p:sp>
        <p:nvSpPr>
          <p:cNvPr id="22" name="Picture Placeholder 19">
            <a:extLst>
              <a:ext uri="{FF2B5EF4-FFF2-40B4-BE49-F238E27FC236}">
                <a16:creationId xmlns:a16="http://schemas.microsoft.com/office/drawing/2014/main" id="{D4B8329F-C637-664E-A62E-B6838986BCD8}"/>
              </a:ext>
            </a:extLst>
          </p:cNvPr>
          <p:cNvSpPr>
            <a:spLocks noGrp="1"/>
          </p:cNvSpPr>
          <p:nvPr>
            <p:ph type="pic" sz="quarter" idx="15"/>
          </p:nvPr>
        </p:nvSpPr>
        <p:spPr>
          <a:xfrm>
            <a:off x="4660148" y="568979"/>
            <a:ext cx="1930400" cy="1354667"/>
          </a:xfrm>
        </p:spPr>
        <p:txBody>
          <a:bodyPr/>
          <a:lstStyle/>
          <a:p>
            <a:r>
              <a:rPr lang="en-US"/>
              <a:t>Click icon to add picture</a:t>
            </a:r>
          </a:p>
        </p:txBody>
      </p:sp>
      <p:sp>
        <p:nvSpPr>
          <p:cNvPr id="23" name="Picture Placeholder 19">
            <a:extLst>
              <a:ext uri="{FF2B5EF4-FFF2-40B4-BE49-F238E27FC236}">
                <a16:creationId xmlns:a16="http://schemas.microsoft.com/office/drawing/2014/main" id="{D9221B94-7267-4445-BA0C-D5760CCA2EA3}"/>
              </a:ext>
            </a:extLst>
          </p:cNvPr>
          <p:cNvSpPr>
            <a:spLocks noGrp="1"/>
          </p:cNvSpPr>
          <p:nvPr>
            <p:ph type="pic" sz="quarter" idx="16"/>
          </p:nvPr>
        </p:nvSpPr>
        <p:spPr>
          <a:xfrm>
            <a:off x="6777497" y="568979"/>
            <a:ext cx="1930400" cy="1354667"/>
          </a:xfrm>
        </p:spPr>
        <p:txBody>
          <a:bodyPr/>
          <a:lstStyle/>
          <a:p>
            <a:r>
              <a:rPr lang="en-US"/>
              <a:t>Click icon to add picture</a:t>
            </a:r>
          </a:p>
        </p:txBody>
      </p:sp>
      <p:sp>
        <p:nvSpPr>
          <p:cNvPr id="24" name="Text Placeholder 2">
            <a:extLst>
              <a:ext uri="{FF2B5EF4-FFF2-40B4-BE49-F238E27FC236}">
                <a16:creationId xmlns:a16="http://schemas.microsoft.com/office/drawing/2014/main" id="{97B7D4B4-F03E-4047-8B9F-6B657F7169B9}"/>
              </a:ext>
            </a:extLst>
          </p:cNvPr>
          <p:cNvSpPr>
            <a:spLocks noGrp="1"/>
          </p:cNvSpPr>
          <p:nvPr>
            <p:ph type="body" idx="1"/>
          </p:nvPr>
        </p:nvSpPr>
        <p:spPr>
          <a:xfrm>
            <a:off x="425451" y="2060714"/>
            <a:ext cx="1919625" cy="477685"/>
          </a:xfrm>
        </p:spPr>
        <p:txBody>
          <a:bodyPr anchor="t" anchorCtr="0">
            <a:normAutofit/>
          </a:bodyPr>
          <a:lstStyle>
            <a:lvl1pPr marL="0" indent="0">
              <a:buNone/>
              <a:defRPr sz="1200" b="1" i="0">
                <a:latin typeface="Gilroy Extra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5" name="Content Placeholder 3">
            <a:extLst>
              <a:ext uri="{FF2B5EF4-FFF2-40B4-BE49-F238E27FC236}">
                <a16:creationId xmlns:a16="http://schemas.microsoft.com/office/drawing/2014/main" id="{11303CCA-EAD5-DD43-AF48-7F23B38FE2A9}"/>
              </a:ext>
            </a:extLst>
          </p:cNvPr>
          <p:cNvSpPr>
            <a:spLocks noGrp="1"/>
          </p:cNvSpPr>
          <p:nvPr>
            <p:ph sz="half" idx="2"/>
          </p:nvPr>
        </p:nvSpPr>
        <p:spPr>
          <a:xfrm>
            <a:off x="4681699" y="4249777"/>
            <a:ext cx="4047749" cy="2062969"/>
          </a:xfrm>
        </p:spPr>
        <p:txBody>
          <a:bodyPr>
            <a:noAutofit/>
          </a:bodyPr>
          <a:lstStyle>
            <a:lvl1pPr>
              <a:defRPr sz="1800"/>
            </a:lvl1pPr>
            <a:lvl2pPr>
              <a:defRPr sz="1400"/>
            </a:lvl2pPr>
            <a:lvl3pPr>
              <a:defRPr sz="12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2">
            <a:extLst>
              <a:ext uri="{FF2B5EF4-FFF2-40B4-BE49-F238E27FC236}">
                <a16:creationId xmlns:a16="http://schemas.microsoft.com/office/drawing/2014/main" id="{908FE7A9-D6D9-3F46-9497-14FC7D0E74CF}"/>
              </a:ext>
            </a:extLst>
          </p:cNvPr>
          <p:cNvSpPr>
            <a:spLocks noGrp="1"/>
          </p:cNvSpPr>
          <p:nvPr>
            <p:ph type="body" idx="17"/>
          </p:nvPr>
        </p:nvSpPr>
        <p:spPr>
          <a:xfrm>
            <a:off x="2553575" y="2060714"/>
            <a:ext cx="1919625" cy="477685"/>
          </a:xfrm>
        </p:spPr>
        <p:txBody>
          <a:bodyPr anchor="t" anchorCtr="0">
            <a:normAutofit/>
          </a:bodyPr>
          <a:lstStyle>
            <a:lvl1pPr marL="0" indent="0">
              <a:buNone/>
              <a:defRPr sz="1200" b="1" i="0">
                <a:latin typeface="Gilroy Extra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7" name="Text Placeholder 2">
            <a:extLst>
              <a:ext uri="{FF2B5EF4-FFF2-40B4-BE49-F238E27FC236}">
                <a16:creationId xmlns:a16="http://schemas.microsoft.com/office/drawing/2014/main" id="{EE95EBC5-802F-DD44-B3B6-2007BACF7402}"/>
              </a:ext>
            </a:extLst>
          </p:cNvPr>
          <p:cNvSpPr>
            <a:spLocks noGrp="1"/>
          </p:cNvSpPr>
          <p:nvPr>
            <p:ph type="body" idx="18"/>
          </p:nvPr>
        </p:nvSpPr>
        <p:spPr>
          <a:xfrm>
            <a:off x="4681699" y="2060714"/>
            <a:ext cx="1919625" cy="477685"/>
          </a:xfrm>
        </p:spPr>
        <p:txBody>
          <a:bodyPr anchor="t" anchorCtr="0">
            <a:normAutofit/>
          </a:bodyPr>
          <a:lstStyle>
            <a:lvl1pPr marL="0" indent="0">
              <a:buNone/>
              <a:defRPr sz="1200" b="1" i="0">
                <a:latin typeface="Gilroy Extra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8" name="Text Placeholder 2">
            <a:extLst>
              <a:ext uri="{FF2B5EF4-FFF2-40B4-BE49-F238E27FC236}">
                <a16:creationId xmlns:a16="http://schemas.microsoft.com/office/drawing/2014/main" id="{4382284B-8258-CE49-9A0A-8F43239DEAC8}"/>
              </a:ext>
            </a:extLst>
          </p:cNvPr>
          <p:cNvSpPr>
            <a:spLocks noGrp="1"/>
          </p:cNvSpPr>
          <p:nvPr>
            <p:ph type="body" idx="19"/>
          </p:nvPr>
        </p:nvSpPr>
        <p:spPr>
          <a:xfrm>
            <a:off x="6809823" y="2060714"/>
            <a:ext cx="1919625" cy="477685"/>
          </a:xfrm>
        </p:spPr>
        <p:txBody>
          <a:bodyPr anchor="t" anchorCtr="0">
            <a:normAutofit/>
          </a:bodyPr>
          <a:lstStyle>
            <a:lvl1pPr marL="0" indent="0">
              <a:buNone/>
              <a:defRPr sz="1200" b="1" i="0">
                <a:latin typeface="Gilroy Extra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9" name="Text Placeholder 2">
            <a:extLst>
              <a:ext uri="{FF2B5EF4-FFF2-40B4-BE49-F238E27FC236}">
                <a16:creationId xmlns:a16="http://schemas.microsoft.com/office/drawing/2014/main" id="{E14DF3BD-1D06-5F4F-B0A6-71EF0614F8E0}"/>
              </a:ext>
            </a:extLst>
          </p:cNvPr>
          <p:cNvSpPr>
            <a:spLocks noGrp="1"/>
          </p:cNvSpPr>
          <p:nvPr>
            <p:ph type="body" idx="20"/>
          </p:nvPr>
        </p:nvSpPr>
        <p:spPr>
          <a:xfrm>
            <a:off x="541840" y="2772638"/>
            <a:ext cx="1726798" cy="460557"/>
          </a:xfrm>
        </p:spPr>
        <p:txBody>
          <a:bodyPr>
            <a:noAutofit/>
          </a:bodyPr>
          <a:lstStyle>
            <a:lvl1pPr marL="0" indent="0">
              <a:buNone/>
              <a:defRPr sz="12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30" name="Text Placeholder 2">
            <a:extLst>
              <a:ext uri="{FF2B5EF4-FFF2-40B4-BE49-F238E27FC236}">
                <a16:creationId xmlns:a16="http://schemas.microsoft.com/office/drawing/2014/main" id="{DE2B44F2-20BB-6D44-AC31-3D3A159E5069}"/>
              </a:ext>
            </a:extLst>
          </p:cNvPr>
          <p:cNvSpPr>
            <a:spLocks noGrp="1"/>
          </p:cNvSpPr>
          <p:nvPr>
            <p:ph type="body" idx="21"/>
          </p:nvPr>
        </p:nvSpPr>
        <p:spPr>
          <a:xfrm>
            <a:off x="2644538" y="2772638"/>
            <a:ext cx="1726798" cy="460557"/>
          </a:xfrm>
        </p:spPr>
        <p:txBody>
          <a:bodyPr>
            <a:noAutofit/>
          </a:bodyPr>
          <a:lstStyle>
            <a:lvl1pPr marL="0" indent="0">
              <a:buNone/>
              <a:defRPr sz="12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31" name="Text Placeholder 2">
            <a:extLst>
              <a:ext uri="{FF2B5EF4-FFF2-40B4-BE49-F238E27FC236}">
                <a16:creationId xmlns:a16="http://schemas.microsoft.com/office/drawing/2014/main" id="{64AD6FB5-DFB5-ED48-AB60-C781AD1E2992}"/>
              </a:ext>
            </a:extLst>
          </p:cNvPr>
          <p:cNvSpPr>
            <a:spLocks noGrp="1"/>
          </p:cNvSpPr>
          <p:nvPr>
            <p:ph type="body" idx="22"/>
          </p:nvPr>
        </p:nvSpPr>
        <p:spPr>
          <a:xfrm>
            <a:off x="4772662" y="2764992"/>
            <a:ext cx="1726798" cy="460557"/>
          </a:xfrm>
        </p:spPr>
        <p:txBody>
          <a:bodyPr>
            <a:noAutofit/>
          </a:bodyPr>
          <a:lstStyle>
            <a:lvl1pPr marL="0" indent="0">
              <a:buNone/>
              <a:defRPr sz="12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32" name="Text Placeholder 2">
            <a:extLst>
              <a:ext uri="{FF2B5EF4-FFF2-40B4-BE49-F238E27FC236}">
                <a16:creationId xmlns:a16="http://schemas.microsoft.com/office/drawing/2014/main" id="{0D86715B-982C-0A42-9B5A-6451A6C2A888}"/>
              </a:ext>
            </a:extLst>
          </p:cNvPr>
          <p:cNvSpPr>
            <a:spLocks noGrp="1"/>
          </p:cNvSpPr>
          <p:nvPr>
            <p:ph type="body" idx="23"/>
          </p:nvPr>
        </p:nvSpPr>
        <p:spPr>
          <a:xfrm>
            <a:off x="4761949" y="3534450"/>
            <a:ext cx="1726798" cy="460557"/>
          </a:xfrm>
        </p:spPr>
        <p:txBody>
          <a:bodyPr>
            <a:noAutofit/>
          </a:bodyPr>
          <a:lstStyle>
            <a:lvl1pPr marL="0" indent="0">
              <a:buNone/>
              <a:defRPr sz="12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36" name="Text Placeholder 2">
            <a:extLst>
              <a:ext uri="{FF2B5EF4-FFF2-40B4-BE49-F238E27FC236}">
                <a16:creationId xmlns:a16="http://schemas.microsoft.com/office/drawing/2014/main" id="{1B20C01E-8724-0E45-AC57-8AD020FA7283}"/>
              </a:ext>
            </a:extLst>
          </p:cNvPr>
          <p:cNvSpPr>
            <a:spLocks noGrp="1"/>
          </p:cNvSpPr>
          <p:nvPr>
            <p:ph type="body" idx="24"/>
          </p:nvPr>
        </p:nvSpPr>
        <p:spPr>
          <a:xfrm>
            <a:off x="2644538" y="3534450"/>
            <a:ext cx="1726798" cy="460557"/>
          </a:xfrm>
        </p:spPr>
        <p:txBody>
          <a:bodyPr>
            <a:noAutofit/>
          </a:bodyPr>
          <a:lstStyle>
            <a:lvl1pPr marL="0" indent="0">
              <a:buNone/>
              <a:defRPr sz="12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37" name="Text Placeholder 2">
            <a:extLst>
              <a:ext uri="{FF2B5EF4-FFF2-40B4-BE49-F238E27FC236}">
                <a16:creationId xmlns:a16="http://schemas.microsoft.com/office/drawing/2014/main" id="{33C453E5-07E1-CF43-B4D1-EC2E0B546769}"/>
              </a:ext>
            </a:extLst>
          </p:cNvPr>
          <p:cNvSpPr>
            <a:spLocks noGrp="1"/>
          </p:cNvSpPr>
          <p:nvPr>
            <p:ph type="body" idx="25"/>
          </p:nvPr>
        </p:nvSpPr>
        <p:spPr>
          <a:xfrm>
            <a:off x="521863" y="3534450"/>
            <a:ext cx="1726798" cy="460557"/>
          </a:xfrm>
        </p:spPr>
        <p:txBody>
          <a:bodyPr>
            <a:noAutofit/>
          </a:bodyPr>
          <a:lstStyle>
            <a:lvl1pPr marL="0" indent="0">
              <a:buNone/>
              <a:defRPr sz="12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38" name="Text Placeholder 2">
            <a:extLst>
              <a:ext uri="{FF2B5EF4-FFF2-40B4-BE49-F238E27FC236}">
                <a16:creationId xmlns:a16="http://schemas.microsoft.com/office/drawing/2014/main" id="{87180D42-D1E7-9642-B519-7DDDCECDFCBF}"/>
              </a:ext>
            </a:extLst>
          </p:cNvPr>
          <p:cNvSpPr>
            <a:spLocks noGrp="1"/>
          </p:cNvSpPr>
          <p:nvPr>
            <p:ph type="body" idx="26"/>
          </p:nvPr>
        </p:nvSpPr>
        <p:spPr>
          <a:xfrm>
            <a:off x="2644538" y="4318347"/>
            <a:ext cx="1726798" cy="460557"/>
          </a:xfrm>
        </p:spPr>
        <p:txBody>
          <a:bodyPr>
            <a:noAutofit/>
          </a:bodyPr>
          <a:lstStyle>
            <a:lvl1pPr marL="0" indent="0">
              <a:buNone/>
              <a:defRPr sz="12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39" name="Text Placeholder 2">
            <a:extLst>
              <a:ext uri="{FF2B5EF4-FFF2-40B4-BE49-F238E27FC236}">
                <a16:creationId xmlns:a16="http://schemas.microsoft.com/office/drawing/2014/main" id="{F7C6D409-C174-0941-BBFC-6F7D5BF69E49}"/>
              </a:ext>
            </a:extLst>
          </p:cNvPr>
          <p:cNvSpPr>
            <a:spLocks noGrp="1"/>
          </p:cNvSpPr>
          <p:nvPr>
            <p:ph type="body" idx="27"/>
          </p:nvPr>
        </p:nvSpPr>
        <p:spPr>
          <a:xfrm>
            <a:off x="521863" y="4318347"/>
            <a:ext cx="1726798" cy="460557"/>
          </a:xfrm>
        </p:spPr>
        <p:txBody>
          <a:bodyPr>
            <a:noAutofit/>
          </a:bodyPr>
          <a:lstStyle>
            <a:lvl1pPr marL="0" indent="0">
              <a:buNone/>
              <a:defRPr sz="12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0" name="Text Placeholder 2">
            <a:extLst>
              <a:ext uri="{FF2B5EF4-FFF2-40B4-BE49-F238E27FC236}">
                <a16:creationId xmlns:a16="http://schemas.microsoft.com/office/drawing/2014/main" id="{CBF3BB95-6095-D240-807F-F074B52CB91F}"/>
              </a:ext>
            </a:extLst>
          </p:cNvPr>
          <p:cNvSpPr>
            <a:spLocks noGrp="1"/>
          </p:cNvSpPr>
          <p:nvPr>
            <p:ph type="body" idx="28"/>
          </p:nvPr>
        </p:nvSpPr>
        <p:spPr>
          <a:xfrm>
            <a:off x="521863" y="5089526"/>
            <a:ext cx="1726798" cy="460557"/>
          </a:xfrm>
        </p:spPr>
        <p:txBody>
          <a:bodyPr>
            <a:noAutofit/>
          </a:bodyPr>
          <a:lstStyle>
            <a:lvl1pPr marL="0" indent="0">
              <a:buNone/>
              <a:defRPr sz="12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1" name="Text Placeholder 2">
            <a:extLst>
              <a:ext uri="{FF2B5EF4-FFF2-40B4-BE49-F238E27FC236}">
                <a16:creationId xmlns:a16="http://schemas.microsoft.com/office/drawing/2014/main" id="{C49516AD-A245-3F4E-9046-EF0625FEC910}"/>
              </a:ext>
            </a:extLst>
          </p:cNvPr>
          <p:cNvSpPr>
            <a:spLocks noGrp="1"/>
          </p:cNvSpPr>
          <p:nvPr>
            <p:ph type="body" idx="29"/>
          </p:nvPr>
        </p:nvSpPr>
        <p:spPr>
          <a:xfrm>
            <a:off x="6889889" y="2757772"/>
            <a:ext cx="1726798" cy="460557"/>
          </a:xfrm>
        </p:spPr>
        <p:txBody>
          <a:bodyPr>
            <a:noAutofit/>
          </a:bodyPr>
          <a:lstStyle>
            <a:lvl1pPr marL="0" indent="0">
              <a:buNone/>
              <a:defRPr sz="12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815174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ilest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A1431-A902-1541-85E1-EBA8249D89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D1F7BA-0E8B-CA45-BABA-C437BBD0BE1D}"/>
              </a:ext>
            </a:extLst>
          </p:cNvPr>
          <p:cNvSpPr>
            <a:spLocks noGrp="1"/>
          </p:cNvSpPr>
          <p:nvPr>
            <p:ph type="dt" sz="half" idx="10"/>
          </p:nvPr>
        </p:nvSpPr>
        <p:spPr/>
        <p:txBody>
          <a:bodyPr/>
          <a:lstStyle/>
          <a:p>
            <a:fld id="{81C00D31-9664-2543-91E9-8AC279D082C7}" type="datetime8">
              <a:rPr lang="fr-BE" smtClean="0"/>
              <a:t>30/05/22 13:43</a:t>
            </a:fld>
            <a:endParaRPr lang="en-US"/>
          </a:p>
        </p:txBody>
      </p:sp>
      <p:sp>
        <p:nvSpPr>
          <p:cNvPr id="4" name="Footer Placeholder 3">
            <a:extLst>
              <a:ext uri="{FF2B5EF4-FFF2-40B4-BE49-F238E27FC236}">
                <a16:creationId xmlns:a16="http://schemas.microsoft.com/office/drawing/2014/main" id="{5E1B28C5-7C2F-BC40-B61D-FA609F836B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766F00-B214-E948-AC57-2EAB19174CE7}"/>
              </a:ext>
            </a:extLst>
          </p:cNvPr>
          <p:cNvSpPr>
            <a:spLocks noGrp="1"/>
          </p:cNvSpPr>
          <p:nvPr>
            <p:ph type="sldNum" sz="quarter" idx="12"/>
          </p:nvPr>
        </p:nvSpPr>
        <p:spPr/>
        <p:txBody>
          <a:bodyPr/>
          <a:lstStyle/>
          <a:p>
            <a:fld id="{97F8293E-0E89-3244-9ABC-36B38A9E567F}" type="slidenum">
              <a:rPr lang="en-US" smtClean="0"/>
              <a:pPr/>
              <a:t>‹N°›</a:t>
            </a:fld>
            <a:endParaRPr lang="en-US"/>
          </a:p>
        </p:txBody>
      </p:sp>
      <p:sp>
        <p:nvSpPr>
          <p:cNvPr id="13" name="object 288">
            <a:extLst>
              <a:ext uri="{FF2B5EF4-FFF2-40B4-BE49-F238E27FC236}">
                <a16:creationId xmlns:a16="http://schemas.microsoft.com/office/drawing/2014/main" id="{BA0A56B6-4D74-994B-BE1B-892904E20F88}"/>
              </a:ext>
            </a:extLst>
          </p:cNvPr>
          <p:cNvSpPr/>
          <p:nvPr/>
        </p:nvSpPr>
        <p:spPr>
          <a:xfrm flipH="1">
            <a:off x="1098931" y="3506459"/>
            <a:ext cx="20360" cy="1149243"/>
          </a:xfrm>
          <a:custGeom>
            <a:avLst/>
            <a:gdLst/>
            <a:ahLst/>
            <a:cxnLst/>
            <a:rect l="l" t="t" r="r" b="b"/>
            <a:pathLst>
              <a:path w="25400" h="1095108">
                <a:moveTo>
                  <a:pt x="12700" y="12700"/>
                </a:moveTo>
                <a:lnTo>
                  <a:pt x="12700" y="1082409"/>
                </a:lnTo>
              </a:path>
            </a:pathLst>
          </a:custGeom>
          <a:solidFill>
            <a:schemeClr val="bg1"/>
          </a:solidFill>
          <a:ln w="25400">
            <a:noFill/>
          </a:ln>
        </p:spPr>
        <p:txBody>
          <a:bodyPr wrap="square" lIns="0" tIns="0" rIns="0" bIns="0" rtlCol="0">
            <a:noAutofit/>
          </a:bodyPr>
          <a:lstStyle/>
          <a:p>
            <a:endParaRPr sz="2400"/>
          </a:p>
        </p:txBody>
      </p:sp>
      <p:sp>
        <p:nvSpPr>
          <p:cNvPr id="29" name="Text Placeholder 17">
            <a:extLst>
              <a:ext uri="{FF2B5EF4-FFF2-40B4-BE49-F238E27FC236}">
                <a16:creationId xmlns:a16="http://schemas.microsoft.com/office/drawing/2014/main" id="{3BC5923F-21C3-9E45-B6E6-4BD164029870}"/>
              </a:ext>
            </a:extLst>
          </p:cNvPr>
          <p:cNvSpPr>
            <a:spLocks noGrp="1"/>
          </p:cNvSpPr>
          <p:nvPr userDrawn="1">
            <p:ph type="body" sz="quarter" idx="14"/>
          </p:nvPr>
        </p:nvSpPr>
        <p:spPr>
          <a:xfrm>
            <a:off x="496807" y="5304969"/>
            <a:ext cx="1518348" cy="683691"/>
          </a:xfrm>
        </p:spPr>
        <p:txBody>
          <a:bodyPr>
            <a:noAutofit/>
          </a:bodyPr>
          <a:lstStyle>
            <a:lvl1pPr marL="0" indent="0">
              <a:buFontTx/>
              <a:buNone/>
              <a:defRPr sz="1000">
                <a:solidFill>
                  <a:schemeClr val="tx1"/>
                </a:solidFill>
              </a:defRPr>
            </a:lvl1pPr>
            <a:lvl2pPr marL="342900" indent="0">
              <a:buFontTx/>
              <a:buNone/>
              <a:defRPr sz="1000">
                <a:solidFill>
                  <a:schemeClr val="bg1"/>
                </a:solidFill>
              </a:defRPr>
            </a:lvl2pPr>
            <a:lvl3pPr marL="685800" indent="0">
              <a:buFontTx/>
              <a:buNone/>
              <a:defRPr sz="1000">
                <a:solidFill>
                  <a:schemeClr val="bg1"/>
                </a:solidFill>
              </a:defRPr>
            </a:lvl3pPr>
            <a:lvl4pPr marL="1028700" indent="0">
              <a:buFontTx/>
              <a:buNone/>
              <a:defRPr sz="1000">
                <a:solidFill>
                  <a:schemeClr val="bg1"/>
                </a:solidFill>
              </a:defRPr>
            </a:lvl4pPr>
            <a:lvl5pPr marL="1371600" indent="0">
              <a:buFontTx/>
              <a:buNone/>
              <a:defRPr sz="1000">
                <a:solidFill>
                  <a:schemeClr val="bg1"/>
                </a:solidFill>
              </a:defRPr>
            </a:lvl5pPr>
          </a:lstStyle>
          <a:p>
            <a:pPr lvl="0"/>
            <a:r>
              <a:rPr lang="en-US"/>
              <a:t>Edit Master text styles</a:t>
            </a:r>
          </a:p>
        </p:txBody>
      </p:sp>
      <p:sp>
        <p:nvSpPr>
          <p:cNvPr id="30" name="Text Placeholder 17">
            <a:extLst>
              <a:ext uri="{FF2B5EF4-FFF2-40B4-BE49-F238E27FC236}">
                <a16:creationId xmlns:a16="http://schemas.microsoft.com/office/drawing/2014/main" id="{63D06CC9-CAD1-B945-8BB1-D2C574153A62}"/>
              </a:ext>
            </a:extLst>
          </p:cNvPr>
          <p:cNvSpPr>
            <a:spLocks noGrp="1"/>
          </p:cNvSpPr>
          <p:nvPr userDrawn="1">
            <p:ph type="body" sz="quarter" idx="15"/>
          </p:nvPr>
        </p:nvSpPr>
        <p:spPr>
          <a:xfrm>
            <a:off x="2173927" y="5311659"/>
            <a:ext cx="1518348" cy="683691"/>
          </a:xfrm>
        </p:spPr>
        <p:txBody>
          <a:bodyPr>
            <a:noAutofit/>
          </a:bodyPr>
          <a:lstStyle>
            <a:lvl1pPr marL="0" indent="0">
              <a:buFontTx/>
              <a:buNone/>
              <a:defRPr sz="1000">
                <a:solidFill>
                  <a:schemeClr val="tx1"/>
                </a:solidFill>
              </a:defRPr>
            </a:lvl1pPr>
            <a:lvl2pPr marL="342900" indent="0">
              <a:buFontTx/>
              <a:buNone/>
              <a:defRPr sz="1000">
                <a:solidFill>
                  <a:schemeClr val="bg1"/>
                </a:solidFill>
              </a:defRPr>
            </a:lvl2pPr>
            <a:lvl3pPr marL="685800" indent="0">
              <a:buFontTx/>
              <a:buNone/>
              <a:defRPr sz="1000">
                <a:solidFill>
                  <a:schemeClr val="bg1"/>
                </a:solidFill>
              </a:defRPr>
            </a:lvl3pPr>
            <a:lvl4pPr marL="1028700" indent="0">
              <a:buFontTx/>
              <a:buNone/>
              <a:defRPr sz="1000">
                <a:solidFill>
                  <a:schemeClr val="bg1"/>
                </a:solidFill>
              </a:defRPr>
            </a:lvl4pPr>
            <a:lvl5pPr marL="1371600" indent="0">
              <a:buFontTx/>
              <a:buNone/>
              <a:defRPr sz="1000">
                <a:solidFill>
                  <a:schemeClr val="bg1"/>
                </a:solidFill>
              </a:defRPr>
            </a:lvl5pPr>
          </a:lstStyle>
          <a:p>
            <a:pPr lvl="0"/>
            <a:r>
              <a:rPr lang="en-US"/>
              <a:t>Edit Master text styles</a:t>
            </a:r>
          </a:p>
        </p:txBody>
      </p:sp>
      <p:sp>
        <p:nvSpPr>
          <p:cNvPr id="31" name="Text Placeholder 17">
            <a:extLst>
              <a:ext uri="{FF2B5EF4-FFF2-40B4-BE49-F238E27FC236}">
                <a16:creationId xmlns:a16="http://schemas.microsoft.com/office/drawing/2014/main" id="{C7EAB61B-7292-A041-BFD1-66CE67F02CED}"/>
              </a:ext>
            </a:extLst>
          </p:cNvPr>
          <p:cNvSpPr>
            <a:spLocks noGrp="1"/>
          </p:cNvSpPr>
          <p:nvPr userDrawn="1">
            <p:ph type="body" sz="quarter" idx="16"/>
          </p:nvPr>
        </p:nvSpPr>
        <p:spPr>
          <a:xfrm>
            <a:off x="3870430" y="5302784"/>
            <a:ext cx="1518348" cy="683691"/>
          </a:xfrm>
        </p:spPr>
        <p:txBody>
          <a:bodyPr>
            <a:noAutofit/>
          </a:bodyPr>
          <a:lstStyle>
            <a:lvl1pPr marL="0" indent="0">
              <a:buFontTx/>
              <a:buNone/>
              <a:defRPr sz="1000">
                <a:solidFill>
                  <a:schemeClr val="tx1"/>
                </a:solidFill>
              </a:defRPr>
            </a:lvl1pPr>
            <a:lvl2pPr marL="342900" indent="0">
              <a:buFontTx/>
              <a:buNone/>
              <a:defRPr sz="1000">
                <a:solidFill>
                  <a:schemeClr val="bg1"/>
                </a:solidFill>
              </a:defRPr>
            </a:lvl2pPr>
            <a:lvl3pPr marL="685800" indent="0">
              <a:buFontTx/>
              <a:buNone/>
              <a:defRPr sz="1000">
                <a:solidFill>
                  <a:schemeClr val="bg1"/>
                </a:solidFill>
              </a:defRPr>
            </a:lvl3pPr>
            <a:lvl4pPr marL="1028700" indent="0">
              <a:buFontTx/>
              <a:buNone/>
              <a:defRPr sz="1000">
                <a:solidFill>
                  <a:schemeClr val="bg1"/>
                </a:solidFill>
              </a:defRPr>
            </a:lvl4pPr>
            <a:lvl5pPr marL="1371600" indent="0">
              <a:buFontTx/>
              <a:buNone/>
              <a:defRPr sz="1000">
                <a:solidFill>
                  <a:schemeClr val="bg1"/>
                </a:solidFill>
              </a:defRPr>
            </a:lvl5pPr>
          </a:lstStyle>
          <a:p>
            <a:pPr lvl="0"/>
            <a:r>
              <a:rPr lang="en-US"/>
              <a:t>Edit Master text styles</a:t>
            </a:r>
          </a:p>
        </p:txBody>
      </p:sp>
      <p:sp>
        <p:nvSpPr>
          <p:cNvPr id="32" name="Text Placeholder 17">
            <a:extLst>
              <a:ext uri="{FF2B5EF4-FFF2-40B4-BE49-F238E27FC236}">
                <a16:creationId xmlns:a16="http://schemas.microsoft.com/office/drawing/2014/main" id="{8D146035-935A-9F4D-A542-15F61B54E09D}"/>
              </a:ext>
            </a:extLst>
          </p:cNvPr>
          <p:cNvSpPr>
            <a:spLocks noGrp="1"/>
          </p:cNvSpPr>
          <p:nvPr userDrawn="1">
            <p:ph type="body" sz="quarter" idx="17"/>
          </p:nvPr>
        </p:nvSpPr>
        <p:spPr>
          <a:xfrm>
            <a:off x="5566933" y="5304969"/>
            <a:ext cx="1518348" cy="683691"/>
          </a:xfrm>
        </p:spPr>
        <p:txBody>
          <a:bodyPr>
            <a:noAutofit/>
          </a:bodyPr>
          <a:lstStyle>
            <a:lvl1pPr marL="0" indent="0">
              <a:buFontTx/>
              <a:buNone/>
              <a:defRPr sz="1000">
                <a:solidFill>
                  <a:schemeClr val="tx1"/>
                </a:solidFill>
              </a:defRPr>
            </a:lvl1pPr>
            <a:lvl2pPr marL="342900" indent="0">
              <a:buFontTx/>
              <a:buNone/>
              <a:defRPr sz="1000">
                <a:solidFill>
                  <a:schemeClr val="bg1"/>
                </a:solidFill>
              </a:defRPr>
            </a:lvl2pPr>
            <a:lvl3pPr marL="685800" indent="0">
              <a:buFontTx/>
              <a:buNone/>
              <a:defRPr sz="1000">
                <a:solidFill>
                  <a:schemeClr val="bg1"/>
                </a:solidFill>
              </a:defRPr>
            </a:lvl3pPr>
            <a:lvl4pPr marL="1028700" indent="0">
              <a:buFontTx/>
              <a:buNone/>
              <a:defRPr sz="1000">
                <a:solidFill>
                  <a:schemeClr val="bg1"/>
                </a:solidFill>
              </a:defRPr>
            </a:lvl4pPr>
            <a:lvl5pPr marL="1371600" indent="0">
              <a:buFontTx/>
              <a:buNone/>
              <a:defRPr sz="1000">
                <a:solidFill>
                  <a:schemeClr val="bg1"/>
                </a:solidFill>
              </a:defRPr>
            </a:lvl5pPr>
          </a:lstStyle>
          <a:p>
            <a:pPr lvl="0"/>
            <a:r>
              <a:rPr lang="en-US"/>
              <a:t>Edit Master text styles</a:t>
            </a:r>
          </a:p>
        </p:txBody>
      </p:sp>
      <p:sp>
        <p:nvSpPr>
          <p:cNvPr id="33" name="Text Placeholder 17">
            <a:extLst>
              <a:ext uri="{FF2B5EF4-FFF2-40B4-BE49-F238E27FC236}">
                <a16:creationId xmlns:a16="http://schemas.microsoft.com/office/drawing/2014/main" id="{62086F6A-6B9C-4B4F-A68E-BD1BF6249B38}"/>
              </a:ext>
            </a:extLst>
          </p:cNvPr>
          <p:cNvSpPr>
            <a:spLocks noGrp="1"/>
          </p:cNvSpPr>
          <p:nvPr userDrawn="1">
            <p:ph type="body" sz="quarter" idx="18"/>
          </p:nvPr>
        </p:nvSpPr>
        <p:spPr>
          <a:xfrm>
            <a:off x="7244053" y="5302784"/>
            <a:ext cx="1518348" cy="683691"/>
          </a:xfrm>
        </p:spPr>
        <p:txBody>
          <a:bodyPr>
            <a:noAutofit/>
          </a:bodyPr>
          <a:lstStyle>
            <a:lvl1pPr marL="0" indent="0">
              <a:buFontTx/>
              <a:buNone/>
              <a:defRPr sz="1000">
                <a:solidFill>
                  <a:schemeClr val="tx1"/>
                </a:solidFill>
              </a:defRPr>
            </a:lvl1pPr>
            <a:lvl2pPr marL="342900" indent="0">
              <a:buFontTx/>
              <a:buNone/>
              <a:defRPr sz="1000">
                <a:solidFill>
                  <a:schemeClr val="bg1"/>
                </a:solidFill>
              </a:defRPr>
            </a:lvl2pPr>
            <a:lvl3pPr marL="685800" indent="0">
              <a:buFontTx/>
              <a:buNone/>
              <a:defRPr sz="1000">
                <a:solidFill>
                  <a:schemeClr val="bg1"/>
                </a:solidFill>
              </a:defRPr>
            </a:lvl3pPr>
            <a:lvl4pPr marL="1028700" indent="0">
              <a:buFontTx/>
              <a:buNone/>
              <a:defRPr sz="1000">
                <a:solidFill>
                  <a:schemeClr val="bg1"/>
                </a:solidFill>
              </a:defRPr>
            </a:lvl4pPr>
            <a:lvl5pPr marL="1371600" indent="0">
              <a:buFontTx/>
              <a:buNone/>
              <a:defRPr sz="1000">
                <a:solidFill>
                  <a:schemeClr val="bg1"/>
                </a:solidFill>
              </a:defRPr>
            </a:lvl5pPr>
          </a:lstStyle>
          <a:p>
            <a:pPr lvl="0"/>
            <a:r>
              <a:rPr lang="en-US"/>
              <a:t>Edit Master text styles</a:t>
            </a:r>
          </a:p>
        </p:txBody>
      </p:sp>
      <p:sp>
        <p:nvSpPr>
          <p:cNvPr id="20" name="Oval 19">
            <a:extLst>
              <a:ext uri="{FF2B5EF4-FFF2-40B4-BE49-F238E27FC236}">
                <a16:creationId xmlns:a16="http://schemas.microsoft.com/office/drawing/2014/main" id="{E3EB341F-EB6F-444B-AF05-AB832EBE82BD}"/>
              </a:ext>
            </a:extLst>
          </p:cNvPr>
          <p:cNvSpPr>
            <a:spLocks noChangeAspect="1"/>
          </p:cNvSpPr>
          <p:nvPr userDrawn="1"/>
        </p:nvSpPr>
        <p:spPr>
          <a:xfrm>
            <a:off x="540159" y="1988868"/>
            <a:ext cx="1188000" cy="1584000"/>
          </a:xfrm>
          <a:prstGeom prst="ellipse">
            <a:avLst/>
          </a:prstGeom>
          <a:solidFill>
            <a:srgbClr val="FF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Picture Placeholder 20">
            <a:extLst>
              <a:ext uri="{FF2B5EF4-FFF2-40B4-BE49-F238E27FC236}">
                <a16:creationId xmlns:a16="http://schemas.microsoft.com/office/drawing/2014/main" id="{1611E355-1917-DA45-B80E-F4A7BA328A04}"/>
              </a:ext>
            </a:extLst>
          </p:cNvPr>
          <p:cNvSpPr>
            <a:spLocks noGrp="1"/>
          </p:cNvSpPr>
          <p:nvPr userDrawn="1">
            <p:ph type="pic" sz="quarter" idx="19"/>
          </p:nvPr>
        </p:nvSpPr>
        <p:spPr>
          <a:xfrm>
            <a:off x="795507" y="2449579"/>
            <a:ext cx="636587" cy="632883"/>
          </a:xfrm>
        </p:spPr>
        <p:txBody>
          <a:bodyPr>
            <a:normAutofit/>
          </a:bodyPr>
          <a:lstStyle>
            <a:lvl1pPr marL="0" indent="0">
              <a:buFontTx/>
              <a:buNone/>
              <a:defRPr sz="1100"/>
            </a:lvl1pPr>
          </a:lstStyle>
          <a:p>
            <a:r>
              <a:rPr lang="en-US"/>
              <a:t>Click icon to add picture</a:t>
            </a:r>
            <a:endParaRPr lang="en-US" dirty="0"/>
          </a:p>
        </p:txBody>
      </p:sp>
      <p:sp>
        <p:nvSpPr>
          <p:cNvPr id="39" name="Oval 38">
            <a:extLst>
              <a:ext uri="{FF2B5EF4-FFF2-40B4-BE49-F238E27FC236}">
                <a16:creationId xmlns:a16="http://schemas.microsoft.com/office/drawing/2014/main" id="{608B1EA5-F538-FD4E-8EC0-6E67D16B6BDF}"/>
              </a:ext>
            </a:extLst>
          </p:cNvPr>
          <p:cNvSpPr>
            <a:spLocks noChangeAspect="1"/>
          </p:cNvSpPr>
          <p:nvPr userDrawn="1"/>
        </p:nvSpPr>
        <p:spPr>
          <a:xfrm>
            <a:off x="2299728" y="1988868"/>
            <a:ext cx="1188000" cy="1584000"/>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Oval 39">
            <a:extLst>
              <a:ext uri="{FF2B5EF4-FFF2-40B4-BE49-F238E27FC236}">
                <a16:creationId xmlns:a16="http://schemas.microsoft.com/office/drawing/2014/main" id="{5BA6244D-A55D-C644-B5E8-B52AED00BAD2}"/>
              </a:ext>
            </a:extLst>
          </p:cNvPr>
          <p:cNvSpPr>
            <a:spLocks noChangeAspect="1"/>
          </p:cNvSpPr>
          <p:nvPr userDrawn="1"/>
        </p:nvSpPr>
        <p:spPr>
          <a:xfrm>
            <a:off x="4059297" y="1988868"/>
            <a:ext cx="1188000" cy="1584000"/>
          </a:xfrm>
          <a:prstGeom prst="ellipse">
            <a:avLst/>
          </a:prstGeom>
          <a:solidFill>
            <a:srgbClr val="FF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1" name="Oval 40">
            <a:extLst>
              <a:ext uri="{FF2B5EF4-FFF2-40B4-BE49-F238E27FC236}">
                <a16:creationId xmlns:a16="http://schemas.microsoft.com/office/drawing/2014/main" id="{3E0DF227-5BB2-7147-BFAB-1F70360EDC79}"/>
              </a:ext>
            </a:extLst>
          </p:cNvPr>
          <p:cNvSpPr>
            <a:spLocks noChangeAspect="1"/>
          </p:cNvSpPr>
          <p:nvPr userDrawn="1"/>
        </p:nvSpPr>
        <p:spPr>
          <a:xfrm>
            <a:off x="5818866" y="1988868"/>
            <a:ext cx="1188000" cy="1584000"/>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Oval 41">
            <a:extLst>
              <a:ext uri="{FF2B5EF4-FFF2-40B4-BE49-F238E27FC236}">
                <a16:creationId xmlns:a16="http://schemas.microsoft.com/office/drawing/2014/main" id="{E8FBE9C2-7B2F-404F-A60A-155B60C45B95}"/>
              </a:ext>
            </a:extLst>
          </p:cNvPr>
          <p:cNvSpPr>
            <a:spLocks noChangeAspect="1"/>
          </p:cNvSpPr>
          <p:nvPr userDrawn="1"/>
        </p:nvSpPr>
        <p:spPr>
          <a:xfrm>
            <a:off x="7578434" y="1988868"/>
            <a:ext cx="1188000" cy="1584000"/>
          </a:xfrm>
          <a:prstGeom prst="ellipse">
            <a:avLst/>
          </a:prstGeom>
          <a:solidFill>
            <a:srgbClr val="FF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Picture Placeholder 20">
            <a:extLst>
              <a:ext uri="{FF2B5EF4-FFF2-40B4-BE49-F238E27FC236}">
                <a16:creationId xmlns:a16="http://schemas.microsoft.com/office/drawing/2014/main" id="{5EB76F5F-30F2-6246-9F49-91DC0A4650F1}"/>
              </a:ext>
            </a:extLst>
          </p:cNvPr>
          <p:cNvSpPr>
            <a:spLocks noGrp="1"/>
          </p:cNvSpPr>
          <p:nvPr userDrawn="1">
            <p:ph type="pic" sz="quarter" idx="20"/>
          </p:nvPr>
        </p:nvSpPr>
        <p:spPr>
          <a:xfrm>
            <a:off x="2614808" y="2485356"/>
            <a:ext cx="636587" cy="632883"/>
          </a:xfrm>
        </p:spPr>
        <p:txBody>
          <a:bodyPr>
            <a:normAutofit/>
          </a:bodyPr>
          <a:lstStyle>
            <a:lvl1pPr marL="0" indent="0">
              <a:buFontTx/>
              <a:buNone/>
              <a:defRPr sz="1100"/>
            </a:lvl1pPr>
          </a:lstStyle>
          <a:p>
            <a:r>
              <a:rPr lang="en-US"/>
              <a:t>Click icon to add picture</a:t>
            </a:r>
            <a:endParaRPr lang="en-US" dirty="0"/>
          </a:p>
        </p:txBody>
      </p:sp>
      <p:sp>
        <p:nvSpPr>
          <p:cNvPr id="36" name="Picture Placeholder 20">
            <a:extLst>
              <a:ext uri="{FF2B5EF4-FFF2-40B4-BE49-F238E27FC236}">
                <a16:creationId xmlns:a16="http://schemas.microsoft.com/office/drawing/2014/main" id="{F5291436-E44F-FE4A-AA0E-D9B9B01B132F}"/>
              </a:ext>
            </a:extLst>
          </p:cNvPr>
          <p:cNvSpPr>
            <a:spLocks noGrp="1"/>
          </p:cNvSpPr>
          <p:nvPr userDrawn="1">
            <p:ph type="pic" sz="quarter" idx="21"/>
          </p:nvPr>
        </p:nvSpPr>
        <p:spPr>
          <a:xfrm>
            <a:off x="4345187" y="2457400"/>
            <a:ext cx="636587" cy="632883"/>
          </a:xfrm>
        </p:spPr>
        <p:txBody>
          <a:bodyPr>
            <a:normAutofit/>
          </a:bodyPr>
          <a:lstStyle>
            <a:lvl1pPr marL="0" indent="0">
              <a:buFontTx/>
              <a:buNone/>
              <a:defRPr sz="1100"/>
            </a:lvl1pPr>
          </a:lstStyle>
          <a:p>
            <a:r>
              <a:rPr lang="en-US"/>
              <a:t>Click icon to add picture</a:t>
            </a:r>
            <a:endParaRPr lang="en-US" dirty="0"/>
          </a:p>
        </p:txBody>
      </p:sp>
      <p:sp>
        <p:nvSpPr>
          <p:cNvPr id="37" name="Picture Placeholder 20">
            <a:extLst>
              <a:ext uri="{FF2B5EF4-FFF2-40B4-BE49-F238E27FC236}">
                <a16:creationId xmlns:a16="http://schemas.microsoft.com/office/drawing/2014/main" id="{DF60BADB-A67E-5D44-87B8-89FBA6BB3F45}"/>
              </a:ext>
            </a:extLst>
          </p:cNvPr>
          <p:cNvSpPr>
            <a:spLocks noGrp="1"/>
          </p:cNvSpPr>
          <p:nvPr userDrawn="1">
            <p:ph type="pic" sz="quarter" idx="22"/>
          </p:nvPr>
        </p:nvSpPr>
        <p:spPr>
          <a:xfrm>
            <a:off x="6158194" y="2464239"/>
            <a:ext cx="636587" cy="632883"/>
          </a:xfrm>
        </p:spPr>
        <p:txBody>
          <a:bodyPr>
            <a:normAutofit/>
          </a:bodyPr>
          <a:lstStyle>
            <a:lvl1pPr marL="0" indent="0">
              <a:buFontTx/>
              <a:buNone/>
              <a:defRPr sz="1100"/>
            </a:lvl1pPr>
          </a:lstStyle>
          <a:p>
            <a:r>
              <a:rPr lang="en-US"/>
              <a:t>Click icon to add picture</a:t>
            </a:r>
            <a:endParaRPr lang="en-US" dirty="0"/>
          </a:p>
        </p:txBody>
      </p:sp>
      <p:sp>
        <p:nvSpPr>
          <p:cNvPr id="38" name="Picture Placeholder 20">
            <a:extLst>
              <a:ext uri="{FF2B5EF4-FFF2-40B4-BE49-F238E27FC236}">
                <a16:creationId xmlns:a16="http://schemas.microsoft.com/office/drawing/2014/main" id="{17BA1F7E-51E9-3441-A625-56E67701A03C}"/>
              </a:ext>
            </a:extLst>
          </p:cNvPr>
          <p:cNvSpPr>
            <a:spLocks noGrp="1"/>
          </p:cNvSpPr>
          <p:nvPr userDrawn="1">
            <p:ph type="pic" sz="quarter" idx="23"/>
          </p:nvPr>
        </p:nvSpPr>
        <p:spPr>
          <a:xfrm>
            <a:off x="7864042" y="2433887"/>
            <a:ext cx="636587" cy="632883"/>
          </a:xfrm>
        </p:spPr>
        <p:txBody>
          <a:bodyPr>
            <a:normAutofit/>
          </a:bodyPr>
          <a:lstStyle>
            <a:lvl1pPr marL="0" indent="0">
              <a:buFontTx/>
              <a:buNone/>
              <a:defRPr sz="1100"/>
            </a:lvl1pPr>
          </a:lstStyle>
          <a:p>
            <a:r>
              <a:rPr lang="en-US"/>
              <a:t>Click icon to add picture</a:t>
            </a:r>
            <a:endParaRPr lang="en-US" dirty="0"/>
          </a:p>
        </p:txBody>
      </p:sp>
      <p:cxnSp>
        <p:nvCxnSpPr>
          <p:cNvPr id="23" name="Straight Connector 22">
            <a:extLst>
              <a:ext uri="{FF2B5EF4-FFF2-40B4-BE49-F238E27FC236}">
                <a16:creationId xmlns:a16="http://schemas.microsoft.com/office/drawing/2014/main" id="{35C7683A-AF36-5347-9BDA-D7DDAD660D91}"/>
              </a:ext>
            </a:extLst>
          </p:cNvPr>
          <p:cNvCxnSpPr/>
          <p:nvPr userDrawn="1"/>
        </p:nvCxnSpPr>
        <p:spPr>
          <a:xfrm flipV="1">
            <a:off x="-111512" y="3925230"/>
            <a:ext cx="9255512" cy="1169639"/>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057C38D-C6EE-A64A-9B8B-1C0003EE51C4}"/>
              </a:ext>
            </a:extLst>
          </p:cNvPr>
          <p:cNvCxnSpPr>
            <a:stCxn id="20" idx="4"/>
          </p:cNvCxnSpPr>
          <p:nvPr userDrawn="1"/>
        </p:nvCxnSpPr>
        <p:spPr>
          <a:xfrm>
            <a:off x="1134159" y="3572868"/>
            <a:ext cx="0" cy="1353493"/>
          </a:xfrm>
          <a:prstGeom prst="line">
            <a:avLst/>
          </a:prstGeom>
          <a:ln w="19050">
            <a:solidFill>
              <a:srgbClr val="FFC8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DD5B06A-9D58-5349-A601-E2B30CA6DC5E}"/>
              </a:ext>
            </a:extLst>
          </p:cNvPr>
          <p:cNvCxnSpPr>
            <a:cxnSpLocks/>
            <a:stCxn id="39" idx="4"/>
          </p:cNvCxnSpPr>
          <p:nvPr userDrawn="1"/>
        </p:nvCxnSpPr>
        <p:spPr>
          <a:xfrm>
            <a:off x="2893728" y="3572868"/>
            <a:ext cx="0" cy="115433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D2B0416-8B52-2F48-A786-6E24CAED06AB}"/>
              </a:ext>
            </a:extLst>
          </p:cNvPr>
          <p:cNvCxnSpPr>
            <a:cxnSpLocks/>
            <a:stCxn id="41" idx="4"/>
          </p:cNvCxnSpPr>
          <p:nvPr userDrawn="1"/>
        </p:nvCxnSpPr>
        <p:spPr>
          <a:xfrm>
            <a:off x="6412866" y="3572868"/>
            <a:ext cx="0" cy="676747"/>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FDEB16C-3568-9241-9975-D4BE385C4D14}"/>
              </a:ext>
            </a:extLst>
          </p:cNvPr>
          <p:cNvCxnSpPr>
            <a:cxnSpLocks/>
            <a:stCxn id="40" idx="4"/>
          </p:cNvCxnSpPr>
          <p:nvPr userDrawn="1"/>
        </p:nvCxnSpPr>
        <p:spPr>
          <a:xfrm>
            <a:off x="4653297" y="3572869"/>
            <a:ext cx="0" cy="937180"/>
          </a:xfrm>
          <a:prstGeom prst="line">
            <a:avLst/>
          </a:prstGeom>
          <a:ln w="19050">
            <a:solidFill>
              <a:srgbClr val="FFC8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50B487E-621E-0947-B5AE-4552BA80D5D7}"/>
              </a:ext>
            </a:extLst>
          </p:cNvPr>
          <p:cNvCxnSpPr>
            <a:cxnSpLocks/>
            <a:stCxn id="42" idx="4"/>
          </p:cNvCxnSpPr>
          <p:nvPr userDrawn="1"/>
        </p:nvCxnSpPr>
        <p:spPr>
          <a:xfrm>
            <a:off x="8172434" y="3572868"/>
            <a:ext cx="0" cy="468589"/>
          </a:xfrm>
          <a:prstGeom prst="line">
            <a:avLst/>
          </a:prstGeom>
          <a:ln w="19050">
            <a:solidFill>
              <a:srgbClr val="FFC800"/>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359482E3-AD70-614A-AD5E-BD0E8A3DDD9E}"/>
              </a:ext>
            </a:extLst>
          </p:cNvPr>
          <p:cNvSpPr>
            <a:spLocks noChangeAspect="1"/>
          </p:cNvSpPr>
          <p:nvPr userDrawn="1"/>
        </p:nvSpPr>
        <p:spPr>
          <a:xfrm>
            <a:off x="986068" y="4711852"/>
            <a:ext cx="296182" cy="394909"/>
          </a:xfrm>
          <a:prstGeom prst="ellipse">
            <a:avLst/>
          </a:prstGeom>
          <a:solidFill>
            <a:srgbClr val="FF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 name="Oval 58">
            <a:extLst>
              <a:ext uri="{FF2B5EF4-FFF2-40B4-BE49-F238E27FC236}">
                <a16:creationId xmlns:a16="http://schemas.microsoft.com/office/drawing/2014/main" id="{7E8A83FE-7245-494E-95E7-E47A6F6C3DE3}"/>
              </a:ext>
            </a:extLst>
          </p:cNvPr>
          <p:cNvSpPr>
            <a:spLocks noChangeAspect="1"/>
          </p:cNvSpPr>
          <p:nvPr userDrawn="1"/>
        </p:nvSpPr>
        <p:spPr>
          <a:xfrm>
            <a:off x="2745636" y="4508451"/>
            <a:ext cx="296182" cy="394909"/>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 name="Oval 59">
            <a:extLst>
              <a:ext uri="{FF2B5EF4-FFF2-40B4-BE49-F238E27FC236}">
                <a16:creationId xmlns:a16="http://schemas.microsoft.com/office/drawing/2014/main" id="{1F5176ED-7C95-A842-BEAD-5219138C24C7}"/>
              </a:ext>
            </a:extLst>
          </p:cNvPr>
          <p:cNvSpPr>
            <a:spLocks noChangeAspect="1"/>
          </p:cNvSpPr>
          <p:nvPr userDrawn="1"/>
        </p:nvSpPr>
        <p:spPr>
          <a:xfrm>
            <a:off x="4516244" y="4260943"/>
            <a:ext cx="296182" cy="394909"/>
          </a:xfrm>
          <a:prstGeom prst="ellipse">
            <a:avLst/>
          </a:prstGeom>
          <a:solidFill>
            <a:srgbClr val="FF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1" name="Oval 60">
            <a:extLst>
              <a:ext uri="{FF2B5EF4-FFF2-40B4-BE49-F238E27FC236}">
                <a16:creationId xmlns:a16="http://schemas.microsoft.com/office/drawing/2014/main" id="{DE657D9D-521C-BC4F-AFEA-8FC4638DD3F7}"/>
              </a:ext>
            </a:extLst>
          </p:cNvPr>
          <p:cNvSpPr>
            <a:spLocks noChangeAspect="1"/>
          </p:cNvSpPr>
          <p:nvPr userDrawn="1"/>
        </p:nvSpPr>
        <p:spPr>
          <a:xfrm>
            <a:off x="6264775" y="4052160"/>
            <a:ext cx="296182" cy="394909"/>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2" name="Oval 61">
            <a:extLst>
              <a:ext uri="{FF2B5EF4-FFF2-40B4-BE49-F238E27FC236}">
                <a16:creationId xmlns:a16="http://schemas.microsoft.com/office/drawing/2014/main" id="{0E13B82D-C3D5-2A40-A3C1-014EFC37938F}"/>
              </a:ext>
            </a:extLst>
          </p:cNvPr>
          <p:cNvSpPr>
            <a:spLocks noChangeAspect="1"/>
          </p:cNvSpPr>
          <p:nvPr userDrawn="1"/>
        </p:nvSpPr>
        <p:spPr>
          <a:xfrm>
            <a:off x="8024343" y="3844003"/>
            <a:ext cx="296182" cy="394909"/>
          </a:xfrm>
          <a:prstGeom prst="ellipse">
            <a:avLst/>
          </a:prstGeom>
          <a:solidFill>
            <a:srgbClr val="FF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8473418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1 pictu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A4696D-BA13-594D-9A9C-551B87F822AA}" type="datetime8">
              <a:rPr lang="fr-BE" smtClean="0"/>
              <a:t>30/05/22 13:43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F8293E-0E89-3244-9ABC-36B38A9E567F}" type="slidenum">
              <a:rPr lang="en-US" smtClean="0"/>
              <a:t>‹N°›</a:t>
            </a:fld>
            <a:endParaRPr lang="en-US"/>
          </a:p>
        </p:txBody>
      </p:sp>
      <p:sp>
        <p:nvSpPr>
          <p:cNvPr id="17" name="Picture Placeholder 16">
            <a:extLst>
              <a:ext uri="{FF2B5EF4-FFF2-40B4-BE49-F238E27FC236}">
                <a16:creationId xmlns:a16="http://schemas.microsoft.com/office/drawing/2014/main" id="{6C5926B9-8B98-0244-9051-EED5B94D18AB}"/>
              </a:ext>
            </a:extLst>
          </p:cNvPr>
          <p:cNvSpPr>
            <a:spLocks noGrp="1"/>
          </p:cNvSpPr>
          <p:nvPr>
            <p:ph type="pic" sz="quarter" idx="13"/>
          </p:nvPr>
        </p:nvSpPr>
        <p:spPr>
          <a:xfrm>
            <a:off x="5198525" y="1627715"/>
            <a:ext cx="3324225" cy="4620684"/>
          </a:xfrm>
          <a:blipFill>
            <a:blip r:embed="rId2">
              <a:alphaModFix amt="44000"/>
            </a:blip>
            <a:srcRect/>
            <a:stretch>
              <a:fillRect l="-459" t="-15005" r="-3685" b="-32421"/>
            </a:stretch>
          </a:blipFill>
        </p:spPr>
        <p:txBody>
          <a:bodyPr vert="horz" lIns="91440" tIns="45720" rIns="91440" bIns="45720" rtlCol="0" anchor="ctr">
            <a:normAutofit/>
          </a:bodyPr>
          <a:lstStyle>
            <a:lvl1pPr>
              <a:defRPr lang="en-US"/>
            </a:lvl1pPr>
          </a:lstStyle>
          <a:p>
            <a:pPr marL="0" lvl="0" indent="0" algn="ctr">
              <a:buFont typeface="Arial" panose="020B0604020202020204" pitchFamily="34" charset="0"/>
              <a:buNone/>
            </a:pPr>
            <a:r>
              <a:rPr lang="en-US"/>
              <a:t>Click icon to add picture</a:t>
            </a:r>
          </a:p>
        </p:txBody>
      </p:sp>
      <p:sp>
        <p:nvSpPr>
          <p:cNvPr id="18" name="Picture Placeholder 16">
            <a:extLst>
              <a:ext uri="{FF2B5EF4-FFF2-40B4-BE49-F238E27FC236}">
                <a16:creationId xmlns:a16="http://schemas.microsoft.com/office/drawing/2014/main" id="{C7C4DF26-2C13-CF46-9066-4C8BA4CC5C7A}"/>
              </a:ext>
            </a:extLst>
          </p:cNvPr>
          <p:cNvSpPr>
            <a:spLocks noGrp="1"/>
          </p:cNvSpPr>
          <p:nvPr>
            <p:ph type="pic" sz="quarter" idx="14"/>
          </p:nvPr>
        </p:nvSpPr>
        <p:spPr>
          <a:xfrm>
            <a:off x="2916335" y="1627716"/>
            <a:ext cx="2072198" cy="2174227"/>
          </a:xfrm>
          <a:blipFill>
            <a:blip r:embed="rId3">
              <a:alphaModFix amt="44000"/>
            </a:blip>
            <a:srcRect/>
            <a:stretch>
              <a:fillRect l="-736" t="-8993" r="1001" b="-15689"/>
            </a:stretch>
          </a:blipFill>
        </p:spPr>
        <p:txBody>
          <a:bodyPr vert="horz" lIns="91440" tIns="45720" rIns="91440" bIns="45720" rtlCol="0" anchor="ctr">
            <a:normAutofit/>
          </a:bodyPr>
          <a:lstStyle>
            <a:lvl1pPr>
              <a:defRPr lang="en-US"/>
            </a:lvl1pPr>
          </a:lstStyle>
          <a:p>
            <a:pPr marL="0" lvl="0" indent="0" algn="ctr">
              <a:buFont typeface="Arial" panose="020B0604020202020204" pitchFamily="34" charset="0"/>
              <a:buNone/>
            </a:pPr>
            <a:r>
              <a:rPr lang="en-US"/>
              <a:t>Click icon to add picture</a:t>
            </a:r>
          </a:p>
        </p:txBody>
      </p:sp>
      <p:sp>
        <p:nvSpPr>
          <p:cNvPr id="19" name="Picture Placeholder 16">
            <a:extLst>
              <a:ext uri="{FF2B5EF4-FFF2-40B4-BE49-F238E27FC236}">
                <a16:creationId xmlns:a16="http://schemas.microsoft.com/office/drawing/2014/main" id="{1E1409C6-B973-F045-AE7D-F48296C21780}"/>
              </a:ext>
            </a:extLst>
          </p:cNvPr>
          <p:cNvSpPr>
            <a:spLocks noGrp="1"/>
          </p:cNvSpPr>
          <p:nvPr>
            <p:ph type="pic" sz="quarter" idx="15"/>
          </p:nvPr>
        </p:nvSpPr>
        <p:spPr>
          <a:xfrm>
            <a:off x="643921" y="1627716"/>
            <a:ext cx="2072198" cy="2174227"/>
          </a:xfrm>
          <a:blipFill>
            <a:blip r:embed="rId3">
              <a:alphaModFix amt="44000"/>
            </a:blip>
            <a:srcRect/>
            <a:stretch>
              <a:fillRect l="-736" t="-8993" r="1001" b="-15689"/>
            </a:stretch>
          </a:blipFill>
        </p:spPr>
        <p:txBody>
          <a:bodyPr anchor="ctr"/>
          <a:lstStyle>
            <a:lvl1pPr marL="0" indent="0" algn="ctr">
              <a:buFont typeface="Arial" panose="020B0604020202020204" pitchFamily="34" charset="0"/>
              <a:buNone/>
              <a:defRPr/>
            </a:lvl1pPr>
          </a:lstStyle>
          <a:p>
            <a:r>
              <a:rPr lang="en-US"/>
              <a:t>Click icon to add picture</a:t>
            </a:r>
            <a:endParaRPr lang="en-US" dirty="0"/>
          </a:p>
        </p:txBody>
      </p:sp>
      <p:sp>
        <p:nvSpPr>
          <p:cNvPr id="20" name="Picture Placeholder 16">
            <a:extLst>
              <a:ext uri="{FF2B5EF4-FFF2-40B4-BE49-F238E27FC236}">
                <a16:creationId xmlns:a16="http://schemas.microsoft.com/office/drawing/2014/main" id="{2EBA05FE-9EB4-834D-820E-994812F24878}"/>
              </a:ext>
            </a:extLst>
          </p:cNvPr>
          <p:cNvSpPr>
            <a:spLocks noGrp="1"/>
          </p:cNvSpPr>
          <p:nvPr>
            <p:ph type="pic" sz="quarter" idx="16"/>
          </p:nvPr>
        </p:nvSpPr>
        <p:spPr>
          <a:xfrm>
            <a:off x="628650" y="4074172"/>
            <a:ext cx="2072198" cy="2174227"/>
          </a:xfrm>
          <a:blipFill>
            <a:blip r:embed="rId3">
              <a:alphaModFix amt="44000"/>
            </a:blip>
            <a:srcRect/>
            <a:stretch>
              <a:fillRect l="-736" t="-8993" r="1001" b="-15689"/>
            </a:stretch>
          </a:blipFill>
        </p:spPr>
        <p:txBody>
          <a:bodyPr vert="horz" lIns="91440" tIns="45720" rIns="91440" bIns="45720" rtlCol="0" anchor="ctr">
            <a:normAutofit/>
          </a:bodyPr>
          <a:lstStyle>
            <a:lvl1pPr>
              <a:defRPr lang="en-US"/>
            </a:lvl1pPr>
          </a:lstStyle>
          <a:p>
            <a:pPr marL="0" lvl="0" indent="0" algn="ctr">
              <a:buFont typeface="Arial" panose="020B0604020202020204" pitchFamily="34" charset="0"/>
              <a:buNone/>
            </a:pPr>
            <a:r>
              <a:rPr lang="en-US"/>
              <a:t>Click icon to add picture</a:t>
            </a:r>
          </a:p>
        </p:txBody>
      </p:sp>
      <p:sp>
        <p:nvSpPr>
          <p:cNvPr id="21" name="Picture Placeholder 16">
            <a:extLst>
              <a:ext uri="{FF2B5EF4-FFF2-40B4-BE49-F238E27FC236}">
                <a16:creationId xmlns:a16="http://schemas.microsoft.com/office/drawing/2014/main" id="{1C7DFF96-CBB3-1746-AB37-81EA292842CD}"/>
              </a:ext>
            </a:extLst>
          </p:cNvPr>
          <p:cNvSpPr>
            <a:spLocks noGrp="1"/>
          </p:cNvSpPr>
          <p:nvPr>
            <p:ph type="pic" sz="quarter" idx="17"/>
          </p:nvPr>
        </p:nvSpPr>
        <p:spPr>
          <a:xfrm>
            <a:off x="2910839" y="4074172"/>
            <a:ext cx="2072198" cy="2174227"/>
          </a:xfrm>
          <a:blipFill>
            <a:blip r:embed="rId3">
              <a:alphaModFix amt="44000"/>
            </a:blip>
            <a:srcRect/>
            <a:stretch>
              <a:fillRect l="-736" t="-8993" r="1001" b="-15689"/>
            </a:stretch>
          </a:blipFill>
        </p:spPr>
        <p:txBody>
          <a:bodyPr vert="horz" lIns="91440" tIns="45720" rIns="91440" bIns="45720" rtlCol="0" anchor="ctr">
            <a:normAutofit/>
          </a:bodyPr>
          <a:lstStyle>
            <a:lvl1pPr>
              <a:defRPr lang="en-US"/>
            </a:lvl1pPr>
          </a:lstStyle>
          <a:p>
            <a:pPr marL="0" lvl="0" indent="0" algn="ctr">
              <a:buFont typeface="Arial" panose="020B0604020202020204" pitchFamily="34" charset="0"/>
              <a:buNone/>
            </a:pPr>
            <a:r>
              <a:rPr lang="en-US"/>
              <a:t>Click icon to add picture</a:t>
            </a:r>
          </a:p>
        </p:txBody>
      </p:sp>
      <p:sp>
        <p:nvSpPr>
          <p:cNvPr id="22" name="Title Placeholder 1">
            <a:extLst>
              <a:ext uri="{FF2B5EF4-FFF2-40B4-BE49-F238E27FC236}">
                <a16:creationId xmlns:a16="http://schemas.microsoft.com/office/drawing/2014/main" id="{80D12F3A-AFF2-1B46-BD2B-3B3B8778E56C}"/>
              </a:ext>
            </a:extLst>
          </p:cNvPr>
          <p:cNvSpPr>
            <a:spLocks noGrp="1"/>
          </p:cNvSpPr>
          <p:nvPr>
            <p:ph type="title"/>
          </p:nvPr>
        </p:nvSpPr>
        <p:spPr>
          <a:xfrm>
            <a:off x="628650" y="365125"/>
            <a:ext cx="7377430" cy="1138555"/>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192827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ey Summary with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11A30-9DB9-E24F-87D8-EDFBDC0626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A9E4D1-84F3-8140-96BA-00400734C88C}"/>
              </a:ext>
            </a:extLst>
          </p:cNvPr>
          <p:cNvSpPr>
            <a:spLocks noGrp="1"/>
          </p:cNvSpPr>
          <p:nvPr>
            <p:ph type="dt" sz="half" idx="10"/>
          </p:nvPr>
        </p:nvSpPr>
        <p:spPr/>
        <p:txBody>
          <a:bodyPr/>
          <a:lstStyle/>
          <a:p>
            <a:fld id="{EB55EB38-2DEA-E24B-ACEE-3501A4156CCD}" type="datetime8">
              <a:rPr lang="fr-BE" smtClean="0"/>
              <a:t>30/05/22 13:43</a:t>
            </a:fld>
            <a:endParaRPr lang="en-US"/>
          </a:p>
        </p:txBody>
      </p:sp>
      <p:sp>
        <p:nvSpPr>
          <p:cNvPr id="4" name="Footer Placeholder 3">
            <a:extLst>
              <a:ext uri="{FF2B5EF4-FFF2-40B4-BE49-F238E27FC236}">
                <a16:creationId xmlns:a16="http://schemas.microsoft.com/office/drawing/2014/main" id="{2C816432-293F-704D-9A88-9D1337FDE8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0DEA75-2B19-604A-915E-021CC7B1604A}"/>
              </a:ext>
            </a:extLst>
          </p:cNvPr>
          <p:cNvSpPr>
            <a:spLocks noGrp="1"/>
          </p:cNvSpPr>
          <p:nvPr>
            <p:ph type="sldNum" sz="quarter" idx="12"/>
          </p:nvPr>
        </p:nvSpPr>
        <p:spPr/>
        <p:txBody>
          <a:bodyPr/>
          <a:lstStyle/>
          <a:p>
            <a:fld id="{97F8293E-0E89-3244-9ABC-36B38A9E567F}" type="slidenum">
              <a:rPr lang="en-US" smtClean="0"/>
              <a:pPr/>
              <a:t>‹N°›</a:t>
            </a:fld>
            <a:endParaRPr lang="en-US"/>
          </a:p>
        </p:txBody>
      </p:sp>
      <p:sp>
        <p:nvSpPr>
          <p:cNvPr id="10" name="Picture Placeholder 8">
            <a:extLst>
              <a:ext uri="{FF2B5EF4-FFF2-40B4-BE49-F238E27FC236}">
                <a16:creationId xmlns:a16="http://schemas.microsoft.com/office/drawing/2014/main" id="{F9865C0A-D5E0-8D4E-87D5-915E0B0ED6C0}"/>
              </a:ext>
            </a:extLst>
          </p:cNvPr>
          <p:cNvSpPr>
            <a:spLocks noGrp="1"/>
          </p:cNvSpPr>
          <p:nvPr>
            <p:ph type="pic" sz="quarter" idx="14"/>
          </p:nvPr>
        </p:nvSpPr>
        <p:spPr>
          <a:xfrm>
            <a:off x="4377670" y="1872132"/>
            <a:ext cx="1373188" cy="4398433"/>
          </a:xfrm>
          <a:blipFill dpi="0" rotWithShape="1">
            <a:blip r:embed="rId2">
              <a:alphaModFix amt="44000"/>
            </a:blip>
            <a:srcRect/>
            <a:stretch>
              <a:fillRect l="-83193" t="-17027" r="-26520" b="-5975"/>
            </a:stretch>
          </a:blipFill>
        </p:spPr>
        <p:txBody>
          <a:bodyPr anchor="ctr">
            <a:normAutofit/>
          </a:bodyPr>
          <a:lstStyle>
            <a:lvl1pPr marL="0" indent="0" algn="ctr">
              <a:buFont typeface="Arial" panose="020B0604020202020204" pitchFamily="34" charset="0"/>
              <a:buNone/>
              <a:defRPr lang="en-US" sz="2100" b="0" i="0" kern="1200" dirty="0">
                <a:solidFill>
                  <a:schemeClr val="tx1"/>
                </a:solidFill>
                <a:latin typeface="Gilroy Light" pitchFamily="2" charset="77"/>
                <a:ea typeface="+mn-ea"/>
                <a:cs typeface="+mn-cs"/>
              </a:defRPr>
            </a:lvl1pPr>
          </a:lstStyle>
          <a:p>
            <a:r>
              <a:rPr lang="en-US"/>
              <a:t>Click icon to add picture</a:t>
            </a:r>
            <a:endParaRPr lang="en-US" dirty="0"/>
          </a:p>
        </p:txBody>
      </p:sp>
      <p:sp>
        <p:nvSpPr>
          <p:cNvPr id="11" name="Text Placeholder 2">
            <a:extLst>
              <a:ext uri="{FF2B5EF4-FFF2-40B4-BE49-F238E27FC236}">
                <a16:creationId xmlns:a16="http://schemas.microsoft.com/office/drawing/2014/main" id="{8BE90B5F-143A-6A49-8BA2-8FF079879396}"/>
              </a:ext>
            </a:extLst>
          </p:cNvPr>
          <p:cNvSpPr>
            <a:spLocks noGrp="1"/>
          </p:cNvSpPr>
          <p:nvPr>
            <p:ph type="body" idx="1"/>
          </p:nvPr>
        </p:nvSpPr>
        <p:spPr>
          <a:xfrm>
            <a:off x="2182754" y="1900767"/>
            <a:ext cx="2056208" cy="370840"/>
          </a:xfrm>
        </p:spPr>
        <p:txBody>
          <a:bodyPr anchor="t" anchorCtr="0">
            <a:normAutofit/>
          </a:bodyPr>
          <a:lstStyle>
            <a:lvl1pPr marL="0" indent="0">
              <a:buNone/>
              <a:defRPr sz="1400" b="1" i="0">
                <a:latin typeface="Gilroy Extra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Content Placeholder 3">
            <a:extLst>
              <a:ext uri="{FF2B5EF4-FFF2-40B4-BE49-F238E27FC236}">
                <a16:creationId xmlns:a16="http://schemas.microsoft.com/office/drawing/2014/main" id="{B7F68D6D-87C2-9A4A-A851-35997C91E19D}"/>
              </a:ext>
            </a:extLst>
          </p:cNvPr>
          <p:cNvSpPr>
            <a:spLocks noGrp="1"/>
          </p:cNvSpPr>
          <p:nvPr>
            <p:ph sz="half" idx="2"/>
          </p:nvPr>
        </p:nvSpPr>
        <p:spPr>
          <a:xfrm>
            <a:off x="2182754" y="2386013"/>
            <a:ext cx="2056208" cy="657755"/>
          </a:xfrm>
        </p:spPr>
        <p:txBody>
          <a:bodyPr>
            <a:noAutofit/>
          </a:bodyPr>
          <a:lstStyle>
            <a:lvl1pPr>
              <a:defRPr sz="500"/>
            </a:lvl1pPr>
            <a:lvl2pPr>
              <a:defRPr sz="300"/>
            </a:lvl2pPr>
            <a:lvl3pPr>
              <a:defRPr sz="200"/>
            </a:lvl3pPr>
            <a:lvl4pPr>
              <a:defRPr sz="100"/>
            </a:lvl4pPr>
            <a:lvl5pPr>
              <a:defRPr sz="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BF6356C7-F0F8-3F40-88CB-2FFE3FA30B10}"/>
              </a:ext>
            </a:extLst>
          </p:cNvPr>
          <p:cNvSpPr>
            <a:spLocks noGrp="1"/>
          </p:cNvSpPr>
          <p:nvPr>
            <p:ph type="body" idx="15"/>
          </p:nvPr>
        </p:nvSpPr>
        <p:spPr>
          <a:xfrm>
            <a:off x="2182754" y="3545968"/>
            <a:ext cx="2056208" cy="370840"/>
          </a:xfrm>
        </p:spPr>
        <p:txBody>
          <a:bodyPr anchor="t" anchorCtr="0">
            <a:normAutofit/>
          </a:bodyPr>
          <a:lstStyle>
            <a:lvl1pPr marL="0" indent="0">
              <a:buNone/>
              <a:defRPr sz="1400" b="1" i="0">
                <a:latin typeface="Gilroy Extra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4" name="Content Placeholder 3">
            <a:extLst>
              <a:ext uri="{FF2B5EF4-FFF2-40B4-BE49-F238E27FC236}">
                <a16:creationId xmlns:a16="http://schemas.microsoft.com/office/drawing/2014/main" id="{3C762E56-4C96-2B46-A84F-CD4DD120D235}"/>
              </a:ext>
            </a:extLst>
          </p:cNvPr>
          <p:cNvSpPr>
            <a:spLocks noGrp="1"/>
          </p:cNvSpPr>
          <p:nvPr>
            <p:ph sz="half" idx="16"/>
          </p:nvPr>
        </p:nvSpPr>
        <p:spPr>
          <a:xfrm>
            <a:off x="2182754" y="4031215"/>
            <a:ext cx="2056208" cy="657755"/>
          </a:xfrm>
        </p:spPr>
        <p:txBody>
          <a:bodyPr>
            <a:noAutofit/>
          </a:bodyPr>
          <a:lstStyle>
            <a:lvl1pPr>
              <a:defRPr sz="500"/>
            </a:lvl1pPr>
            <a:lvl2pPr>
              <a:defRPr sz="300"/>
            </a:lvl2pPr>
            <a:lvl3pPr>
              <a:defRPr sz="200"/>
            </a:lvl3pPr>
            <a:lvl4pPr>
              <a:defRPr sz="100"/>
            </a:lvl4pPr>
            <a:lvl5pPr>
              <a:defRPr sz="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2">
            <a:extLst>
              <a:ext uri="{FF2B5EF4-FFF2-40B4-BE49-F238E27FC236}">
                <a16:creationId xmlns:a16="http://schemas.microsoft.com/office/drawing/2014/main" id="{F1FE0BFF-D398-C943-B373-C49D19CD6053}"/>
              </a:ext>
            </a:extLst>
          </p:cNvPr>
          <p:cNvSpPr>
            <a:spLocks noGrp="1"/>
          </p:cNvSpPr>
          <p:nvPr>
            <p:ph type="body" idx="17"/>
          </p:nvPr>
        </p:nvSpPr>
        <p:spPr>
          <a:xfrm>
            <a:off x="2182754" y="5128493"/>
            <a:ext cx="2056208" cy="370840"/>
          </a:xfrm>
        </p:spPr>
        <p:txBody>
          <a:bodyPr anchor="t" anchorCtr="0">
            <a:normAutofit/>
          </a:bodyPr>
          <a:lstStyle>
            <a:lvl1pPr marL="0" indent="0">
              <a:buNone/>
              <a:defRPr sz="1400" b="1" i="0">
                <a:latin typeface="Gilroy Extra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6" name="Content Placeholder 3">
            <a:extLst>
              <a:ext uri="{FF2B5EF4-FFF2-40B4-BE49-F238E27FC236}">
                <a16:creationId xmlns:a16="http://schemas.microsoft.com/office/drawing/2014/main" id="{99B55B82-3E2F-6044-8311-18FCBE258CDF}"/>
              </a:ext>
            </a:extLst>
          </p:cNvPr>
          <p:cNvSpPr>
            <a:spLocks noGrp="1"/>
          </p:cNvSpPr>
          <p:nvPr>
            <p:ph sz="half" idx="18"/>
          </p:nvPr>
        </p:nvSpPr>
        <p:spPr>
          <a:xfrm>
            <a:off x="2182754" y="5613740"/>
            <a:ext cx="2056208" cy="657755"/>
          </a:xfrm>
        </p:spPr>
        <p:txBody>
          <a:bodyPr>
            <a:noAutofit/>
          </a:bodyPr>
          <a:lstStyle>
            <a:lvl1pPr>
              <a:defRPr sz="500"/>
            </a:lvl1pPr>
            <a:lvl2pPr>
              <a:defRPr sz="300"/>
            </a:lvl2pPr>
            <a:lvl3pPr>
              <a:defRPr sz="200"/>
            </a:lvl3pPr>
            <a:lvl4pPr>
              <a:defRPr sz="100"/>
            </a:lvl4pPr>
            <a:lvl5pPr>
              <a:defRPr sz="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a:extLst>
              <a:ext uri="{FF2B5EF4-FFF2-40B4-BE49-F238E27FC236}">
                <a16:creationId xmlns:a16="http://schemas.microsoft.com/office/drawing/2014/main" id="{8B5DBFC9-E2F7-C242-BAE2-9E6614E7593A}"/>
              </a:ext>
            </a:extLst>
          </p:cNvPr>
          <p:cNvSpPr>
            <a:spLocks noGrp="1"/>
          </p:cNvSpPr>
          <p:nvPr>
            <p:ph type="body" idx="19"/>
          </p:nvPr>
        </p:nvSpPr>
        <p:spPr>
          <a:xfrm>
            <a:off x="5949872" y="1928472"/>
            <a:ext cx="2056208" cy="370840"/>
          </a:xfrm>
        </p:spPr>
        <p:txBody>
          <a:bodyPr anchor="t" anchorCtr="0">
            <a:normAutofit/>
          </a:bodyPr>
          <a:lstStyle>
            <a:lvl1pPr marL="0" indent="0">
              <a:buNone/>
              <a:defRPr sz="1400" b="1" i="0">
                <a:latin typeface="Gilroy Extra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8" name="Content Placeholder 3">
            <a:extLst>
              <a:ext uri="{FF2B5EF4-FFF2-40B4-BE49-F238E27FC236}">
                <a16:creationId xmlns:a16="http://schemas.microsoft.com/office/drawing/2014/main" id="{B02C57B9-E34F-3E42-850E-DBD1470711E6}"/>
              </a:ext>
            </a:extLst>
          </p:cNvPr>
          <p:cNvSpPr>
            <a:spLocks noGrp="1"/>
          </p:cNvSpPr>
          <p:nvPr>
            <p:ph sz="half" idx="20"/>
          </p:nvPr>
        </p:nvSpPr>
        <p:spPr>
          <a:xfrm>
            <a:off x="5949872" y="2413719"/>
            <a:ext cx="2056208" cy="657755"/>
          </a:xfrm>
        </p:spPr>
        <p:txBody>
          <a:bodyPr>
            <a:noAutofit/>
          </a:bodyPr>
          <a:lstStyle>
            <a:lvl1pPr>
              <a:defRPr sz="500"/>
            </a:lvl1pPr>
            <a:lvl2pPr>
              <a:defRPr sz="300"/>
            </a:lvl2pPr>
            <a:lvl3pPr>
              <a:defRPr sz="200"/>
            </a:lvl3pPr>
            <a:lvl4pPr>
              <a:defRPr sz="100"/>
            </a:lvl4pPr>
            <a:lvl5pPr>
              <a:defRPr sz="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
            <a:extLst>
              <a:ext uri="{FF2B5EF4-FFF2-40B4-BE49-F238E27FC236}">
                <a16:creationId xmlns:a16="http://schemas.microsoft.com/office/drawing/2014/main" id="{1E679814-ABEC-CD43-B754-BE2CA5608C6E}"/>
              </a:ext>
            </a:extLst>
          </p:cNvPr>
          <p:cNvSpPr>
            <a:spLocks noGrp="1"/>
          </p:cNvSpPr>
          <p:nvPr>
            <p:ph type="body" idx="21"/>
          </p:nvPr>
        </p:nvSpPr>
        <p:spPr>
          <a:xfrm>
            <a:off x="5949872" y="3573673"/>
            <a:ext cx="2056208" cy="370840"/>
          </a:xfrm>
        </p:spPr>
        <p:txBody>
          <a:bodyPr anchor="t" anchorCtr="0">
            <a:normAutofit/>
          </a:bodyPr>
          <a:lstStyle>
            <a:lvl1pPr marL="0" indent="0">
              <a:buNone/>
              <a:defRPr sz="1400" b="1" i="0">
                <a:latin typeface="Gilroy Extra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Content Placeholder 3">
            <a:extLst>
              <a:ext uri="{FF2B5EF4-FFF2-40B4-BE49-F238E27FC236}">
                <a16:creationId xmlns:a16="http://schemas.microsoft.com/office/drawing/2014/main" id="{D659E983-E2DF-0B44-B4B9-9D3342EC3EAE}"/>
              </a:ext>
            </a:extLst>
          </p:cNvPr>
          <p:cNvSpPr>
            <a:spLocks noGrp="1"/>
          </p:cNvSpPr>
          <p:nvPr>
            <p:ph sz="half" idx="22"/>
          </p:nvPr>
        </p:nvSpPr>
        <p:spPr>
          <a:xfrm>
            <a:off x="5949872" y="4058920"/>
            <a:ext cx="2056208" cy="657755"/>
          </a:xfrm>
        </p:spPr>
        <p:txBody>
          <a:bodyPr>
            <a:noAutofit/>
          </a:bodyPr>
          <a:lstStyle>
            <a:lvl1pPr>
              <a:defRPr sz="500"/>
            </a:lvl1pPr>
            <a:lvl2pPr>
              <a:defRPr sz="300"/>
            </a:lvl2pPr>
            <a:lvl3pPr>
              <a:defRPr sz="200"/>
            </a:lvl3pPr>
            <a:lvl4pPr>
              <a:defRPr sz="100"/>
            </a:lvl4pPr>
            <a:lvl5pPr>
              <a:defRPr sz="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2">
            <a:extLst>
              <a:ext uri="{FF2B5EF4-FFF2-40B4-BE49-F238E27FC236}">
                <a16:creationId xmlns:a16="http://schemas.microsoft.com/office/drawing/2014/main" id="{FB5EF772-1158-9D42-ABE3-EF34BBC89617}"/>
              </a:ext>
            </a:extLst>
          </p:cNvPr>
          <p:cNvSpPr>
            <a:spLocks noGrp="1"/>
          </p:cNvSpPr>
          <p:nvPr>
            <p:ph type="body" idx="23"/>
          </p:nvPr>
        </p:nvSpPr>
        <p:spPr>
          <a:xfrm>
            <a:off x="5949872" y="5156199"/>
            <a:ext cx="2056208" cy="370840"/>
          </a:xfrm>
        </p:spPr>
        <p:txBody>
          <a:bodyPr anchor="t" anchorCtr="0">
            <a:normAutofit/>
          </a:bodyPr>
          <a:lstStyle>
            <a:lvl1pPr marL="0" indent="0">
              <a:buNone/>
              <a:defRPr sz="1400" b="1" i="0">
                <a:latin typeface="Gilroy Extra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2" name="Content Placeholder 3">
            <a:extLst>
              <a:ext uri="{FF2B5EF4-FFF2-40B4-BE49-F238E27FC236}">
                <a16:creationId xmlns:a16="http://schemas.microsoft.com/office/drawing/2014/main" id="{E0D9FDEF-5BC4-0944-8702-10AA0DEAC998}"/>
              </a:ext>
            </a:extLst>
          </p:cNvPr>
          <p:cNvSpPr>
            <a:spLocks noGrp="1"/>
          </p:cNvSpPr>
          <p:nvPr>
            <p:ph sz="half" idx="24"/>
          </p:nvPr>
        </p:nvSpPr>
        <p:spPr>
          <a:xfrm>
            <a:off x="5949872" y="5641445"/>
            <a:ext cx="2056208" cy="657755"/>
          </a:xfrm>
        </p:spPr>
        <p:txBody>
          <a:bodyPr>
            <a:noAutofit/>
          </a:bodyPr>
          <a:lstStyle>
            <a:lvl1pPr>
              <a:defRPr sz="500"/>
            </a:lvl1pPr>
            <a:lvl2pPr>
              <a:defRPr sz="300"/>
            </a:lvl2pPr>
            <a:lvl3pPr>
              <a:defRPr sz="200"/>
            </a:lvl3pPr>
            <a:lvl4pPr>
              <a:defRPr sz="100"/>
            </a:lvl4pPr>
            <a:lvl5pPr>
              <a:defRPr sz="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Picture Placeholder 8">
            <a:extLst>
              <a:ext uri="{FF2B5EF4-FFF2-40B4-BE49-F238E27FC236}">
                <a16:creationId xmlns:a16="http://schemas.microsoft.com/office/drawing/2014/main" id="{DB32151F-401D-EC45-A0B4-92960C25A0E2}"/>
              </a:ext>
            </a:extLst>
          </p:cNvPr>
          <p:cNvSpPr>
            <a:spLocks noGrp="1"/>
          </p:cNvSpPr>
          <p:nvPr>
            <p:ph type="pic" sz="quarter" idx="25"/>
          </p:nvPr>
        </p:nvSpPr>
        <p:spPr>
          <a:xfrm>
            <a:off x="628650" y="1872132"/>
            <a:ext cx="1373188" cy="4398433"/>
          </a:xfrm>
          <a:blipFill dpi="0" rotWithShape="1">
            <a:blip r:embed="rId2">
              <a:alphaModFix amt="44000"/>
            </a:blip>
            <a:srcRect/>
            <a:stretch>
              <a:fillRect l="-83193" t="-17027" r="-26520" b="-5975"/>
            </a:stretch>
          </a:blipFill>
        </p:spPr>
        <p:txBody>
          <a:bodyPr anchor="ctr">
            <a:normAutofit/>
          </a:bodyPr>
          <a:lstStyle>
            <a:lvl1pPr marL="0" indent="0" algn="ctr">
              <a:buFont typeface="Arial" panose="020B0604020202020204" pitchFamily="34" charset="0"/>
              <a:buNone/>
              <a:defRPr lang="en-US" sz="2100" b="0" i="0" kern="1200" dirty="0">
                <a:solidFill>
                  <a:schemeClr val="tx1"/>
                </a:solidFill>
                <a:latin typeface="Gilroy Light" pitchFamily="2" charset="77"/>
                <a:ea typeface="+mn-ea"/>
                <a:cs typeface="+mn-cs"/>
              </a:defRPr>
            </a:lvl1pPr>
          </a:lstStyle>
          <a:p>
            <a:r>
              <a:rPr lang="en-US"/>
              <a:t>Click icon to add picture</a:t>
            </a:r>
            <a:endParaRPr lang="en-US" dirty="0"/>
          </a:p>
        </p:txBody>
      </p:sp>
    </p:spTree>
    <p:extLst>
      <p:ext uri="{BB962C8B-B14F-4D97-AF65-F5344CB8AC3E}">
        <p14:creationId xmlns:p14="http://schemas.microsoft.com/office/powerpoint/2010/main" val="18611355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ull page picture">
    <p:bg>
      <p:bgPr>
        <a:blipFill dpi="0" rotWithShape="1">
          <a:blip r:embed="rId2">
            <a:alphaModFix amt="44000"/>
            <a:lum/>
          </a:blip>
          <a:srcRect/>
          <a:stretch>
            <a:fillRect l="-13000" t="-9000" r="-2000"/>
          </a:stretch>
        </a:blip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62F7960-EEAC-6045-A718-0144D58FF785}"/>
              </a:ext>
            </a:extLst>
          </p:cNvPr>
          <p:cNvSpPr>
            <a:spLocks noGrp="1"/>
          </p:cNvSpPr>
          <p:nvPr>
            <p:ph type="pic" sz="quarter" idx="10" hasCustomPrompt="1"/>
          </p:nvPr>
        </p:nvSpPr>
        <p:spPr>
          <a:xfrm>
            <a:off x="0" y="0"/>
            <a:ext cx="9144000" cy="6858000"/>
          </a:xfrm>
        </p:spPr>
        <p:txBody>
          <a:bodyPr anchor="ctr"/>
          <a:lstStyle>
            <a:lvl1pPr marL="0" indent="0" algn="ctr">
              <a:buFontTx/>
              <a:buNone/>
              <a:defRPr/>
            </a:lvl1pPr>
          </a:lstStyle>
          <a:p>
            <a:r>
              <a:rPr lang="en-US" dirty="0"/>
              <a:t>Click and add full page picture</a:t>
            </a:r>
          </a:p>
        </p:txBody>
      </p:sp>
    </p:spTree>
    <p:extLst>
      <p:ext uri="{BB962C8B-B14F-4D97-AF65-F5344CB8AC3E}">
        <p14:creationId xmlns:p14="http://schemas.microsoft.com/office/powerpoint/2010/main" val="23293698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26A7C6-3CA3-A647-94B2-A00F6069BB3B}" type="datetime8">
              <a:rPr lang="fr-BE" smtClean="0"/>
              <a:t>30/05/22 13:43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F8293E-0E89-3244-9ABC-36B38A9E567F}" type="slidenum">
              <a:rPr lang="en-US" smtClean="0"/>
              <a:t>‹N°›</a:t>
            </a:fld>
            <a:endParaRPr lang="en-US"/>
          </a:p>
        </p:txBody>
      </p:sp>
    </p:spTree>
    <p:extLst>
      <p:ext uri="{BB962C8B-B14F-4D97-AF65-F5344CB8AC3E}">
        <p14:creationId xmlns:p14="http://schemas.microsoft.com/office/powerpoint/2010/main" val="32371914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pictur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D129D-3DF8-D84F-9DEC-5B63519D338F}"/>
              </a:ext>
            </a:extLst>
          </p:cNvPr>
          <p:cNvSpPr>
            <a:spLocks noGrp="1"/>
          </p:cNvSpPr>
          <p:nvPr>
            <p:ph type="title"/>
          </p:nvPr>
        </p:nvSpPr>
        <p:spPr>
          <a:xfrm>
            <a:off x="628650" y="294005"/>
            <a:ext cx="570357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97FA09B9-6D68-424B-97E6-E2AED3693318}"/>
              </a:ext>
            </a:extLst>
          </p:cNvPr>
          <p:cNvSpPr>
            <a:spLocks noGrp="1"/>
          </p:cNvSpPr>
          <p:nvPr>
            <p:ph type="dt" sz="half" idx="10"/>
          </p:nvPr>
        </p:nvSpPr>
        <p:spPr/>
        <p:txBody>
          <a:bodyPr/>
          <a:lstStyle/>
          <a:p>
            <a:fld id="{4572A35E-DBB8-044A-B7AB-037DA8AA4217}" type="datetime8">
              <a:rPr lang="fr-BE" smtClean="0"/>
              <a:t>30/05/22 13:43</a:t>
            </a:fld>
            <a:endParaRPr lang="en-US"/>
          </a:p>
        </p:txBody>
      </p:sp>
      <p:sp>
        <p:nvSpPr>
          <p:cNvPr id="4" name="Footer Placeholder 3">
            <a:extLst>
              <a:ext uri="{FF2B5EF4-FFF2-40B4-BE49-F238E27FC236}">
                <a16:creationId xmlns:a16="http://schemas.microsoft.com/office/drawing/2014/main" id="{69BFFA4E-BF33-864B-A0B3-3EE9E71F10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472F97-4BBD-5A45-85CD-EB5C3BAAAAC7}"/>
              </a:ext>
            </a:extLst>
          </p:cNvPr>
          <p:cNvSpPr>
            <a:spLocks noGrp="1"/>
          </p:cNvSpPr>
          <p:nvPr>
            <p:ph type="sldNum" sz="quarter" idx="12"/>
          </p:nvPr>
        </p:nvSpPr>
        <p:spPr/>
        <p:txBody>
          <a:bodyPr/>
          <a:lstStyle/>
          <a:p>
            <a:fld id="{97F8293E-0E89-3244-9ABC-36B38A9E567F}" type="slidenum">
              <a:rPr lang="en-US" smtClean="0"/>
              <a:pPr/>
              <a:t>‹N°›</a:t>
            </a:fld>
            <a:endParaRPr lang="en-US"/>
          </a:p>
        </p:txBody>
      </p:sp>
      <p:sp>
        <p:nvSpPr>
          <p:cNvPr id="10" name="Picture Placeholder 9">
            <a:extLst>
              <a:ext uri="{FF2B5EF4-FFF2-40B4-BE49-F238E27FC236}">
                <a16:creationId xmlns:a16="http://schemas.microsoft.com/office/drawing/2014/main" id="{409ABE4A-B17E-0849-94FB-CD9DC34173B6}"/>
              </a:ext>
            </a:extLst>
          </p:cNvPr>
          <p:cNvSpPr>
            <a:spLocks noGrp="1"/>
          </p:cNvSpPr>
          <p:nvPr>
            <p:ph type="pic" sz="quarter" idx="13"/>
          </p:nvPr>
        </p:nvSpPr>
        <p:spPr>
          <a:xfrm>
            <a:off x="5090160" y="16933"/>
            <a:ext cx="4053840" cy="6841067"/>
          </a:xfrm>
          <a:custGeom>
            <a:avLst/>
            <a:gdLst>
              <a:gd name="connsiteX0" fmla="*/ 0 w 4049486"/>
              <a:gd name="connsiteY0" fmla="*/ 0 h 5130800"/>
              <a:gd name="connsiteX1" fmla="*/ 3374558 w 4049486"/>
              <a:gd name="connsiteY1" fmla="*/ 0 h 5130800"/>
              <a:gd name="connsiteX2" fmla="*/ 4049486 w 4049486"/>
              <a:gd name="connsiteY2" fmla="*/ 674928 h 5130800"/>
              <a:gd name="connsiteX3" fmla="*/ 4049486 w 4049486"/>
              <a:gd name="connsiteY3" fmla="*/ 5130800 h 5130800"/>
              <a:gd name="connsiteX4" fmla="*/ 0 w 4049486"/>
              <a:gd name="connsiteY4" fmla="*/ 5130800 h 5130800"/>
              <a:gd name="connsiteX5" fmla="*/ 0 w 4049486"/>
              <a:gd name="connsiteY5" fmla="*/ 0 h 5130800"/>
              <a:gd name="connsiteX0" fmla="*/ 0 w 4049486"/>
              <a:gd name="connsiteY0" fmla="*/ 0 h 5130800"/>
              <a:gd name="connsiteX1" fmla="*/ 3374558 w 4049486"/>
              <a:gd name="connsiteY1" fmla="*/ 0 h 5130800"/>
              <a:gd name="connsiteX2" fmla="*/ 4026626 w 4049486"/>
              <a:gd name="connsiteY2" fmla="*/ 4368 h 5130800"/>
              <a:gd name="connsiteX3" fmla="*/ 4049486 w 4049486"/>
              <a:gd name="connsiteY3" fmla="*/ 5130800 h 5130800"/>
              <a:gd name="connsiteX4" fmla="*/ 0 w 4049486"/>
              <a:gd name="connsiteY4" fmla="*/ 5130800 h 5130800"/>
              <a:gd name="connsiteX5" fmla="*/ 0 w 4049486"/>
              <a:gd name="connsiteY5" fmla="*/ 0 h 5130800"/>
              <a:gd name="connsiteX0" fmla="*/ 19594 w 4069080"/>
              <a:gd name="connsiteY0" fmla="*/ 0 h 5130800"/>
              <a:gd name="connsiteX1" fmla="*/ 3394152 w 4069080"/>
              <a:gd name="connsiteY1" fmla="*/ 0 h 5130800"/>
              <a:gd name="connsiteX2" fmla="*/ 4046220 w 4069080"/>
              <a:gd name="connsiteY2" fmla="*/ 4368 h 5130800"/>
              <a:gd name="connsiteX3" fmla="*/ 4069080 w 4069080"/>
              <a:gd name="connsiteY3" fmla="*/ 5130800 h 5130800"/>
              <a:gd name="connsiteX4" fmla="*/ 19594 w 4069080"/>
              <a:gd name="connsiteY4" fmla="*/ 5130800 h 5130800"/>
              <a:gd name="connsiteX5" fmla="*/ 0 w 4069080"/>
              <a:gd name="connsiteY5" fmla="*/ 3649702 h 5130800"/>
              <a:gd name="connsiteX6" fmla="*/ 19594 w 4069080"/>
              <a:gd name="connsiteY6" fmla="*/ 0 h 5130800"/>
              <a:gd name="connsiteX0" fmla="*/ 2374174 w 4069080"/>
              <a:gd name="connsiteY0" fmla="*/ 7620 h 5130800"/>
              <a:gd name="connsiteX1" fmla="*/ 3394152 w 4069080"/>
              <a:gd name="connsiteY1" fmla="*/ 0 h 5130800"/>
              <a:gd name="connsiteX2" fmla="*/ 4046220 w 4069080"/>
              <a:gd name="connsiteY2" fmla="*/ 4368 h 5130800"/>
              <a:gd name="connsiteX3" fmla="*/ 4069080 w 4069080"/>
              <a:gd name="connsiteY3" fmla="*/ 5130800 h 5130800"/>
              <a:gd name="connsiteX4" fmla="*/ 19594 w 4069080"/>
              <a:gd name="connsiteY4" fmla="*/ 5130800 h 5130800"/>
              <a:gd name="connsiteX5" fmla="*/ 0 w 4069080"/>
              <a:gd name="connsiteY5" fmla="*/ 3649702 h 5130800"/>
              <a:gd name="connsiteX6" fmla="*/ 2374174 w 4069080"/>
              <a:gd name="connsiteY6" fmla="*/ 7620 h 5130800"/>
              <a:gd name="connsiteX0" fmla="*/ 2374174 w 4069080"/>
              <a:gd name="connsiteY0" fmla="*/ 7620 h 5130800"/>
              <a:gd name="connsiteX1" fmla="*/ 3394152 w 4069080"/>
              <a:gd name="connsiteY1" fmla="*/ 0 h 5130800"/>
              <a:gd name="connsiteX2" fmla="*/ 4046220 w 4069080"/>
              <a:gd name="connsiteY2" fmla="*/ 4368 h 5130800"/>
              <a:gd name="connsiteX3" fmla="*/ 4069080 w 4069080"/>
              <a:gd name="connsiteY3" fmla="*/ 5130800 h 5130800"/>
              <a:gd name="connsiteX4" fmla="*/ 1078774 w 4069080"/>
              <a:gd name="connsiteY4" fmla="*/ 5130800 h 5130800"/>
              <a:gd name="connsiteX5" fmla="*/ 0 w 4069080"/>
              <a:gd name="connsiteY5" fmla="*/ 3649702 h 5130800"/>
              <a:gd name="connsiteX6" fmla="*/ 2374174 w 4069080"/>
              <a:gd name="connsiteY6" fmla="*/ 7620 h 5130800"/>
              <a:gd name="connsiteX0" fmla="*/ 2366554 w 4061460"/>
              <a:gd name="connsiteY0" fmla="*/ 7620 h 5130800"/>
              <a:gd name="connsiteX1" fmla="*/ 3386532 w 4061460"/>
              <a:gd name="connsiteY1" fmla="*/ 0 h 5130800"/>
              <a:gd name="connsiteX2" fmla="*/ 4038600 w 4061460"/>
              <a:gd name="connsiteY2" fmla="*/ 4368 h 5130800"/>
              <a:gd name="connsiteX3" fmla="*/ 4061460 w 4061460"/>
              <a:gd name="connsiteY3" fmla="*/ 5130800 h 5130800"/>
              <a:gd name="connsiteX4" fmla="*/ 1071154 w 4061460"/>
              <a:gd name="connsiteY4" fmla="*/ 5130800 h 5130800"/>
              <a:gd name="connsiteX5" fmla="*/ 0 w 4061460"/>
              <a:gd name="connsiteY5" fmla="*/ 3687802 h 5130800"/>
              <a:gd name="connsiteX6" fmla="*/ 2366554 w 4061460"/>
              <a:gd name="connsiteY6" fmla="*/ 7620 h 5130800"/>
              <a:gd name="connsiteX0" fmla="*/ 2358934 w 4053840"/>
              <a:gd name="connsiteY0" fmla="*/ 7620 h 5130800"/>
              <a:gd name="connsiteX1" fmla="*/ 3378912 w 4053840"/>
              <a:gd name="connsiteY1" fmla="*/ 0 h 5130800"/>
              <a:gd name="connsiteX2" fmla="*/ 4030980 w 4053840"/>
              <a:gd name="connsiteY2" fmla="*/ 4368 h 5130800"/>
              <a:gd name="connsiteX3" fmla="*/ 4053840 w 4053840"/>
              <a:gd name="connsiteY3" fmla="*/ 5130800 h 5130800"/>
              <a:gd name="connsiteX4" fmla="*/ 1063534 w 4053840"/>
              <a:gd name="connsiteY4" fmla="*/ 5130800 h 5130800"/>
              <a:gd name="connsiteX5" fmla="*/ 0 w 4053840"/>
              <a:gd name="connsiteY5" fmla="*/ 3649702 h 5130800"/>
              <a:gd name="connsiteX6" fmla="*/ 2358934 w 4053840"/>
              <a:gd name="connsiteY6" fmla="*/ 7620 h 5130800"/>
              <a:gd name="connsiteX0" fmla="*/ 2366554 w 4053840"/>
              <a:gd name="connsiteY0" fmla="*/ 0 h 5130800"/>
              <a:gd name="connsiteX1" fmla="*/ 3378912 w 4053840"/>
              <a:gd name="connsiteY1" fmla="*/ 0 h 5130800"/>
              <a:gd name="connsiteX2" fmla="*/ 4030980 w 4053840"/>
              <a:gd name="connsiteY2" fmla="*/ 4368 h 5130800"/>
              <a:gd name="connsiteX3" fmla="*/ 4053840 w 4053840"/>
              <a:gd name="connsiteY3" fmla="*/ 5130800 h 5130800"/>
              <a:gd name="connsiteX4" fmla="*/ 1063534 w 4053840"/>
              <a:gd name="connsiteY4" fmla="*/ 5130800 h 5130800"/>
              <a:gd name="connsiteX5" fmla="*/ 0 w 4053840"/>
              <a:gd name="connsiteY5" fmla="*/ 3649702 h 5130800"/>
              <a:gd name="connsiteX6" fmla="*/ 2366554 w 4053840"/>
              <a:gd name="connsiteY6" fmla="*/ 0 h 513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3840" h="5130800">
                <a:moveTo>
                  <a:pt x="2366554" y="0"/>
                </a:moveTo>
                <a:lnTo>
                  <a:pt x="3378912" y="0"/>
                </a:lnTo>
                <a:lnTo>
                  <a:pt x="4030980" y="4368"/>
                </a:lnTo>
                <a:lnTo>
                  <a:pt x="4053840" y="5130800"/>
                </a:lnTo>
                <a:lnTo>
                  <a:pt x="1063534" y="5130800"/>
                </a:lnTo>
                <a:lnTo>
                  <a:pt x="0" y="3649702"/>
                </a:lnTo>
                <a:lnTo>
                  <a:pt x="2366554" y="0"/>
                </a:lnTo>
                <a:close/>
              </a:path>
            </a:pathLst>
          </a:custGeom>
          <a:blipFill>
            <a:blip r:embed="rId2">
              <a:alphaModFix amt="44000"/>
            </a:blip>
            <a:stretch>
              <a:fillRect l="14985" t="-2500" r="-16985" b="-2500"/>
            </a:stretch>
          </a:blipFill>
        </p:spPr>
        <p:txBody>
          <a:bodyPr anchor="ctr" anchorCtr="1">
            <a:noAutofit/>
          </a:bodyPr>
          <a:lstStyle>
            <a:lvl1pPr marL="0" indent="0">
              <a:buFontTx/>
              <a:buNone/>
              <a:defRPr/>
            </a:lvl1pPr>
          </a:lstStyle>
          <a:p>
            <a:r>
              <a:rPr lang="en-US"/>
              <a:t>Click icon to add picture</a:t>
            </a:r>
            <a:endParaRPr lang="en-US" dirty="0"/>
          </a:p>
        </p:txBody>
      </p:sp>
      <p:sp>
        <p:nvSpPr>
          <p:cNvPr id="11" name="Content Placeholder 2">
            <a:extLst>
              <a:ext uri="{FF2B5EF4-FFF2-40B4-BE49-F238E27FC236}">
                <a16:creationId xmlns:a16="http://schemas.microsoft.com/office/drawing/2014/main" id="{399420E8-B67F-E440-BFF6-AE625519A732}"/>
              </a:ext>
            </a:extLst>
          </p:cNvPr>
          <p:cNvSpPr>
            <a:spLocks noGrp="1"/>
          </p:cNvSpPr>
          <p:nvPr>
            <p:ph idx="1"/>
          </p:nvPr>
        </p:nvSpPr>
        <p:spPr>
          <a:xfrm>
            <a:off x="628650" y="1825625"/>
            <a:ext cx="5749290" cy="4351339"/>
          </a:xfrm>
          <a:custGeom>
            <a:avLst/>
            <a:gdLst>
              <a:gd name="connsiteX0" fmla="*/ 0 w 4286250"/>
              <a:gd name="connsiteY0" fmla="*/ 0 h 3263504"/>
              <a:gd name="connsiteX1" fmla="*/ 4286250 w 4286250"/>
              <a:gd name="connsiteY1" fmla="*/ 0 h 3263504"/>
              <a:gd name="connsiteX2" fmla="*/ 4286250 w 4286250"/>
              <a:gd name="connsiteY2" fmla="*/ 3263504 h 3263504"/>
              <a:gd name="connsiteX3" fmla="*/ 0 w 4286250"/>
              <a:gd name="connsiteY3" fmla="*/ 3263504 h 3263504"/>
              <a:gd name="connsiteX4" fmla="*/ 0 w 4286250"/>
              <a:gd name="connsiteY4" fmla="*/ 0 h 3263504"/>
              <a:gd name="connsiteX0" fmla="*/ 0 w 4286250"/>
              <a:gd name="connsiteY0" fmla="*/ 0 h 3263504"/>
              <a:gd name="connsiteX1" fmla="*/ 4286250 w 4286250"/>
              <a:gd name="connsiteY1" fmla="*/ 0 h 3263504"/>
              <a:gd name="connsiteX2" fmla="*/ 4286250 w 4286250"/>
              <a:gd name="connsiteY2" fmla="*/ 2250281 h 3263504"/>
              <a:gd name="connsiteX3" fmla="*/ 4286250 w 4286250"/>
              <a:gd name="connsiteY3" fmla="*/ 3263504 h 3263504"/>
              <a:gd name="connsiteX4" fmla="*/ 0 w 4286250"/>
              <a:gd name="connsiteY4" fmla="*/ 3263504 h 3263504"/>
              <a:gd name="connsiteX5" fmla="*/ 0 w 4286250"/>
              <a:gd name="connsiteY5" fmla="*/ 0 h 3263504"/>
              <a:gd name="connsiteX0" fmla="*/ 0 w 5749290"/>
              <a:gd name="connsiteY0" fmla="*/ 0 h 3263504"/>
              <a:gd name="connsiteX1" fmla="*/ 5749290 w 5749290"/>
              <a:gd name="connsiteY1" fmla="*/ 0 h 3263504"/>
              <a:gd name="connsiteX2" fmla="*/ 4286250 w 5749290"/>
              <a:gd name="connsiteY2" fmla="*/ 2250281 h 3263504"/>
              <a:gd name="connsiteX3" fmla="*/ 4286250 w 5749290"/>
              <a:gd name="connsiteY3" fmla="*/ 3263504 h 3263504"/>
              <a:gd name="connsiteX4" fmla="*/ 0 w 5749290"/>
              <a:gd name="connsiteY4" fmla="*/ 3263504 h 3263504"/>
              <a:gd name="connsiteX5" fmla="*/ 0 w 5749290"/>
              <a:gd name="connsiteY5" fmla="*/ 0 h 3263504"/>
              <a:gd name="connsiteX0" fmla="*/ 0 w 5749290"/>
              <a:gd name="connsiteY0" fmla="*/ 0 h 3263504"/>
              <a:gd name="connsiteX1" fmla="*/ 5749290 w 5749290"/>
              <a:gd name="connsiteY1" fmla="*/ 0 h 3263504"/>
              <a:gd name="connsiteX2" fmla="*/ 4286250 w 5749290"/>
              <a:gd name="connsiteY2" fmla="*/ 2250281 h 3263504"/>
              <a:gd name="connsiteX3" fmla="*/ 4972050 w 5749290"/>
              <a:gd name="connsiteY3" fmla="*/ 3263504 h 3263504"/>
              <a:gd name="connsiteX4" fmla="*/ 0 w 5749290"/>
              <a:gd name="connsiteY4" fmla="*/ 3263504 h 3263504"/>
              <a:gd name="connsiteX5" fmla="*/ 0 w 5749290"/>
              <a:gd name="connsiteY5" fmla="*/ 0 h 326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9290" h="3263504">
                <a:moveTo>
                  <a:pt x="0" y="0"/>
                </a:moveTo>
                <a:lnTo>
                  <a:pt x="5749290" y="0"/>
                </a:lnTo>
                <a:lnTo>
                  <a:pt x="4286250" y="2250281"/>
                </a:lnTo>
                <a:lnTo>
                  <a:pt x="4972050" y="3263504"/>
                </a:lnTo>
                <a:lnTo>
                  <a:pt x="0" y="3263504"/>
                </a:lnTo>
                <a:lnTo>
                  <a:pt x="0" y="0"/>
                </a:lnTo>
                <a:close/>
              </a:path>
            </a:pathLst>
          </a:cu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0305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nd pictur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D129D-3DF8-D84F-9DEC-5B63519D338F}"/>
              </a:ext>
            </a:extLst>
          </p:cNvPr>
          <p:cNvSpPr>
            <a:spLocks noGrp="1"/>
          </p:cNvSpPr>
          <p:nvPr>
            <p:ph type="title"/>
          </p:nvPr>
        </p:nvSpPr>
        <p:spPr>
          <a:xfrm>
            <a:off x="2796540" y="303461"/>
            <a:ext cx="59817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97FA09B9-6D68-424B-97E6-E2AED3693318}"/>
              </a:ext>
            </a:extLst>
          </p:cNvPr>
          <p:cNvSpPr>
            <a:spLocks noGrp="1"/>
          </p:cNvSpPr>
          <p:nvPr>
            <p:ph type="dt" sz="half" idx="10"/>
          </p:nvPr>
        </p:nvSpPr>
        <p:spPr/>
        <p:txBody>
          <a:bodyPr/>
          <a:lstStyle/>
          <a:p>
            <a:fld id="{9182BA89-6161-AA4C-9330-959BD5EF38B4}" type="datetime8">
              <a:rPr lang="fr-BE" smtClean="0"/>
              <a:t>30/05/22 13:43</a:t>
            </a:fld>
            <a:endParaRPr lang="en-US"/>
          </a:p>
        </p:txBody>
      </p:sp>
      <p:sp>
        <p:nvSpPr>
          <p:cNvPr id="4" name="Footer Placeholder 3">
            <a:extLst>
              <a:ext uri="{FF2B5EF4-FFF2-40B4-BE49-F238E27FC236}">
                <a16:creationId xmlns:a16="http://schemas.microsoft.com/office/drawing/2014/main" id="{69BFFA4E-BF33-864B-A0B3-3EE9E71F10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472F97-4BBD-5A45-85CD-EB5C3BAAAAC7}"/>
              </a:ext>
            </a:extLst>
          </p:cNvPr>
          <p:cNvSpPr>
            <a:spLocks noGrp="1"/>
          </p:cNvSpPr>
          <p:nvPr>
            <p:ph type="sldNum" sz="quarter" idx="12"/>
          </p:nvPr>
        </p:nvSpPr>
        <p:spPr/>
        <p:txBody>
          <a:bodyPr/>
          <a:lstStyle/>
          <a:p>
            <a:fld id="{97F8293E-0E89-3244-9ABC-36B38A9E567F}" type="slidenum">
              <a:rPr lang="en-US" smtClean="0"/>
              <a:pPr/>
              <a:t>‹N°›</a:t>
            </a:fld>
            <a:endParaRPr lang="en-US"/>
          </a:p>
        </p:txBody>
      </p:sp>
      <p:sp>
        <p:nvSpPr>
          <p:cNvPr id="10" name="Picture Placeholder 9">
            <a:extLst>
              <a:ext uri="{FF2B5EF4-FFF2-40B4-BE49-F238E27FC236}">
                <a16:creationId xmlns:a16="http://schemas.microsoft.com/office/drawing/2014/main" id="{409ABE4A-B17E-0849-94FB-CD9DC34173B6}"/>
              </a:ext>
            </a:extLst>
          </p:cNvPr>
          <p:cNvSpPr>
            <a:spLocks noGrp="1"/>
          </p:cNvSpPr>
          <p:nvPr>
            <p:ph type="pic" sz="quarter" idx="13"/>
          </p:nvPr>
        </p:nvSpPr>
        <p:spPr>
          <a:xfrm flipH="1">
            <a:off x="-1" y="8467"/>
            <a:ext cx="4067175" cy="6841067"/>
          </a:xfrm>
          <a:custGeom>
            <a:avLst/>
            <a:gdLst>
              <a:gd name="connsiteX0" fmla="*/ 0 w 4049486"/>
              <a:gd name="connsiteY0" fmla="*/ 0 h 5130800"/>
              <a:gd name="connsiteX1" fmla="*/ 3374558 w 4049486"/>
              <a:gd name="connsiteY1" fmla="*/ 0 h 5130800"/>
              <a:gd name="connsiteX2" fmla="*/ 4049486 w 4049486"/>
              <a:gd name="connsiteY2" fmla="*/ 674928 h 5130800"/>
              <a:gd name="connsiteX3" fmla="*/ 4049486 w 4049486"/>
              <a:gd name="connsiteY3" fmla="*/ 5130800 h 5130800"/>
              <a:gd name="connsiteX4" fmla="*/ 0 w 4049486"/>
              <a:gd name="connsiteY4" fmla="*/ 5130800 h 5130800"/>
              <a:gd name="connsiteX5" fmla="*/ 0 w 4049486"/>
              <a:gd name="connsiteY5" fmla="*/ 0 h 5130800"/>
              <a:gd name="connsiteX0" fmla="*/ 0 w 4049486"/>
              <a:gd name="connsiteY0" fmla="*/ 0 h 5130800"/>
              <a:gd name="connsiteX1" fmla="*/ 3374558 w 4049486"/>
              <a:gd name="connsiteY1" fmla="*/ 0 h 5130800"/>
              <a:gd name="connsiteX2" fmla="*/ 4026626 w 4049486"/>
              <a:gd name="connsiteY2" fmla="*/ 4368 h 5130800"/>
              <a:gd name="connsiteX3" fmla="*/ 4049486 w 4049486"/>
              <a:gd name="connsiteY3" fmla="*/ 5130800 h 5130800"/>
              <a:gd name="connsiteX4" fmla="*/ 0 w 4049486"/>
              <a:gd name="connsiteY4" fmla="*/ 5130800 h 5130800"/>
              <a:gd name="connsiteX5" fmla="*/ 0 w 4049486"/>
              <a:gd name="connsiteY5" fmla="*/ 0 h 5130800"/>
              <a:gd name="connsiteX0" fmla="*/ 19594 w 4069080"/>
              <a:gd name="connsiteY0" fmla="*/ 0 h 5130800"/>
              <a:gd name="connsiteX1" fmla="*/ 3394152 w 4069080"/>
              <a:gd name="connsiteY1" fmla="*/ 0 h 5130800"/>
              <a:gd name="connsiteX2" fmla="*/ 4046220 w 4069080"/>
              <a:gd name="connsiteY2" fmla="*/ 4368 h 5130800"/>
              <a:gd name="connsiteX3" fmla="*/ 4069080 w 4069080"/>
              <a:gd name="connsiteY3" fmla="*/ 5130800 h 5130800"/>
              <a:gd name="connsiteX4" fmla="*/ 19594 w 4069080"/>
              <a:gd name="connsiteY4" fmla="*/ 5130800 h 5130800"/>
              <a:gd name="connsiteX5" fmla="*/ 0 w 4069080"/>
              <a:gd name="connsiteY5" fmla="*/ 3649702 h 5130800"/>
              <a:gd name="connsiteX6" fmla="*/ 19594 w 4069080"/>
              <a:gd name="connsiteY6" fmla="*/ 0 h 5130800"/>
              <a:gd name="connsiteX0" fmla="*/ 2374174 w 4069080"/>
              <a:gd name="connsiteY0" fmla="*/ 7620 h 5130800"/>
              <a:gd name="connsiteX1" fmla="*/ 3394152 w 4069080"/>
              <a:gd name="connsiteY1" fmla="*/ 0 h 5130800"/>
              <a:gd name="connsiteX2" fmla="*/ 4046220 w 4069080"/>
              <a:gd name="connsiteY2" fmla="*/ 4368 h 5130800"/>
              <a:gd name="connsiteX3" fmla="*/ 4069080 w 4069080"/>
              <a:gd name="connsiteY3" fmla="*/ 5130800 h 5130800"/>
              <a:gd name="connsiteX4" fmla="*/ 19594 w 4069080"/>
              <a:gd name="connsiteY4" fmla="*/ 5130800 h 5130800"/>
              <a:gd name="connsiteX5" fmla="*/ 0 w 4069080"/>
              <a:gd name="connsiteY5" fmla="*/ 3649702 h 5130800"/>
              <a:gd name="connsiteX6" fmla="*/ 2374174 w 4069080"/>
              <a:gd name="connsiteY6" fmla="*/ 7620 h 5130800"/>
              <a:gd name="connsiteX0" fmla="*/ 2374174 w 4069080"/>
              <a:gd name="connsiteY0" fmla="*/ 7620 h 5130800"/>
              <a:gd name="connsiteX1" fmla="*/ 3394152 w 4069080"/>
              <a:gd name="connsiteY1" fmla="*/ 0 h 5130800"/>
              <a:gd name="connsiteX2" fmla="*/ 4046220 w 4069080"/>
              <a:gd name="connsiteY2" fmla="*/ 4368 h 5130800"/>
              <a:gd name="connsiteX3" fmla="*/ 4069080 w 4069080"/>
              <a:gd name="connsiteY3" fmla="*/ 5130800 h 5130800"/>
              <a:gd name="connsiteX4" fmla="*/ 1078774 w 4069080"/>
              <a:gd name="connsiteY4" fmla="*/ 5130800 h 5130800"/>
              <a:gd name="connsiteX5" fmla="*/ 0 w 4069080"/>
              <a:gd name="connsiteY5" fmla="*/ 3649702 h 5130800"/>
              <a:gd name="connsiteX6" fmla="*/ 2374174 w 4069080"/>
              <a:gd name="connsiteY6" fmla="*/ 7620 h 5130800"/>
              <a:gd name="connsiteX0" fmla="*/ 2366554 w 4061460"/>
              <a:gd name="connsiteY0" fmla="*/ 7620 h 5130800"/>
              <a:gd name="connsiteX1" fmla="*/ 3386532 w 4061460"/>
              <a:gd name="connsiteY1" fmla="*/ 0 h 5130800"/>
              <a:gd name="connsiteX2" fmla="*/ 4038600 w 4061460"/>
              <a:gd name="connsiteY2" fmla="*/ 4368 h 5130800"/>
              <a:gd name="connsiteX3" fmla="*/ 4061460 w 4061460"/>
              <a:gd name="connsiteY3" fmla="*/ 5130800 h 5130800"/>
              <a:gd name="connsiteX4" fmla="*/ 1071154 w 4061460"/>
              <a:gd name="connsiteY4" fmla="*/ 5130800 h 5130800"/>
              <a:gd name="connsiteX5" fmla="*/ 0 w 4061460"/>
              <a:gd name="connsiteY5" fmla="*/ 3687802 h 5130800"/>
              <a:gd name="connsiteX6" fmla="*/ 2366554 w 4061460"/>
              <a:gd name="connsiteY6" fmla="*/ 7620 h 5130800"/>
              <a:gd name="connsiteX0" fmla="*/ 2358934 w 4053840"/>
              <a:gd name="connsiteY0" fmla="*/ 7620 h 5130800"/>
              <a:gd name="connsiteX1" fmla="*/ 3378912 w 4053840"/>
              <a:gd name="connsiteY1" fmla="*/ 0 h 5130800"/>
              <a:gd name="connsiteX2" fmla="*/ 4030980 w 4053840"/>
              <a:gd name="connsiteY2" fmla="*/ 4368 h 5130800"/>
              <a:gd name="connsiteX3" fmla="*/ 4053840 w 4053840"/>
              <a:gd name="connsiteY3" fmla="*/ 5130800 h 5130800"/>
              <a:gd name="connsiteX4" fmla="*/ 1063534 w 4053840"/>
              <a:gd name="connsiteY4" fmla="*/ 5130800 h 5130800"/>
              <a:gd name="connsiteX5" fmla="*/ 0 w 4053840"/>
              <a:gd name="connsiteY5" fmla="*/ 3649702 h 5130800"/>
              <a:gd name="connsiteX6" fmla="*/ 2358934 w 4053840"/>
              <a:gd name="connsiteY6" fmla="*/ 7620 h 5130800"/>
              <a:gd name="connsiteX0" fmla="*/ 2366554 w 4053840"/>
              <a:gd name="connsiteY0" fmla="*/ 0 h 5130800"/>
              <a:gd name="connsiteX1" fmla="*/ 3378912 w 4053840"/>
              <a:gd name="connsiteY1" fmla="*/ 0 h 5130800"/>
              <a:gd name="connsiteX2" fmla="*/ 4030980 w 4053840"/>
              <a:gd name="connsiteY2" fmla="*/ 4368 h 5130800"/>
              <a:gd name="connsiteX3" fmla="*/ 4053840 w 4053840"/>
              <a:gd name="connsiteY3" fmla="*/ 5130800 h 5130800"/>
              <a:gd name="connsiteX4" fmla="*/ 1063534 w 4053840"/>
              <a:gd name="connsiteY4" fmla="*/ 5130800 h 5130800"/>
              <a:gd name="connsiteX5" fmla="*/ 0 w 4053840"/>
              <a:gd name="connsiteY5" fmla="*/ 3649702 h 5130800"/>
              <a:gd name="connsiteX6" fmla="*/ 2366554 w 4053840"/>
              <a:gd name="connsiteY6" fmla="*/ 0 h 513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3840" h="5130800">
                <a:moveTo>
                  <a:pt x="2366554" y="0"/>
                </a:moveTo>
                <a:lnTo>
                  <a:pt x="3378912" y="0"/>
                </a:lnTo>
                <a:lnTo>
                  <a:pt x="4030980" y="4368"/>
                </a:lnTo>
                <a:lnTo>
                  <a:pt x="4053840" y="5130800"/>
                </a:lnTo>
                <a:lnTo>
                  <a:pt x="1063534" y="5130800"/>
                </a:lnTo>
                <a:lnTo>
                  <a:pt x="0" y="3649702"/>
                </a:lnTo>
                <a:lnTo>
                  <a:pt x="2366554" y="0"/>
                </a:lnTo>
                <a:close/>
              </a:path>
            </a:pathLst>
          </a:custGeom>
          <a:blipFill>
            <a:blip r:embed="rId2">
              <a:alphaModFix amt="44000"/>
            </a:blip>
            <a:stretch>
              <a:fillRect l="18588" r="-18588"/>
            </a:stretch>
          </a:blipFill>
        </p:spPr>
        <p:txBody>
          <a:bodyPr anchor="ctr" anchorCtr="0"/>
          <a:lstStyle>
            <a:lvl1pPr marL="0" indent="0">
              <a:buFontTx/>
              <a:buNone/>
              <a:defRPr/>
            </a:lvl1pPr>
          </a:lstStyle>
          <a:p>
            <a:r>
              <a:rPr lang="en-US"/>
              <a:t>Click icon to add picture</a:t>
            </a:r>
            <a:endParaRPr lang="en-US" dirty="0"/>
          </a:p>
        </p:txBody>
      </p:sp>
      <p:sp>
        <p:nvSpPr>
          <p:cNvPr id="11" name="Content Placeholder 2">
            <a:extLst>
              <a:ext uri="{FF2B5EF4-FFF2-40B4-BE49-F238E27FC236}">
                <a16:creationId xmlns:a16="http://schemas.microsoft.com/office/drawing/2014/main" id="{399420E8-B67F-E440-BFF6-AE625519A732}"/>
              </a:ext>
            </a:extLst>
          </p:cNvPr>
          <p:cNvSpPr>
            <a:spLocks noGrp="1"/>
          </p:cNvSpPr>
          <p:nvPr>
            <p:ph idx="1"/>
          </p:nvPr>
        </p:nvSpPr>
        <p:spPr>
          <a:xfrm flipH="1">
            <a:off x="2796540" y="1924018"/>
            <a:ext cx="5981700" cy="4351339"/>
          </a:xfrm>
          <a:custGeom>
            <a:avLst/>
            <a:gdLst>
              <a:gd name="connsiteX0" fmla="*/ 0 w 4286250"/>
              <a:gd name="connsiteY0" fmla="*/ 0 h 3263504"/>
              <a:gd name="connsiteX1" fmla="*/ 4286250 w 4286250"/>
              <a:gd name="connsiteY1" fmla="*/ 0 h 3263504"/>
              <a:gd name="connsiteX2" fmla="*/ 4286250 w 4286250"/>
              <a:gd name="connsiteY2" fmla="*/ 3263504 h 3263504"/>
              <a:gd name="connsiteX3" fmla="*/ 0 w 4286250"/>
              <a:gd name="connsiteY3" fmla="*/ 3263504 h 3263504"/>
              <a:gd name="connsiteX4" fmla="*/ 0 w 4286250"/>
              <a:gd name="connsiteY4" fmla="*/ 0 h 3263504"/>
              <a:gd name="connsiteX0" fmla="*/ 0 w 4286250"/>
              <a:gd name="connsiteY0" fmla="*/ 0 h 3263504"/>
              <a:gd name="connsiteX1" fmla="*/ 4286250 w 4286250"/>
              <a:gd name="connsiteY1" fmla="*/ 0 h 3263504"/>
              <a:gd name="connsiteX2" fmla="*/ 4286250 w 4286250"/>
              <a:gd name="connsiteY2" fmla="*/ 2250281 h 3263504"/>
              <a:gd name="connsiteX3" fmla="*/ 4286250 w 4286250"/>
              <a:gd name="connsiteY3" fmla="*/ 3263504 h 3263504"/>
              <a:gd name="connsiteX4" fmla="*/ 0 w 4286250"/>
              <a:gd name="connsiteY4" fmla="*/ 3263504 h 3263504"/>
              <a:gd name="connsiteX5" fmla="*/ 0 w 4286250"/>
              <a:gd name="connsiteY5" fmla="*/ 0 h 3263504"/>
              <a:gd name="connsiteX0" fmla="*/ 0 w 5749290"/>
              <a:gd name="connsiteY0" fmla="*/ 0 h 3263504"/>
              <a:gd name="connsiteX1" fmla="*/ 5749290 w 5749290"/>
              <a:gd name="connsiteY1" fmla="*/ 0 h 3263504"/>
              <a:gd name="connsiteX2" fmla="*/ 4286250 w 5749290"/>
              <a:gd name="connsiteY2" fmla="*/ 2250281 h 3263504"/>
              <a:gd name="connsiteX3" fmla="*/ 4286250 w 5749290"/>
              <a:gd name="connsiteY3" fmla="*/ 3263504 h 3263504"/>
              <a:gd name="connsiteX4" fmla="*/ 0 w 5749290"/>
              <a:gd name="connsiteY4" fmla="*/ 3263504 h 3263504"/>
              <a:gd name="connsiteX5" fmla="*/ 0 w 5749290"/>
              <a:gd name="connsiteY5" fmla="*/ 0 h 3263504"/>
              <a:gd name="connsiteX0" fmla="*/ 0 w 5749290"/>
              <a:gd name="connsiteY0" fmla="*/ 0 h 3263504"/>
              <a:gd name="connsiteX1" fmla="*/ 5749290 w 5749290"/>
              <a:gd name="connsiteY1" fmla="*/ 0 h 3263504"/>
              <a:gd name="connsiteX2" fmla="*/ 4286250 w 5749290"/>
              <a:gd name="connsiteY2" fmla="*/ 2250281 h 3263504"/>
              <a:gd name="connsiteX3" fmla="*/ 4972050 w 5749290"/>
              <a:gd name="connsiteY3" fmla="*/ 3263504 h 3263504"/>
              <a:gd name="connsiteX4" fmla="*/ 0 w 5749290"/>
              <a:gd name="connsiteY4" fmla="*/ 3263504 h 3263504"/>
              <a:gd name="connsiteX5" fmla="*/ 0 w 5749290"/>
              <a:gd name="connsiteY5" fmla="*/ 0 h 326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9290" h="3263504">
                <a:moveTo>
                  <a:pt x="0" y="0"/>
                </a:moveTo>
                <a:lnTo>
                  <a:pt x="5749290" y="0"/>
                </a:lnTo>
                <a:lnTo>
                  <a:pt x="4286250" y="2250281"/>
                </a:lnTo>
                <a:lnTo>
                  <a:pt x="4972050" y="3263504"/>
                </a:lnTo>
                <a:lnTo>
                  <a:pt x="0" y="3263504"/>
                </a:lnTo>
                <a:lnTo>
                  <a:pt x="0" y="0"/>
                </a:lnTo>
                <a:close/>
              </a:path>
            </a:pathLst>
          </a:cu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0551587"/>
      </p:ext>
    </p:extLst>
  </p:cSld>
  <p:clrMapOvr>
    <a:masterClrMapping/>
  </p:clrMapOvr>
  <p:extLst>
    <p:ext uri="{DCECCB84-F9BA-43D5-87BE-67443E8EF086}">
      <p15:sldGuideLst xmlns:p15="http://schemas.microsoft.com/office/powerpoint/2012/main">
        <p15:guide id="1" orient="horz" pos="1620">
          <p15:clr>
            <a:srgbClr val="FBAE40"/>
          </p15:clr>
        </p15:guide>
        <p15:guide id="2" pos="256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llabor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F4440-2AE0-AF4E-9C1E-12A6DCD5F6C9}"/>
              </a:ext>
            </a:extLst>
          </p:cNvPr>
          <p:cNvSpPr>
            <a:spLocks noGrp="1"/>
          </p:cNvSpPr>
          <p:nvPr>
            <p:ph type="title"/>
          </p:nvPr>
        </p:nvSpPr>
        <p:spPr>
          <a:xfrm>
            <a:off x="628650" y="365125"/>
            <a:ext cx="3921048" cy="196424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EBA5F68-61A8-1143-9D04-084204FB2255}"/>
              </a:ext>
            </a:extLst>
          </p:cNvPr>
          <p:cNvSpPr>
            <a:spLocks noGrp="1"/>
          </p:cNvSpPr>
          <p:nvPr>
            <p:ph type="dt" sz="half" idx="10"/>
          </p:nvPr>
        </p:nvSpPr>
        <p:spPr/>
        <p:txBody>
          <a:bodyPr/>
          <a:lstStyle/>
          <a:p>
            <a:fld id="{9132325F-3FB4-E74B-A61B-9AAA1715DA75}" type="datetime8">
              <a:rPr lang="fr-BE" smtClean="0"/>
              <a:t>30/05/22 13:43</a:t>
            </a:fld>
            <a:endParaRPr lang="en-US"/>
          </a:p>
        </p:txBody>
      </p:sp>
      <p:sp>
        <p:nvSpPr>
          <p:cNvPr id="4" name="Footer Placeholder 3">
            <a:extLst>
              <a:ext uri="{FF2B5EF4-FFF2-40B4-BE49-F238E27FC236}">
                <a16:creationId xmlns:a16="http://schemas.microsoft.com/office/drawing/2014/main" id="{9FA9DFFA-E0BD-EE4C-A817-4AF1AFD737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2E26F2-1D4C-7B40-87F9-F547CA97D536}"/>
              </a:ext>
            </a:extLst>
          </p:cNvPr>
          <p:cNvSpPr>
            <a:spLocks noGrp="1"/>
          </p:cNvSpPr>
          <p:nvPr>
            <p:ph type="sldNum" sz="quarter" idx="12"/>
          </p:nvPr>
        </p:nvSpPr>
        <p:spPr/>
        <p:txBody>
          <a:bodyPr/>
          <a:lstStyle/>
          <a:p>
            <a:fld id="{97F8293E-0E89-3244-9ABC-36B38A9E567F}" type="slidenum">
              <a:rPr lang="en-US" smtClean="0"/>
              <a:pPr/>
              <a:t>‹N°›</a:t>
            </a:fld>
            <a:endParaRPr lang="en-US"/>
          </a:p>
        </p:txBody>
      </p:sp>
      <p:sp>
        <p:nvSpPr>
          <p:cNvPr id="7" name="Picture Placeholder 6">
            <a:extLst>
              <a:ext uri="{FF2B5EF4-FFF2-40B4-BE49-F238E27FC236}">
                <a16:creationId xmlns:a16="http://schemas.microsoft.com/office/drawing/2014/main" id="{D91D1857-8F1A-DC41-A8C4-FB69F2B3037E}"/>
              </a:ext>
            </a:extLst>
          </p:cNvPr>
          <p:cNvSpPr>
            <a:spLocks noGrp="1"/>
          </p:cNvSpPr>
          <p:nvPr>
            <p:ph type="pic" sz="quarter" idx="13" hasCustomPrompt="1"/>
          </p:nvPr>
        </p:nvSpPr>
        <p:spPr>
          <a:xfrm>
            <a:off x="5174166" y="0"/>
            <a:ext cx="3969834" cy="6858000"/>
          </a:xfrm>
        </p:spPr>
        <p:txBody>
          <a:bodyPr/>
          <a:lstStyle>
            <a:lvl1pPr marL="0" indent="0">
              <a:buFontTx/>
              <a:buNone/>
              <a:defRPr/>
            </a:lvl1pPr>
          </a:lstStyle>
          <a:p>
            <a:r>
              <a:rPr lang="en-US" dirty="0"/>
              <a:t>Insert picture</a:t>
            </a:r>
          </a:p>
        </p:txBody>
      </p:sp>
      <p:sp>
        <p:nvSpPr>
          <p:cNvPr id="8" name="Content Placeholder 2">
            <a:extLst>
              <a:ext uri="{FF2B5EF4-FFF2-40B4-BE49-F238E27FC236}">
                <a16:creationId xmlns:a16="http://schemas.microsoft.com/office/drawing/2014/main" id="{BE634CCA-BC79-6B4E-85BD-87113D25A965}"/>
              </a:ext>
            </a:extLst>
          </p:cNvPr>
          <p:cNvSpPr>
            <a:spLocks noGrp="1"/>
          </p:cNvSpPr>
          <p:nvPr>
            <p:ph sz="half" idx="1"/>
          </p:nvPr>
        </p:nvSpPr>
        <p:spPr>
          <a:xfrm>
            <a:off x="628650" y="3360234"/>
            <a:ext cx="3921048" cy="2816729"/>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pic>
        <p:nvPicPr>
          <p:cNvPr id="9" name="pexels-photo-1068523.jpeg" descr="pexels-photo-1068523.jpeg">
            <a:extLst>
              <a:ext uri="{FF2B5EF4-FFF2-40B4-BE49-F238E27FC236}">
                <a16:creationId xmlns:a16="http://schemas.microsoft.com/office/drawing/2014/main" id="{A900975D-9D1D-794C-A5B3-EB2AE7FEDCE1}"/>
              </a:ext>
            </a:extLst>
          </p:cNvPr>
          <p:cNvPicPr>
            <a:picLocks noChangeAspect="1"/>
          </p:cNvPicPr>
          <p:nvPr userDrawn="1"/>
        </p:nvPicPr>
        <p:blipFill>
          <a:blip r:embed="rId2">
            <a:alphaModFix amt="27623"/>
          </a:blip>
          <a:srcRect l="35086" r="24250"/>
          <a:stretch>
            <a:fillRect/>
          </a:stretch>
        </p:blipFill>
        <p:spPr>
          <a:xfrm>
            <a:off x="5174166" y="0"/>
            <a:ext cx="3969834" cy="6858000"/>
          </a:xfrm>
          <a:prstGeom prst="rect">
            <a:avLst/>
          </a:prstGeom>
          <a:ln w="12700">
            <a:miter lim="400000"/>
          </a:ln>
        </p:spPr>
      </p:pic>
    </p:spTree>
    <p:extLst>
      <p:ext uri="{BB962C8B-B14F-4D97-AF65-F5344CB8AC3E}">
        <p14:creationId xmlns:p14="http://schemas.microsoft.com/office/powerpoint/2010/main" val="15624124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20574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549650" y="1825625"/>
            <a:ext cx="49657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13F1BA-A6B0-6E43-AF17-742A8A638674}" type="datetime8">
              <a:rPr lang="fr-BE" smtClean="0"/>
              <a:t>30/05/22 13:43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F8293E-0E89-3244-9ABC-36B38A9E567F}" type="slidenum">
              <a:rPr lang="en-US" smtClean="0"/>
              <a:t>‹N°›</a:t>
            </a:fld>
            <a:endParaRPr lang="en-US"/>
          </a:p>
        </p:txBody>
      </p:sp>
      <p:sp>
        <p:nvSpPr>
          <p:cNvPr id="8" name="object 18">
            <a:extLst>
              <a:ext uri="{FF2B5EF4-FFF2-40B4-BE49-F238E27FC236}">
                <a16:creationId xmlns:a16="http://schemas.microsoft.com/office/drawing/2014/main" id="{B96728B7-DCF3-F44A-B2F5-C12B09168F2C}"/>
              </a:ext>
            </a:extLst>
          </p:cNvPr>
          <p:cNvSpPr/>
          <p:nvPr userDrawn="1"/>
        </p:nvSpPr>
        <p:spPr>
          <a:xfrm>
            <a:off x="3028950" y="1825625"/>
            <a:ext cx="177800" cy="4351339"/>
          </a:xfrm>
          <a:custGeom>
            <a:avLst/>
            <a:gdLst/>
            <a:ahLst/>
            <a:cxnLst/>
            <a:rect l="l" t="t" r="r" b="b"/>
            <a:pathLst>
              <a:path w="12700" h="4851286">
                <a:moveTo>
                  <a:pt x="6350" y="6350"/>
                </a:moveTo>
                <a:lnTo>
                  <a:pt x="6350" y="4844936"/>
                </a:lnTo>
              </a:path>
            </a:pathLst>
          </a:custGeom>
          <a:ln w="12700">
            <a:solidFill>
              <a:srgbClr val="00002D"/>
            </a:solidFill>
          </a:ln>
        </p:spPr>
        <p:txBody>
          <a:bodyPr wrap="square" lIns="0" tIns="0" rIns="0" bIns="0" rtlCol="0">
            <a:noAutofit/>
          </a:bodyPr>
          <a:lstStyle/>
          <a:p>
            <a:endParaRPr sz="2400"/>
          </a:p>
        </p:txBody>
      </p:sp>
    </p:spTree>
    <p:extLst>
      <p:ext uri="{BB962C8B-B14F-4D97-AF65-F5344CB8AC3E}">
        <p14:creationId xmlns:p14="http://schemas.microsoft.com/office/powerpoint/2010/main" val="4199861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p>
        </p:txBody>
      </p:sp>
      <p:sp>
        <p:nvSpPr>
          <p:cNvPr id="3" name="Zástupný symbol obsah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obsah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Rectangle 4">
            <a:extLst>
              <a:ext uri="{FF2B5EF4-FFF2-40B4-BE49-F238E27FC236}">
                <a16:creationId xmlns:a16="http://schemas.microsoft.com/office/drawing/2014/main" id="{E15E52E6-1CC2-4C2F-91EF-EA9994D50217}"/>
              </a:ext>
            </a:extLst>
          </p:cNvPr>
          <p:cNvSpPr>
            <a:spLocks noGrp="1" noChangeArrowheads="1"/>
          </p:cNvSpPr>
          <p:nvPr>
            <p:ph type="dt" sz="half" idx="10"/>
          </p:nvPr>
        </p:nvSpPr>
        <p:spPr/>
        <p:txBody>
          <a:bodyPr/>
          <a:lstStyle>
            <a:lvl1pPr>
              <a:defRPr/>
            </a:lvl1pPr>
          </a:lstStyle>
          <a:p>
            <a:pPr>
              <a:defRPr/>
            </a:pPr>
            <a:fld id="{0B447B17-E5D8-BF46-A7FC-CDE41B010FE8}" type="datetime8">
              <a:rPr lang="fr-BE" smtClean="0"/>
              <a:t>30/05/22 13:43</a:t>
            </a:fld>
            <a:endParaRPr lang="sk-SK"/>
          </a:p>
        </p:txBody>
      </p:sp>
      <p:sp>
        <p:nvSpPr>
          <p:cNvPr id="6" name="Rectangle 5">
            <a:extLst>
              <a:ext uri="{FF2B5EF4-FFF2-40B4-BE49-F238E27FC236}">
                <a16:creationId xmlns:a16="http://schemas.microsoft.com/office/drawing/2014/main" id="{D5D0C8D8-67C4-443F-9CC6-D7CF1A29AD61}"/>
              </a:ext>
            </a:extLst>
          </p:cNvPr>
          <p:cNvSpPr>
            <a:spLocks noGrp="1" noChangeArrowheads="1"/>
          </p:cNvSpPr>
          <p:nvPr>
            <p:ph type="ftr" sz="quarter" idx="11"/>
          </p:nvPr>
        </p:nvSpPr>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7A644B86-B5DE-47C0-A83A-37F4D69969DF}"/>
              </a:ext>
            </a:extLst>
          </p:cNvPr>
          <p:cNvSpPr>
            <a:spLocks noGrp="1" noChangeArrowheads="1"/>
          </p:cNvSpPr>
          <p:nvPr>
            <p:ph type="sldNum" sz="quarter" idx="12"/>
          </p:nvPr>
        </p:nvSpPr>
        <p:spPr/>
        <p:txBody>
          <a:bodyPr/>
          <a:lstStyle>
            <a:lvl1pPr>
              <a:defRPr/>
            </a:lvl1pPr>
          </a:lstStyle>
          <a:p>
            <a:pPr>
              <a:defRPr/>
            </a:pPr>
            <a:fld id="{ECE1EF1D-D8B0-4AFB-A21B-128C773DE8B9}" type="slidenum">
              <a:rPr lang="en-GB" altLang="sk-SK"/>
              <a:pPr>
                <a:defRPr/>
              </a:pPr>
              <a:t>‹N°›</a:t>
            </a:fld>
            <a:endParaRPr lang="en-GB" altLang="sk-SK"/>
          </a:p>
        </p:txBody>
      </p:sp>
    </p:spTree>
    <p:extLst>
      <p:ext uri="{BB962C8B-B14F-4D97-AF65-F5344CB8AC3E}">
        <p14:creationId xmlns:p14="http://schemas.microsoft.com/office/powerpoint/2010/main" val="16427281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i="0">
                <a:latin typeface="Gilroy Extra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i="0">
                <a:latin typeface="Gilroy Extra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EBB59E-E0B6-394D-B22A-D6FBE7B5A9D2}" type="datetime8">
              <a:rPr lang="fr-BE" smtClean="0"/>
              <a:t>30/05/22 13:43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F8293E-0E89-3244-9ABC-36B38A9E567F}" type="slidenum">
              <a:rPr lang="en-US" smtClean="0"/>
              <a:t>‹N°›</a:t>
            </a:fld>
            <a:endParaRPr lang="en-US"/>
          </a:p>
        </p:txBody>
      </p:sp>
    </p:spTree>
    <p:extLst>
      <p:ext uri="{BB962C8B-B14F-4D97-AF65-F5344CB8AC3E}">
        <p14:creationId xmlns:p14="http://schemas.microsoft.com/office/powerpoint/2010/main" val="35054932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Prioriti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340913C-8A7F-964C-8E95-17ECB1C37061}" type="datetime8">
              <a:rPr lang="fr-BE" smtClean="0"/>
              <a:t>30/05/22 13:43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F8293E-0E89-3244-9ABC-36B38A9E567F}" type="slidenum">
              <a:rPr lang="en-US" smtClean="0"/>
              <a:t>‹N°›</a:t>
            </a:fld>
            <a:endParaRPr lang="en-US"/>
          </a:p>
        </p:txBody>
      </p:sp>
      <p:sp>
        <p:nvSpPr>
          <p:cNvPr id="8" name="object 66">
            <a:extLst>
              <a:ext uri="{FF2B5EF4-FFF2-40B4-BE49-F238E27FC236}">
                <a16:creationId xmlns:a16="http://schemas.microsoft.com/office/drawing/2014/main" id="{6AD7FF41-B01D-E641-8830-D8ED1911EA47}"/>
              </a:ext>
            </a:extLst>
          </p:cNvPr>
          <p:cNvSpPr/>
          <p:nvPr userDrawn="1"/>
        </p:nvSpPr>
        <p:spPr>
          <a:xfrm flipV="1">
            <a:off x="628651" y="2809809"/>
            <a:ext cx="4929213" cy="60959"/>
          </a:xfrm>
          <a:custGeom>
            <a:avLst/>
            <a:gdLst/>
            <a:ahLst/>
            <a:cxnLst/>
            <a:rect l="l" t="t" r="r" b="b"/>
            <a:pathLst>
              <a:path w="6477000" h="25400">
                <a:moveTo>
                  <a:pt x="6464300" y="12700"/>
                </a:moveTo>
                <a:lnTo>
                  <a:pt x="12700" y="12700"/>
                </a:lnTo>
              </a:path>
            </a:pathLst>
          </a:custGeom>
          <a:ln w="25400">
            <a:solidFill>
              <a:srgbClr val="00002D"/>
            </a:solidFill>
          </a:ln>
        </p:spPr>
        <p:txBody>
          <a:bodyPr wrap="square" lIns="0" tIns="0" rIns="0" bIns="0" rtlCol="0">
            <a:noAutofit/>
          </a:bodyPr>
          <a:lstStyle/>
          <a:p>
            <a:endParaRPr sz="2400" dirty="0"/>
          </a:p>
        </p:txBody>
      </p:sp>
      <p:sp>
        <p:nvSpPr>
          <p:cNvPr id="9" name="object 67">
            <a:extLst>
              <a:ext uri="{FF2B5EF4-FFF2-40B4-BE49-F238E27FC236}">
                <a16:creationId xmlns:a16="http://schemas.microsoft.com/office/drawing/2014/main" id="{2825375E-092B-1A48-B42F-D7D46E62149C}"/>
              </a:ext>
            </a:extLst>
          </p:cNvPr>
          <p:cNvSpPr/>
          <p:nvPr userDrawn="1"/>
        </p:nvSpPr>
        <p:spPr>
          <a:xfrm>
            <a:off x="628651" y="4068946"/>
            <a:ext cx="5210918" cy="60959"/>
          </a:xfrm>
          <a:custGeom>
            <a:avLst/>
            <a:gdLst/>
            <a:ahLst/>
            <a:cxnLst/>
            <a:rect l="l" t="t" r="r" b="b"/>
            <a:pathLst>
              <a:path w="6934225" h="25400">
                <a:moveTo>
                  <a:pt x="6921526" y="12700"/>
                </a:moveTo>
                <a:lnTo>
                  <a:pt x="12700" y="12700"/>
                </a:lnTo>
              </a:path>
            </a:pathLst>
          </a:custGeom>
          <a:ln w="25400">
            <a:solidFill>
              <a:srgbClr val="0000FF"/>
            </a:solidFill>
          </a:ln>
        </p:spPr>
        <p:txBody>
          <a:bodyPr wrap="square" lIns="0" tIns="0" rIns="0" bIns="0" rtlCol="0">
            <a:noAutofit/>
          </a:bodyPr>
          <a:lstStyle/>
          <a:p>
            <a:endParaRPr sz="2400"/>
          </a:p>
        </p:txBody>
      </p:sp>
      <p:grpSp>
        <p:nvGrpSpPr>
          <p:cNvPr id="19" name="Group 18">
            <a:extLst>
              <a:ext uri="{FF2B5EF4-FFF2-40B4-BE49-F238E27FC236}">
                <a16:creationId xmlns:a16="http://schemas.microsoft.com/office/drawing/2014/main" id="{CFE1FD5B-9F72-4946-AB18-E4BFA5867BEA}"/>
              </a:ext>
            </a:extLst>
          </p:cNvPr>
          <p:cNvGrpSpPr/>
          <p:nvPr userDrawn="1"/>
        </p:nvGrpSpPr>
        <p:grpSpPr>
          <a:xfrm>
            <a:off x="628651" y="2316896"/>
            <a:ext cx="7543039" cy="3504099"/>
            <a:chOff x="628650" y="1737672"/>
            <a:chExt cx="7543039" cy="2628074"/>
          </a:xfrm>
        </p:grpSpPr>
        <p:grpSp>
          <p:nvGrpSpPr>
            <p:cNvPr id="18" name="Group 17">
              <a:extLst>
                <a:ext uri="{FF2B5EF4-FFF2-40B4-BE49-F238E27FC236}">
                  <a16:creationId xmlns:a16="http://schemas.microsoft.com/office/drawing/2014/main" id="{24DD928F-D066-0544-94CA-5AB4A16B9B86}"/>
                </a:ext>
              </a:extLst>
            </p:cNvPr>
            <p:cNvGrpSpPr/>
            <p:nvPr userDrawn="1"/>
          </p:nvGrpSpPr>
          <p:grpSpPr>
            <a:xfrm>
              <a:off x="5557863" y="1737672"/>
              <a:ext cx="2613826" cy="2628074"/>
              <a:chOff x="3076513" y="1339429"/>
              <a:chExt cx="2613826" cy="2628074"/>
            </a:xfrm>
          </p:grpSpPr>
          <p:sp>
            <p:nvSpPr>
              <p:cNvPr id="16" name="Pie 15">
                <a:extLst>
                  <a:ext uri="{FF2B5EF4-FFF2-40B4-BE49-F238E27FC236}">
                    <a16:creationId xmlns:a16="http://schemas.microsoft.com/office/drawing/2014/main" id="{ADF7D921-9649-0B44-A309-93452BEBC0B5}"/>
                  </a:ext>
                </a:extLst>
              </p:cNvPr>
              <p:cNvSpPr/>
              <p:nvPr userDrawn="1"/>
            </p:nvSpPr>
            <p:spPr>
              <a:xfrm rot="13473701">
                <a:off x="3076513" y="1339429"/>
                <a:ext cx="2613826" cy="2628074"/>
              </a:xfrm>
              <a:custGeom>
                <a:avLst/>
                <a:gdLst>
                  <a:gd name="connsiteX0" fmla="*/ 2613826 w 2613826"/>
                  <a:gd name="connsiteY0" fmla="*/ 1314037 h 2628073"/>
                  <a:gd name="connsiteX1" fmla="*/ 1306913 w 2613826"/>
                  <a:gd name="connsiteY1" fmla="*/ 2628074 h 2628073"/>
                  <a:gd name="connsiteX2" fmla="*/ 0 w 2613826"/>
                  <a:gd name="connsiteY2" fmla="*/ 1314037 h 2628073"/>
                  <a:gd name="connsiteX3" fmla="*/ 1306913 w 2613826"/>
                  <a:gd name="connsiteY3" fmla="*/ 0 h 2628073"/>
                  <a:gd name="connsiteX4" fmla="*/ 1306913 w 2613826"/>
                  <a:gd name="connsiteY4" fmla="*/ 1314037 h 2628073"/>
                  <a:gd name="connsiteX5" fmla="*/ 2613826 w 2613826"/>
                  <a:gd name="connsiteY5" fmla="*/ 1314037 h 2628073"/>
                  <a:gd name="connsiteX0" fmla="*/ 2613826 w 2613826"/>
                  <a:gd name="connsiteY0" fmla="*/ 1314037 h 2628074"/>
                  <a:gd name="connsiteX1" fmla="*/ 1306913 w 2613826"/>
                  <a:gd name="connsiteY1" fmla="*/ 2628074 h 2628074"/>
                  <a:gd name="connsiteX2" fmla="*/ 0 w 2613826"/>
                  <a:gd name="connsiteY2" fmla="*/ 1314037 h 2628074"/>
                  <a:gd name="connsiteX3" fmla="*/ 1306913 w 2613826"/>
                  <a:gd name="connsiteY3" fmla="*/ 0 h 2628074"/>
                  <a:gd name="connsiteX4" fmla="*/ 2613826 w 2613826"/>
                  <a:gd name="connsiteY4" fmla="*/ 1314037 h 2628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826" h="2628074">
                    <a:moveTo>
                      <a:pt x="2613826" y="1314037"/>
                    </a:moveTo>
                    <a:cubicBezTo>
                      <a:pt x="2613826" y="2039760"/>
                      <a:pt x="2028701" y="2628074"/>
                      <a:pt x="1306913" y="2628074"/>
                    </a:cubicBezTo>
                    <a:cubicBezTo>
                      <a:pt x="585125" y="2628074"/>
                      <a:pt x="0" y="2039760"/>
                      <a:pt x="0" y="1314037"/>
                    </a:cubicBezTo>
                    <a:cubicBezTo>
                      <a:pt x="0" y="588314"/>
                      <a:pt x="585125" y="0"/>
                      <a:pt x="1306913" y="0"/>
                    </a:cubicBezTo>
                    <a:lnTo>
                      <a:pt x="2613826" y="1314037"/>
                    </a:lnTo>
                    <a:close/>
                  </a:path>
                </a:pathLst>
              </a:custGeom>
              <a:noFill/>
              <a:ln w="254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7" name="Rectangle 16">
                <a:extLst>
                  <a:ext uri="{FF2B5EF4-FFF2-40B4-BE49-F238E27FC236}">
                    <a16:creationId xmlns:a16="http://schemas.microsoft.com/office/drawing/2014/main" id="{C7D65A60-5764-104B-A7DE-58F8116BE4B3}"/>
                  </a:ext>
                </a:extLst>
              </p:cNvPr>
              <p:cNvSpPr/>
              <p:nvPr userDrawn="1"/>
            </p:nvSpPr>
            <p:spPr>
              <a:xfrm>
                <a:off x="3402281" y="1721922"/>
                <a:ext cx="112815" cy="1864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0" name="object 68">
              <a:extLst>
                <a:ext uri="{FF2B5EF4-FFF2-40B4-BE49-F238E27FC236}">
                  <a16:creationId xmlns:a16="http://schemas.microsoft.com/office/drawing/2014/main" id="{CF10452D-6BE1-D046-A0CE-2160DC55E10C}"/>
                </a:ext>
              </a:extLst>
            </p:cNvPr>
            <p:cNvSpPr/>
            <p:nvPr userDrawn="1"/>
          </p:nvSpPr>
          <p:spPr>
            <a:xfrm>
              <a:off x="628650" y="3971342"/>
              <a:ext cx="5328279" cy="45719"/>
            </a:xfrm>
            <a:custGeom>
              <a:avLst/>
              <a:gdLst/>
              <a:ahLst/>
              <a:cxnLst/>
              <a:rect l="l" t="t" r="r" b="b"/>
              <a:pathLst>
                <a:path w="7202081" h="25400">
                  <a:moveTo>
                    <a:pt x="7189382" y="12700"/>
                  </a:moveTo>
                  <a:lnTo>
                    <a:pt x="12700" y="12700"/>
                  </a:lnTo>
                </a:path>
              </a:pathLst>
            </a:custGeom>
            <a:ln w="25400">
              <a:solidFill>
                <a:srgbClr val="FFC800"/>
              </a:solidFill>
            </a:ln>
          </p:spPr>
          <p:txBody>
            <a:bodyPr wrap="square" lIns="0" tIns="0" rIns="0" bIns="0" rtlCol="0">
              <a:noAutofit/>
            </a:bodyPr>
            <a:lstStyle/>
            <a:p>
              <a:endParaRPr sz="2400"/>
            </a:p>
          </p:txBody>
        </p:sp>
      </p:grpSp>
      <p:pic>
        <p:nvPicPr>
          <p:cNvPr id="11" name="Image">
            <a:extLst>
              <a:ext uri="{FF2B5EF4-FFF2-40B4-BE49-F238E27FC236}">
                <a16:creationId xmlns:a16="http://schemas.microsoft.com/office/drawing/2014/main" id="{1869D8DD-957A-0146-9371-36B5C7B9EF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37611" y="1967533"/>
            <a:ext cx="2981725" cy="4223471"/>
          </a:xfrm>
          <a:prstGeom prst="rect">
            <a:avLst/>
          </a:prstGeom>
        </p:spPr>
      </p:pic>
      <p:sp>
        <p:nvSpPr>
          <p:cNvPr id="12" name="object 69">
            <a:extLst>
              <a:ext uri="{FF2B5EF4-FFF2-40B4-BE49-F238E27FC236}">
                <a16:creationId xmlns:a16="http://schemas.microsoft.com/office/drawing/2014/main" id="{8E75AD68-3DE8-9845-B793-435E129FA5E2}"/>
              </a:ext>
            </a:extLst>
          </p:cNvPr>
          <p:cNvSpPr/>
          <p:nvPr userDrawn="1"/>
        </p:nvSpPr>
        <p:spPr>
          <a:xfrm>
            <a:off x="7028237" y="4097005"/>
            <a:ext cx="285607" cy="371120"/>
          </a:xfrm>
          <a:custGeom>
            <a:avLst/>
            <a:gdLst/>
            <a:ahLst/>
            <a:cxnLst/>
            <a:rect l="l" t="t" r="r" b="b"/>
            <a:pathLst>
              <a:path w="463550" h="463549">
                <a:moveTo>
                  <a:pt x="0" y="463550"/>
                </a:moveTo>
                <a:lnTo>
                  <a:pt x="0" y="0"/>
                </a:lnTo>
                <a:lnTo>
                  <a:pt x="463550" y="0"/>
                </a:lnTo>
                <a:lnTo>
                  <a:pt x="463550" y="463550"/>
                </a:lnTo>
                <a:lnTo>
                  <a:pt x="0" y="463550"/>
                </a:lnTo>
                <a:close/>
              </a:path>
            </a:pathLst>
          </a:custGeom>
          <a:solidFill>
            <a:srgbClr val="FFFFFF"/>
          </a:solidFill>
        </p:spPr>
        <p:txBody>
          <a:bodyPr wrap="square" lIns="0" tIns="0" rIns="0" bIns="0" rtlCol="0">
            <a:noAutofit/>
          </a:bodyPr>
          <a:lstStyle/>
          <a:p>
            <a:endParaRPr sz="2400"/>
          </a:p>
        </p:txBody>
      </p:sp>
      <p:pic>
        <p:nvPicPr>
          <p:cNvPr id="13" name="Image">
            <a:extLst>
              <a:ext uri="{FF2B5EF4-FFF2-40B4-BE49-F238E27FC236}">
                <a16:creationId xmlns:a16="http://schemas.microsoft.com/office/drawing/2014/main" id="{2E270311-5FD0-5C46-8ADB-2936D394E9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3844" y="3777243"/>
            <a:ext cx="282633" cy="319764"/>
          </a:xfrm>
          <a:prstGeom prst="rect">
            <a:avLst/>
          </a:prstGeom>
        </p:spPr>
      </p:pic>
      <p:pic>
        <p:nvPicPr>
          <p:cNvPr id="14" name="Image">
            <a:extLst>
              <a:ext uri="{FF2B5EF4-FFF2-40B4-BE49-F238E27FC236}">
                <a16:creationId xmlns:a16="http://schemas.microsoft.com/office/drawing/2014/main" id="{83D36E37-B3C6-3649-98AB-83E48E7376B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57027" y="3296778"/>
            <a:ext cx="995249" cy="1171351"/>
          </a:xfrm>
          <a:prstGeom prst="rect">
            <a:avLst/>
          </a:prstGeom>
        </p:spPr>
      </p:pic>
      <p:pic>
        <p:nvPicPr>
          <p:cNvPr id="15" name="Image">
            <a:extLst>
              <a:ext uri="{FF2B5EF4-FFF2-40B4-BE49-F238E27FC236}">
                <a16:creationId xmlns:a16="http://schemas.microsoft.com/office/drawing/2014/main" id="{45E990A2-C494-ED45-B031-904B167C702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23806" y="4468129"/>
            <a:ext cx="204432" cy="313135"/>
          </a:xfrm>
          <a:prstGeom prst="rect">
            <a:avLst/>
          </a:prstGeom>
        </p:spPr>
      </p:pic>
      <p:sp>
        <p:nvSpPr>
          <p:cNvPr id="25" name="Text Placeholder 3">
            <a:extLst>
              <a:ext uri="{FF2B5EF4-FFF2-40B4-BE49-F238E27FC236}">
                <a16:creationId xmlns:a16="http://schemas.microsoft.com/office/drawing/2014/main" id="{731AF4DE-462F-344D-8AD7-4C15FC34144F}"/>
              </a:ext>
            </a:extLst>
          </p:cNvPr>
          <p:cNvSpPr>
            <a:spLocks noGrp="1"/>
          </p:cNvSpPr>
          <p:nvPr>
            <p:ph type="body" sz="half" idx="2"/>
          </p:nvPr>
        </p:nvSpPr>
        <p:spPr>
          <a:xfrm>
            <a:off x="628650" y="3000013"/>
            <a:ext cx="3871478" cy="889239"/>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26" name="Text Placeholder 3">
            <a:extLst>
              <a:ext uri="{FF2B5EF4-FFF2-40B4-BE49-F238E27FC236}">
                <a16:creationId xmlns:a16="http://schemas.microsoft.com/office/drawing/2014/main" id="{CEB0B077-932F-9C47-A7D0-119E243B013E}"/>
              </a:ext>
            </a:extLst>
          </p:cNvPr>
          <p:cNvSpPr>
            <a:spLocks noGrp="1"/>
          </p:cNvSpPr>
          <p:nvPr>
            <p:ph type="body" sz="half" idx="13"/>
          </p:nvPr>
        </p:nvSpPr>
        <p:spPr>
          <a:xfrm>
            <a:off x="647071" y="4246634"/>
            <a:ext cx="3871478" cy="889239"/>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27" name="Text Placeholder 3">
            <a:extLst>
              <a:ext uri="{FF2B5EF4-FFF2-40B4-BE49-F238E27FC236}">
                <a16:creationId xmlns:a16="http://schemas.microsoft.com/office/drawing/2014/main" id="{BCF85C63-EE30-4A4C-9B29-C1645ABBF709}"/>
              </a:ext>
            </a:extLst>
          </p:cNvPr>
          <p:cNvSpPr>
            <a:spLocks noGrp="1"/>
          </p:cNvSpPr>
          <p:nvPr>
            <p:ph type="body" sz="half" idx="14"/>
          </p:nvPr>
        </p:nvSpPr>
        <p:spPr>
          <a:xfrm>
            <a:off x="628650" y="5436122"/>
            <a:ext cx="3871478" cy="889239"/>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pic>
        <p:nvPicPr>
          <p:cNvPr id="28" name="Picture 27">
            <a:extLst>
              <a:ext uri="{FF2B5EF4-FFF2-40B4-BE49-F238E27FC236}">
                <a16:creationId xmlns:a16="http://schemas.microsoft.com/office/drawing/2014/main" id="{644277E3-54FF-0144-9F15-AD5D5765A033}"/>
              </a:ext>
            </a:extLst>
          </p:cNvPr>
          <p:cNvPicPr>
            <a:picLocks noChangeAspect="1"/>
          </p:cNvPicPr>
          <p:nvPr userDrawn="1"/>
        </p:nvPicPr>
        <p:blipFill>
          <a:blip r:embed="rId6"/>
          <a:stretch>
            <a:fillRect/>
          </a:stretch>
        </p:blipFill>
        <p:spPr>
          <a:xfrm>
            <a:off x="6246088" y="3185005"/>
            <a:ext cx="1368000" cy="1824000"/>
          </a:xfrm>
          <a:prstGeom prst="rect">
            <a:avLst/>
          </a:prstGeom>
        </p:spPr>
      </p:pic>
      <p:pic>
        <p:nvPicPr>
          <p:cNvPr id="6" name="Image">
            <a:extLst>
              <a:ext uri="{FF2B5EF4-FFF2-40B4-BE49-F238E27FC236}">
                <a16:creationId xmlns:a16="http://schemas.microsoft.com/office/drawing/2014/main" id="{58EE366C-654C-7C42-8FFD-F55C3A0DB3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831743" y="2783011"/>
            <a:ext cx="1038536" cy="2653111"/>
          </a:xfrm>
          <a:prstGeom prst="rect">
            <a:avLst/>
          </a:prstGeom>
        </p:spPr>
      </p:pic>
    </p:spTree>
    <p:extLst>
      <p:ext uri="{BB962C8B-B14F-4D97-AF65-F5344CB8AC3E}">
        <p14:creationId xmlns:p14="http://schemas.microsoft.com/office/powerpoint/2010/main" val="34122537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mple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60BA9-F50A-194E-82D4-F0528042C8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705A97-77E6-2848-A191-4664DB3879CC}"/>
              </a:ext>
            </a:extLst>
          </p:cNvPr>
          <p:cNvSpPr>
            <a:spLocks noGrp="1"/>
          </p:cNvSpPr>
          <p:nvPr>
            <p:ph type="dt" sz="half" idx="10"/>
          </p:nvPr>
        </p:nvSpPr>
        <p:spPr/>
        <p:txBody>
          <a:bodyPr/>
          <a:lstStyle/>
          <a:p>
            <a:fld id="{86903573-39D5-D04C-94C1-28773C8D697A}" type="datetime8">
              <a:rPr lang="fr-BE" smtClean="0"/>
              <a:t>30/05/22 13:43</a:t>
            </a:fld>
            <a:endParaRPr lang="en-US"/>
          </a:p>
        </p:txBody>
      </p:sp>
      <p:sp>
        <p:nvSpPr>
          <p:cNvPr id="4" name="Footer Placeholder 3">
            <a:extLst>
              <a:ext uri="{FF2B5EF4-FFF2-40B4-BE49-F238E27FC236}">
                <a16:creationId xmlns:a16="http://schemas.microsoft.com/office/drawing/2014/main" id="{F0FCDDB4-CD28-9949-8E4F-2D0670F2B2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B4ADAE-83C1-ED4E-97FB-B52A105A808C}"/>
              </a:ext>
            </a:extLst>
          </p:cNvPr>
          <p:cNvSpPr>
            <a:spLocks noGrp="1"/>
          </p:cNvSpPr>
          <p:nvPr>
            <p:ph type="sldNum" sz="quarter" idx="12"/>
          </p:nvPr>
        </p:nvSpPr>
        <p:spPr/>
        <p:txBody>
          <a:bodyPr/>
          <a:lstStyle/>
          <a:p>
            <a:fld id="{97F8293E-0E89-3244-9ABC-36B38A9E567F}" type="slidenum">
              <a:rPr lang="en-US" smtClean="0"/>
              <a:pPr/>
              <a:t>‹N°›</a:t>
            </a:fld>
            <a:endParaRPr lang="en-US"/>
          </a:p>
        </p:txBody>
      </p:sp>
      <p:graphicFrame>
        <p:nvGraphicFramePr>
          <p:cNvPr id="6" name="Chart 343">
            <a:extLst>
              <a:ext uri="{FF2B5EF4-FFF2-40B4-BE49-F238E27FC236}">
                <a16:creationId xmlns:a16="http://schemas.microsoft.com/office/drawing/2014/main" id="{018D149C-0DC9-D14E-9A30-8202C2EF7961}"/>
              </a:ext>
            </a:extLst>
          </p:cNvPr>
          <p:cNvGraphicFramePr/>
          <p:nvPr userDrawn="1"/>
        </p:nvGraphicFramePr>
        <p:xfrm>
          <a:off x="628651" y="2577662"/>
          <a:ext cx="7983559" cy="31151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876834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yea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60BA9-F50A-194E-82D4-F0528042C8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705A97-77E6-2848-A191-4664DB3879CC}"/>
              </a:ext>
            </a:extLst>
          </p:cNvPr>
          <p:cNvSpPr>
            <a:spLocks noGrp="1"/>
          </p:cNvSpPr>
          <p:nvPr>
            <p:ph type="dt" sz="half" idx="10"/>
          </p:nvPr>
        </p:nvSpPr>
        <p:spPr/>
        <p:txBody>
          <a:bodyPr/>
          <a:lstStyle/>
          <a:p>
            <a:fld id="{CEF7AF4E-E686-9742-85F7-F65F949E094F}" type="datetime8">
              <a:rPr lang="fr-BE" smtClean="0"/>
              <a:t>30/05/22 13:43</a:t>
            </a:fld>
            <a:endParaRPr lang="en-US"/>
          </a:p>
        </p:txBody>
      </p:sp>
      <p:sp>
        <p:nvSpPr>
          <p:cNvPr id="7" name="Shape 77">
            <a:extLst>
              <a:ext uri="{FF2B5EF4-FFF2-40B4-BE49-F238E27FC236}">
                <a16:creationId xmlns:a16="http://schemas.microsoft.com/office/drawing/2014/main" id="{B8FF8F6F-BBAE-154D-B0A6-FBD9EEA890D8}"/>
              </a:ext>
            </a:extLst>
          </p:cNvPr>
          <p:cNvSpPr/>
          <p:nvPr userDrawn="1"/>
        </p:nvSpPr>
        <p:spPr>
          <a:xfrm>
            <a:off x="0" y="2635125"/>
            <a:ext cx="8443886" cy="22958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3938" y="21600"/>
                </a:lnTo>
              </a:path>
            </a:pathLst>
          </a:custGeom>
          <a:ln w="12700">
            <a:solidFill>
              <a:srgbClr val="F96C46"/>
            </a:solidFill>
            <a:miter lim="400000"/>
          </a:ln>
        </p:spPr>
        <p:txBody>
          <a:bodyPr lIns="50800" tIns="50800" rIns="50800" bIns="50800" anchor="ctr"/>
          <a:lstStyle/>
          <a:p>
            <a:pPr>
              <a:defRPr sz="2400"/>
            </a:pPr>
            <a:endParaRPr sz="2401"/>
          </a:p>
        </p:txBody>
      </p:sp>
      <p:sp>
        <p:nvSpPr>
          <p:cNvPr id="15" name="Shape 87">
            <a:extLst>
              <a:ext uri="{FF2B5EF4-FFF2-40B4-BE49-F238E27FC236}">
                <a16:creationId xmlns:a16="http://schemas.microsoft.com/office/drawing/2014/main" id="{21DF62F9-73A9-994F-90EB-060F7ED3C2A3}"/>
              </a:ext>
            </a:extLst>
          </p:cNvPr>
          <p:cNvSpPr>
            <a:spLocks noGrp="1"/>
          </p:cNvSpPr>
          <p:nvPr>
            <p:ph type="body" sz="quarter" idx="15" hasCustomPrompt="1"/>
          </p:nvPr>
        </p:nvSpPr>
        <p:spPr>
          <a:xfrm>
            <a:off x="309564" y="1916600"/>
            <a:ext cx="1188141" cy="369460"/>
          </a:xfrm>
          <a:prstGeom prst="rect">
            <a:avLst/>
          </a:prstGeom>
        </p:spPr>
        <p:txBody>
          <a:bodyPr wrap="square">
            <a:spAutoFit/>
          </a:bodyPr>
          <a:lstStyle>
            <a:lvl1pPr marL="0" indent="0" algn="ctr">
              <a:spcBef>
                <a:spcPts val="0"/>
              </a:spcBef>
              <a:buSzTx/>
              <a:buNone/>
              <a:defRPr sz="2001" b="1" i="0">
                <a:solidFill>
                  <a:srgbClr val="ACADB2"/>
                </a:solidFill>
                <a:latin typeface="Gilroy ExtraBold" pitchFamily="2" charset="77"/>
                <a:ea typeface="Helvetica Neue"/>
                <a:cs typeface="Helvetica Neue"/>
                <a:sym typeface="Helvetica Neue"/>
              </a:defRPr>
            </a:lvl1pPr>
          </a:lstStyle>
          <a:p>
            <a:pPr lvl="0"/>
            <a:r>
              <a:rPr lang="en-US" dirty="0"/>
              <a:t>2020</a:t>
            </a:r>
          </a:p>
        </p:txBody>
      </p:sp>
      <p:sp>
        <p:nvSpPr>
          <p:cNvPr id="38" name="Shape 87">
            <a:extLst>
              <a:ext uri="{FF2B5EF4-FFF2-40B4-BE49-F238E27FC236}">
                <a16:creationId xmlns:a16="http://schemas.microsoft.com/office/drawing/2014/main" id="{31460278-7355-E547-984D-61FBE56C96BA}"/>
              </a:ext>
            </a:extLst>
          </p:cNvPr>
          <p:cNvSpPr>
            <a:spLocks noGrp="1"/>
          </p:cNvSpPr>
          <p:nvPr>
            <p:ph type="body" sz="quarter" idx="28" hasCustomPrompt="1"/>
          </p:nvPr>
        </p:nvSpPr>
        <p:spPr>
          <a:xfrm>
            <a:off x="1934340" y="1916600"/>
            <a:ext cx="1188141" cy="369460"/>
          </a:xfrm>
          <a:prstGeom prst="rect">
            <a:avLst/>
          </a:prstGeom>
        </p:spPr>
        <p:txBody>
          <a:bodyPr wrap="square">
            <a:spAutoFit/>
          </a:bodyPr>
          <a:lstStyle>
            <a:lvl1pPr marL="0" indent="0" algn="ctr">
              <a:spcBef>
                <a:spcPts val="0"/>
              </a:spcBef>
              <a:buSzTx/>
              <a:buNone/>
              <a:defRPr sz="2001" b="1" i="0">
                <a:solidFill>
                  <a:srgbClr val="ACADB2"/>
                </a:solidFill>
                <a:latin typeface="Gilroy ExtraBold" pitchFamily="2" charset="77"/>
                <a:ea typeface="Helvetica Neue"/>
                <a:cs typeface="Helvetica Neue"/>
                <a:sym typeface="Helvetica Neue"/>
              </a:defRPr>
            </a:lvl1pPr>
          </a:lstStyle>
          <a:p>
            <a:pPr lvl="0"/>
            <a:r>
              <a:rPr lang="en-US" dirty="0"/>
              <a:t>2020</a:t>
            </a:r>
          </a:p>
        </p:txBody>
      </p:sp>
      <p:sp>
        <p:nvSpPr>
          <p:cNvPr id="39" name="Shape 87">
            <a:extLst>
              <a:ext uri="{FF2B5EF4-FFF2-40B4-BE49-F238E27FC236}">
                <a16:creationId xmlns:a16="http://schemas.microsoft.com/office/drawing/2014/main" id="{422863D9-FF17-CE4C-874B-96A6CBF236D3}"/>
              </a:ext>
            </a:extLst>
          </p:cNvPr>
          <p:cNvSpPr>
            <a:spLocks noGrp="1"/>
          </p:cNvSpPr>
          <p:nvPr>
            <p:ph type="body" sz="quarter" idx="29" hasCustomPrompt="1"/>
          </p:nvPr>
        </p:nvSpPr>
        <p:spPr>
          <a:xfrm>
            <a:off x="5183892" y="1916600"/>
            <a:ext cx="1188141" cy="369460"/>
          </a:xfrm>
          <a:prstGeom prst="rect">
            <a:avLst/>
          </a:prstGeom>
        </p:spPr>
        <p:txBody>
          <a:bodyPr wrap="square">
            <a:spAutoFit/>
          </a:bodyPr>
          <a:lstStyle>
            <a:lvl1pPr marL="0" indent="0" algn="ctr">
              <a:spcBef>
                <a:spcPts val="0"/>
              </a:spcBef>
              <a:buSzTx/>
              <a:buNone/>
              <a:defRPr sz="2001" b="1" i="0">
                <a:solidFill>
                  <a:srgbClr val="ACADB2"/>
                </a:solidFill>
                <a:latin typeface="Gilroy ExtraBold" pitchFamily="2" charset="77"/>
                <a:ea typeface="Helvetica Neue"/>
                <a:cs typeface="Helvetica Neue"/>
                <a:sym typeface="Helvetica Neue"/>
              </a:defRPr>
            </a:lvl1pPr>
          </a:lstStyle>
          <a:p>
            <a:pPr lvl="0"/>
            <a:r>
              <a:rPr lang="en-US" dirty="0"/>
              <a:t>2020</a:t>
            </a:r>
          </a:p>
        </p:txBody>
      </p:sp>
      <p:sp>
        <p:nvSpPr>
          <p:cNvPr id="40" name="Shape 87">
            <a:extLst>
              <a:ext uri="{FF2B5EF4-FFF2-40B4-BE49-F238E27FC236}">
                <a16:creationId xmlns:a16="http://schemas.microsoft.com/office/drawing/2014/main" id="{B8B7CF68-598E-5E49-AA87-79FF2A590A49}"/>
              </a:ext>
            </a:extLst>
          </p:cNvPr>
          <p:cNvSpPr>
            <a:spLocks noGrp="1"/>
          </p:cNvSpPr>
          <p:nvPr>
            <p:ph type="body" sz="quarter" idx="30" hasCustomPrompt="1"/>
          </p:nvPr>
        </p:nvSpPr>
        <p:spPr>
          <a:xfrm>
            <a:off x="3559116" y="1916600"/>
            <a:ext cx="1188141" cy="369460"/>
          </a:xfrm>
          <a:prstGeom prst="rect">
            <a:avLst/>
          </a:prstGeom>
        </p:spPr>
        <p:txBody>
          <a:bodyPr wrap="square">
            <a:spAutoFit/>
          </a:bodyPr>
          <a:lstStyle>
            <a:lvl1pPr marL="0" indent="0" algn="ctr">
              <a:spcBef>
                <a:spcPts val="0"/>
              </a:spcBef>
              <a:buSzTx/>
              <a:buNone/>
              <a:defRPr sz="2001" b="1" i="0">
                <a:solidFill>
                  <a:srgbClr val="ACADB2"/>
                </a:solidFill>
                <a:latin typeface="Gilroy ExtraBold" pitchFamily="2" charset="77"/>
                <a:ea typeface="Helvetica Neue"/>
                <a:cs typeface="Helvetica Neue"/>
                <a:sym typeface="Helvetica Neue"/>
              </a:defRPr>
            </a:lvl1pPr>
          </a:lstStyle>
          <a:p>
            <a:pPr lvl="0"/>
            <a:r>
              <a:rPr lang="en-US" dirty="0"/>
              <a:t>2020</a:t>
            </a:r>
          </a:p>
        </p:txBody>
      </p:sp>
      <p:sp>
        <p:nvSpPr>
          <p:cNvPr id="46" name="Shape 87">
            <a:extLst>
              <a:ext uri="{FF2B5EF4-FFF2-40B4-BE49-F238E27FC236}">
                <a16:creationId xmlns:a16="http://schemas.microsoft.com/office/drawing/2014/main" id="{0E535950-BF46-EB42-9912-D40AA9005207}"/>
              </a:ext>
            </a:extLst>
          </p:cNvPr>
          <p:cNvSpPr>
            <a:spLocks noGrp="1"/>
          </p:cNvSpPr>
          <p:nvPr>
            <p:ph type="body" sz="quarter" idx="36" hasCustomPrompt="1"/>
          </p:nvPr>
        </p:nvSpPr>
        <p:spPr>
          <a:xfrm>
            <a:off x="6808668" y="1916600"/>
            <a:ext cx="1188141" cy="369460"/>
          </a:xfrm>
          <a:prstGeom prst="rect">
            <a:avLst/>
          </a:prstGeom>
        </p:spPr>
        <p:txBody>
          <a:bodyPr wrap="square">
            <a:spAutoFit/>
          </a:bodyPr>
          <a:lstStyle>
            <a:lvl1pPr marL="0" indent="0" algn="ctr">
              <a:spcBef>
                <a:spcPts val="0"/>
              </a:spcBef>
              <a:buSzTx/>
              <a:buNone/>
              <a:defRPr sz="2001" b="1" i="0">
                <a:solidFill>
                  <a:srgbClr val="ACADB2"/>
                </a:solidFill>
                <a:latin typeface="Gilroy ExtraBold" pitchFamily="2" charset="77"/>
                <a:ea typeface="Helvetica Neue"/>
                <a:cs typeface="Helvetica Neue"/>
                <a:sym typeface="Helvetica Neue"/>
              </a:defRPr>
            </a:lvl1pPr>
          </a:lstStyle>
          <a:p>
            <a:pPr lvl="0"/>
            <a:r>
              <a:rPr lang="en-US" dirty="0"/>
              <a:t>2020</a:t>
            </a:r>
          </a:p>
        </p:txBody>
      </p:sp>
      <p:sp>
        <p:nvSpPr>
          <p:cNvPr id="48" name="Shape 87">
            <a:extLst>
              <a:ext uri="{FF2B5EF4-FFF2-40B4-BE49-F238E27FC236}">
                <a16:creationId xmlns:a16="http://schemas.microsoft.com/office/drawing/2014/main" id="{C57303FE-52ED-1049-8718-07F75DBDD680}"/>
              </a:ext>
            </a:extLst>
          </p:cNvPr>
          <p:cNvSpPr>
            <a:spLocks noGrp="1"/>
          </p:cNvSpPr>
          <p:nvPr>
            <p:ph type="body" sz="quarter" idx="38" hasCustomPrompt="1"/>
          </p:nvPr>
        </p:nvSpPr>
        <p:spPr>
          <a:xfrm>
            <a:off x="1934340" y="4198743"/>
            <a:ext cx="1188141" cy="369460"/>
          </a:xfrm>
          <a:prstGeom prst="rect">
            <a:avLst/>
          </a:prstGeom>
        </p:spPr>
        <p:txBody>
          <a:bodyPr wrap="square">
            <a:spAutoFit/>
          </a:bodyPr>
          <a:lstStyle>
            <a:lvl1pPr marL="0" indent="0" algn="ctr">
              <a:spcBef>
                <a:spcPts val="0"/>
              </a:spcBef>
              <a:buSzTx/>
              <a:buNone/>
              <a:defRPr sz="2001" b="1" i="0">
                <a:solidFill>
                  <a:srgbClr val="ACADB2"/>
                </a:solidFill>
                <a:latin typeface="Gilroy ExtraBold" pitchFamily="2" charset="77"/>
                <a:ea typeface="Helvetica Neue"/>
                <a:cs typeface="Helvetica Neue"/>
                <a:sym typeface="Helvetica Neue"/>
              </a:defRPr>
            </a:lvl1pPr>
          </a:lstStyle>
          <a:p>
            <a:pPr lvl="0"/>
            <a:r>
              <a:rPr lang="en-US" dirty="0"/>
              <a:t>2020</a:t>
            </a:r>
          </a:p>
        </p:txBody>
      </p:sp>
      <p:sp>
        <p:nvSpPr>
          <p:cNvPr id="49" name="Shape 87">
            <a:extLst>
              <a:ext uri="{FF2B5EF4-FFF2-40B4-BE49-F238E27FC236}">
                <a16:creationId xmlns:a16="http://schemas.microsoft.com/office/drawing/2014/main" id="{4F10DEEA-6DEE-5143-880E-7862F45FF507}"/>
              </a:ext>
            </a:extLst>
          </p:cNvPr>
          <p:cNvSpPr>
            <a:spLocks noGrp="1"/>
          </p:cNvSpPr>
          <p:nvPr>
            <p:ph type="body" sz="quarter" idx="39" hasCustomPrompt="1"/>
          </p:nvPr>
        </p:nvSpPr>
        <p:spPr>
          <a:xfrm>
            <a:off x="5183892" y="4198743"/>
            <a:ext cx="1188141" cy="369460"/>
          </a:xfrm>
          <a:prstGeom prst="rect">
            <a:avLst/>
          </a:prstGeom>
        </p:spPr>
        <p:txBody>
          <a:bodyPr wrap="square">
            <a:spAutoFit/>
          </a:bodyPr>
          <a:lstStyle>
            <a:lvl1pPr marL="0" indent="0" algn="ctr">
              <a:spcBef>
                <a:spcPts val="0"/>
              </a:spcBef>
              <a:buSzTx/>
              <a:buNone/>
              <a:defRPr sz="2001" b="1" i="0">
                <a:solidFill>
                  <a:srgbClr val="ACADB2"/>
                </a:solidFill>
                <a:latin typeface="Gilroy ExtraBold" pitchFamily="2" charset="77"/>
                <a:ea typeface="Helvetica Neue"/>
                <a:cs typeface="Helvetica Neue"/>
                <a:sym typeface="Helvetica Neue"/>
              </a:defRPr>
            </a:lvl1pPr>
          </a:lstStyle>
          <a:p>
            <a:pPr lvl="0"/>
            <a:r>
              <a:rPr lang="en-US" dirty="0"/>
              <a:t>2020</a:t>
            </a:r>
          </a:p>
        </p:txBody>
      </p:sp>
      <p:sp>
        <p:nvSpPr>
          <p:cNvPr id="50" name="Shape 87">
            <a:extLst>
              <a:ext uri="{FF2B5EF4-FFF2-40B4-BE49-F238E27FC236}">
                <a16:creationId xmlns:a16="http://schemas.microsoft.com/office/drawing/2014/main" id="{E812B478-5712-374E-8C07-590393BA6455}"/>
              </a:ext>
            </a:extLst>
          </p:cNvPr>
          <p:cNvSpPr>
            <a:spLocks noGrp="1"/>
          </p:cNvSpPr>
          <p:nvPr>
            <p:ph type="body" sz="quarter" idx="40" hasCustomPrompt="1"/>
          </p:nvPr>
        </p:nvSpPr>
        <p:spPr>
          <a:xfrm>
            <a:off x="3559116" y="4198743"/>
            <a:ext cx="1188141" cy="369460"/>
          </a:xfrm>
          <a:prstGeom prst="rect">
            <a:avLst/>
          </a:prstGeom>
        </p:spPr>
        <p:txBody>
          <a:bodyPr wrap="square">
            <a:spAutoFit/>
          </a:bodyPr>
          <a:lstStyle>
            <a:lvl1pPr marL="0" indent="0" algn="ctr">
              <a:spcBef>
                <a:spcPts val="0"/>
              </a:spcBef>
              <a:buSzTx/>
              <a:buNone/>
              <a:defRPr sz="2001" b="1" i="0">
                <a:solidFill>
                  <a:srgbClr val="ACADB2"/>
                </a:solidFill>
                <a:latin typeface="Gilroy ExtraBold" pitchFamily="2" charset="77"/>
                <a:ea typeface="Helvetica Neue"/>
                <a:cs typeface="Helvetica Neue"/>
                <a:sym typeface="Helvetica Neue"/>
              </a:defRPr>
            </a:lvl1pPr>
          </a:lstStyle>
          <a:p>
            <a:pPr lvl="0"/>
            <a:r>
              <a:rPr lang="en-US" dirty="0"/>
              <a:t>2020</a:t>
            </a:r>
          </a:p>
        </p:txBody>
      </p:sp>
      <p:sp>
        <p:nvSpPr>
          <p:cNvPr id="51" name="Shape 87">
            <a:extLst>
              <a:ext uri="{FF2B5EF4-FFF2-40B4-BE49-F238E27FC236}">
                <a16:creationId xmlns:a16="http://schemas.microsoft.com/office/drawing/2014/main" id="{639A7BDD-DC60-FC41-BF7E-FE0F49E1CD9B}"/>
              </a:ext>
            </a:extLst>
          </p:cNvPr>
          <p:cNvSpPr>
            <a:spLocks noGrp="1"/>
          </p:cNvSpPr>
          <p:nvPr>
            <p:ph type="body" sz="quarter" idx="41" hasCustomPrompt="1"/>
          </p:nvPr>
        </p:nvSpPr>
        <p:spPr>
          <a:xfrm>
            <a:off x="6808668" y="4198743"/>
            <a:ext cx="1188141" cy="369460"/>
          </a:xfrm>
          <a:prstGeom prst="rect">
            <a:avLst/>
          </a:prstGeom>
        </p:spPr>
        <p:txBody>
          <a:bodyPr wrap="square">
            <a:spAutoFit/>
          </a:bodyPr>
          <a:lstStyle>
            <a:lvl1pPr marL="0" indent="0" algn="ctr">
              <a:spcBef>
                <a:spcPts val="0"/>
              </a:spcBef>
              <a:buSzTx/>
              <a:buNone/>
              <a:defRPr sz="2001" b="1" i="0">
                <a:solidFill>
                  <a:srgbClr val="ACADB2"/>
                </a:solidFill>
                <a:latin typeface="Gilroy ExtraBold" pitchFamily="2" charset="77"/>
                <a:ea typeface="Helvetica Neue"/>
                <a:cs typeface="Helvetica Neue"/>
                <a:sym typeface="Helvetica Neue"/>
              </a:defRPr>
            </a:lvl1pPr>
          </a:lstStyle>
          <a:p>
            <a:pPr lvl="0"/>
            <a:r>
              <a:rPr lang="en-US" dirty="0"/>
              <a:t>2020</a:t>
            </a:r>
          </a:p>
        </p:txBody>
      </p:sp>
      <p:sp>
        <p:nvSpPr>
          <p:cNvPr id="63" name="Oval 62">
            <a:extLst>
              <a:ext uri="{FF2B5EF4-FFF2-40B4-BE49-F238E27FC236}">
                <a16:creationId xmlns:a16="http://schemas.microsoft.com/office/drawing/2014/main" id="{119B75BD-EED2-0A40-AEFB-FD2C3E81AE2E}"/>
              </a:ext>
            </a:extLst>
          </p:cNvPr>
          <p:cNvSpPr>
            <a:spLocks noChangeAspect="1"/>
          </p:cNvSpPr>
          <p:nvPr userDrawn="1"/>
        </p:nvSpPr>
        <p:spPr>
          <a:xfrm>
            <a:off x="813838" y="2563125"/>
            <a:ext cx="108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1" name="Oval 70">
            <a:extLst>
              <a:ext uri="{FF2B5EF4-FFF2-40B4-BE49-F238E27FC236}">
                <a16:creationId xmlns:a16="http://schemas.microsoft.com/office/drawing/2014/main" id="{EA586F5C-BD8F-1D4E-B8DD-CAB31651D0F7}"/>
              </a:ext>
            </a:extLst>
          </p:cNvPr>
          <p:cNvSpPr>
            <a:spLocks noChangeAspect="1"/>
          </p:cNvSpPr>
          <p:nvPr userDrawn="1"/>
        </p:nvSpPr>
        <p:spPr>
          <a:xfrm>
            <a:off x="2474409" y="2559129"/>
            <a:ext cx="108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2" name="Oval 71">
            <a:extLst>
              <a:ext uri="{FF2B5EF4-FFF2-40B4-BE49-F238E27FC236}">
                <a16:creationId xmlns:a16="http://schemas.microsoft.com/office/drawing/2014/main" id="{FE323EBA-761B-0B4F-B072-532D974BB540}"/>
              </a:ext>
            </a:extLst>
          </p:cNvPr>
          <p:cNvSpPr>
            <a:spLocks noChangeAspect="1"/>
          </p:cNvSpPr>
          <p:nvPr userDrawn="1"/>
        </p:nvSpPr>
        <p:spPr>
          <a:xfrm>
            <a:off x="4099185" y="2553615"/>
            <a:ext cx="108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3" name="Oval 72">
            <a:extLst>
              <a:ext uri="{FF2B5EF4-FFF2-40B4-BE49-F238E27FC236}">
                <a16:creationId xmlns:a16="http://schemas.microsoft.com/office/drawing/2014/main" id="{28C0BF10-6D9B-D046-B7F2-6D5BA432A119}"/>
              </a:ext>
            </a:extLst>
          </p:cNvPr>
          <p:cNvSpPr>
            <a:spLocks noChangeAspect="1"/>
          </p:cNvSpPr>
          <p:nvPr userDrawn="1"/>
        </p:nvSpPr>
        <p:spPr>
          <a:xfrm>
            <a:off x="5719185" y="2573083"/>
            <a:ext cx="108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4" name="Oval 73">
            <a:extLst>
              <a:ext uri="{FF2B5EF4-FFF2-40B4-BE49-F238E27FC236}">
                <a16:creationId xmlns:a16="http://schemas.microsoft.com/office/drawing/2014/main" id="{39EACBE8-B007-8B45-9691-8279C7414EDE}"/>
              </a:ext>
            </a:extLst>
          </p:cNvPr>
          <p:cNvSpPr>
            <a:spLocks noChangeAspect="1"/>
          </p:cNvSpPr>
          <p:nvPr userDrawn="1"/>
        </p:nvSpPr>
        <p:spPr>
          <a:xfrm>
            <a:off x="7348737" y="2559129"/>
            <a:ext cx="108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5" name="Oval 74">
            <a:extLst>
              <a:ext uri="{FF2B5EF4-FFF2-40B4-BE49-F238E27FC236}">
                <a16:creationId xmlns:a16="http://schemas.microsoft.com/office/drawing/2014/main" id="{F6CCC374-68E8-FC46-9A73-E9BB912B2C4C}"/>
              </a:ext>
            </a:extLst>
          </p:cNvPr>
          <p:cNvSpPr>
            <a:spLocks noChangeAspect="1"/>
          </p:cNvSpPr>
          <p:nvPr userDrawn="1"/>
        </p:nvSpPr>
        <p:spPr>
          <a:xfrm>
            <a:off x="7348737" y="4858987"/>
            <a:ext cx="108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6" name="Oval 75">
            <a:extLst>
              <a:ext uri="{FF2B5EF4-FFF2-40B4-BE49-F238E27FC236}">
                <a16:creationId xmlns:a16="http://schemas.microsoft.com/office/drawing/2014/main" id="{A621D442-BB8C-DA4C-B462-F0A025715DB6}"/>
              </a:ext>
            </a:extLst>
          </p:cNvPr>
          <p:cNvSpPr>
            <a:spLocks noChangeAspect="1"/>
          </p:cNvSpPr>
          <p:nvPr userDrawn="1"/>
        </p:nvSpPr>
        <p:spPr>
          <a:xfrm>
            <a:off x="5719185" y="4848237"/>
            <a:ext cx="108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7" name="Oval 76">
            <a:extLst>
              <a:ext uri="{FF2B5EF4-FFF2-40B4-BE49-F238E27FC236}">
                <a16:creationId xmlns:a16="http://schemas.microsoft.com/office/drawing/2014/main" id="{5D8C68B1-B5A6-7C42-B179-BE9415B773FA}"/>
              </a:ext>
            </a:extLst>
          </p:cNvPr>
          <p:cNvSpPr>
            <a:spLocks noChangeAspect="1"/>
          </p:cNvSpPr>
          <p:nvPr userDrawn="1"/>
        </p:nvSpPr>
        <p:spPr>
          <a:xfrm>
            <a:off x="4082227" y="4848237"/>
            <a:ext cx="108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8" name="Oval 77">
            <a:extLst>
              <a:ext uri="{FF2B5EF4-FFF2-40B4-BE49-F238E27FC236}">
                <a16:creationId xmlns:a16="http://schemas.microsoft.com/office/drawing/2014/main" id="{76579E17-288F-E14B-90BB-B5FF038A9135}"/>
              </a:ext>
            </a:extLst>
          </p:cNvPr>
          <p:cNvSpPr>
            <a:spLocks noChangeAspect="1"/>
          </p:cNvSpPr>
          <p:nvPr userDrawn="1"/>
        </p:nvSpPr>
        <p:spPr>
          <a:xfrm>
            <a:off x="2457004" y="4848237"/>
            <a:ext cx="108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2" name="Text Placeholder 2">
            <a:extLst>
              <a:ext uri="{FF2B5EF4-FFF2-40B4-BE49-F238E27FC236}">
                <a16:creationId xmlns:a16="http://schemas.microsoft.com/office/drawing/2014/main" id="{51804669-881C-BF4A-8945-BBA3649993DD}"/>
              </a:ext>
            </a:extLst>
          </p:cNvPr>
          <p:cNvSpPr>
            <a:spLocks noGrp="1"/>
          </p:cNvSpPr>
          <p:nvPr>
            <p:ph type="body" idx="21"/>
          </p:nvPr>
        </p:nvSpPr>
        <p:spPr>
          <a:xfrm>
            <a:off x="309564" y="2933038"/>
            <a:ext cx="1188141" cy="460557"/>
          </a:xfrm>
        </p:spPr>
        <p:txBody>
          <a:bodyPr>
            <a:noAutofit/>
          </a:bodyPr>
          <a:lstStyle>
            <a:lvl1pPr marL="0" indent="0">
              <a:buNone/>
              <a:defRPr sz="12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34" name="Text Placeholder 2">
            <a:extLst>
              <a:ext uri="{FF2B5EF4-FFF2-40B4-BE49-F238E27FC236}">
                <a16:creationId xmlns:a16="http://schemas.microsoft.com/office/drawing/2014/main" id="{273824AF-2523-E44F-A709-546FBDF18262}"/>
              </a:ext>
            </a:extLst>
          </p:cNvPr>
          <p:cNvSpPr>
            <a:spLocks noGrp="1"/>
          </p:cNvSpPr>
          <p:nvPr>
            <p:ph type="body" idx="43"/>
          </p:nvPr>
        </p:nvSpPr>
        <p:spPr>
          <a:xfrm>
            <a:off x="1939580" y="2933038"/>
            <a:ext cx="1188141" cy="460557"/>
          </a:xfrm>
        </p:spPr>
        <p:txBody>
          <a:bodyPr>
            <a:noAutofit/>
          </a:bodyPr>
          <a:lstStyle>
            <a:lvl1pPr marL="0" indent="0">
              <a:buNone/>
              <a:defRPr sz="12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35" name="Text Placeholder 2">
            <a:extLst>
              <a:ext uri="{FF2B5EF4-FFF2-40B4-BE49-F238E27FC236}">
                <a16:creationId xmlns:a16="http://schemas.microsoft.com/office/drawing/2014/main" id="{B7BF7368-A476-804C-B038-40870D7E7A35}"/>
              </a:ext>
            </a:extLst>
          </p:cNvPr>
          <p:cNvSpPr>
            <a:spLocks noGrp="1"/>
          </p:cNvSpPr>
          <p:nvPr>
            <p:ph type="body" idx="44"/>
          </p:nvPr>
        </p:nvSpPr>
        <p:spPr>
          <a:xfrm>
            <a:off x="3559115" y="2923527"/>
            <a:ext cx="1188141" cy="460557"/>
          </a:xfrm>
        </p:spPr>
        <p:txBody>
          <a:bodyPr>
            <a:noAutofit/>
          </a:bodyPr>
          <a:lstStyle>
            <a:lvl1pPr marL="0" indent="0">
              <a:buNone/>
              <a:defRPr sz="12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36" name="Text Placeholder 2">
            <a:extLst>
              <a:ext uri="{FF2B5EF4-FFF2-40B4-BE49-F238E27FC236}">
                <a16:creationId xmlns:a16="http://schemas.microsoft.com/office/drawing/2014/main" id="{F086752F-51C2-F146-9CE0-4A06B750FE75}"/>
              </a:ext>
            </a:extLst>
          </p:cNvPr>
          <p:cNvSpPr>
            <a:spLocks noGrp="1"/>
          </p:cNvSpPr>
          <p:nvPr>
            <p:ph type="body" idx="45"/>
          </p:nvPr>
        </p:nvSpPr>
        <p:spPr>
          <a:xfrm>
            <a:off x="5178650" y="2933038"/>
            <a:ext cx="1188141" cy="460557"/>
          </a:xfrm>
        </p:spPr>
        <p:txBody>
          <a:bodyPr>
            <a:noAutofit/>
          </a:bodyPr>
          <a:lstStyle>
            <a:lvl1pPr marL="0" indent="0">
              <a:buNone/>
              <a:defRPr sz="12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37" name="Text Placeholder 2">
            <a:extLst>
              <a:ext uri="{FF2B5EF4-FFF2-40B4-BE49-F238E27FC236}">
                <a16:creationId xmlns:a16="http://schemas.microsoft.com/office/drawing/2014/main" id="{B3371A28-DE73-DC42-8AC9-B23DEE889CAC}"/>
              </a:ext>
            </a:extLst>
          </p:cNvPr>
          <p:cNvSpPr>
            <a:spLocks noGrp="1"/>
          </p:cNvSpPr>
          <p:nvPr>
            <p:ph type="body" idx="46"/>
          </p:nvPr>
        </p:nvSpPr>
        <p:spPr>
          <a:xfrm>
            <a:off x="6808666" y="2907222"/>
            <a:ext cx="1188141" cy="460557"/>
          </a:xfrm>
        </p:spPr>
        <p:txBody>
          <a:bodyPr>
            <a:noAutofit/>
          </a:bodyPr>
          <a:lstStyle>
            <a:lvl1pPr marL="0" indent="0">
              <a:buNone/>
              <a:defRPr sz="12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1" name="Text Placeholder 2">
            <a:extLst>
              <a:ext uri="{FF2B5EF4-FFF2-40B4-BE49-F238E27FC236}">
                <a16:creationId xmlns:a16="http://schemas.microsoft.com/office/drawing/2014/main" id="{E2F0A244-81CC-034C-A75B-09BB0A00D3E2}"/>
              </a:ext>
            </a:extLst>
          </p:cNvPr>
          <p:cNvSpPr>
            <a:spLocks noGrp="1"/>
          </p:cNvSpPr>
          <p:nvPr>
            <p:ph type="body" idx="47"/>
          </p:nvPr>
        </p:nvSpPr>
        <p:spPr>
          <a:xfrm>
            <a:off x="1939580" y="5181867"/>
            <a:ext cx="1188141" cy="460557"/>
          </a:xfrm>
        </p:spPr>
        <p:txBody>
          <a:bodyPr>
            <a:noAutofit/>
          </a:bodyPr>
          <a:lstStyle>
            <a:lvl1pPr marL="0" indent="0">
              <a:buNone/>
              <a:defRPr sz="12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2" name="Text Placeholder 2">
            <a:extLst>
              <a:ext uri="{FF2B5EF4-FFF2-40B4-BE49-F238E27FC236}">
                <a16:creationId xmlns:a16="http://schemas.microsoft.com/office/drawing/2014/main" id="{F1B3DEA4-E393-9946-96F0-75D4B514762E}"/>
              </a:ext>
            </a:extLst>
          </p:cNvPr>
          <p:cNvSpPr>
            <a:spLocks noGrp="1"/>
          </p:cNvSpPr>
          <p:nvPr>
            <p:ph type="body" idx="48"/>
          </p:nvPr>
        </p:nvSpPr>
        <p:spPr>
          <a:xfrm>
            <a:off x="3559115" y="5172356"/>
            <a:ext cx="1188141" cy="460557"/>
          </a:xfrm>
        </p:spPr>
        <p:txBody>
          <a:bodyPr>
            <a:noAutofit/>
          </a:bodyPr>
          <a:lstStyle>
            <a:lvl1pPr marL="0" indent="0">
              <a:buNone/>
              <a:defRPr sz="12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3" name="Text Placeholder 2">
            <a:extLst>
              <a:ext uri="{FF2B5EF4-FFF2-40B4-BE49-F238E27FC236}">
                <a16:creationId xmlns:a16="http://schemas.microsoft.com/office/drawing/2014/main" id="{7A0C7CB7-40F3-EE43-88DF-7074FDC6165E}"/>
              </a:ext>
            </a:extLst>
          </p:cNvPr>
          <p:cNvSpPr>
            <a:spLocks noGrp="1"/>
          </p:cNvSpPr>
          <p:nvPr>
            <p:ph type="body" idx="49"/>
          </p:nvPr>
        </p:nvSpPr>
        <p:spPr>
          <a:xfrm>
            <a:off x="5178650" y="5181867"/>
            <a:ext cx="1188141" cy="460557"/>
          </a:xfrm>
        </p:spPr>
        <p:txBody>
          <a:bodyPr>
            <a:noAutofit/>
          </a:bodyPr>
          <a:lstStyle>
            <a:lvl1pPr marL="0" indent="0">
              <a:buNone/>
              <a:defRPr sz="12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4" name="Text Placeholder 2">
            <a:extLst>
              <a:ext uri="{FF2B5EF4-FFF2-40B4-BE49-F238E27FC236}">
                <a16:creationId xmlns:a16="http://schemas.microsoft.com/office/drawing/2014/main" id="{D5F91D1A-8DF9-8346-BC0D-0A49DCC77A38}"/>
              </a:ext>
            </a:extLst>
          </p:cNvPr>
          <p:cNvSpPr>
            <a:spLocks noGrp="1"/>
          </p:cNvSpPr>
          <p:nvPr>
            <p:ph type="body" idx="50"/>
          </p:nvPr>
        </p:nvSpPr>
        <p:spPr>
          <a:xfrm>
            <a:off x="6808666" y="5156051"/>
            <a:ext cx="1188141" cy="460557"/>
          </a:xfrm>
        </p:spPr>
        <p:txBody>
          <a:bodyPr>
            <a:noAutofit/>
          </a:bodyPr>
          <a:lstStyle>
            <a:lvl1pPr marL="0" indent="0">
              <a:buNone/>
              <a:defRPr sz="12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724901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Years with tex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FD283F3-E571-DF47-98E6-5BDD37624D74}"/>
              </a:ext>
            </a:extLst>
          </p:cNvPr>
          <p:cNvCxnSpPr>
            <a:cxnSpLocks/>
            <a:stCxn id="63" idx="2"/>
            <a:endCxn id="74" idx="6"/>
          </p:cNvCxnSpPr>
          <p:nvPr userDrawn="1"/>
        </p:nvCxnSpPr>
        <p:spPr>
          <a:xfrm flipV="1">
            <a:off x="813839" y="2631130"/>
            <a:ext cx="6642899" cy="3996"/>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1260BA9-F50A-194E-82D4-F0528042C8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705A97-77E6-2848-A191-4664DB3879CC}"/>
              </a:ext>
            </a:extLst>
          </p:cNvPr>
          <p:cNvSpPr>
            <a:spLocks noGrp="1"/>
          </p:cNvSpPr>
          <p:nvPr>
            <p:ph type="dt" sz="half" idx="10"/>
          </p:nvPr>
        </p:nvSpPr>
        <p:spPr/>
        <p:txBody>
          <a:bodyPr/>
          <a:lstStyle/>
          <a:p>
            <a:fld id="{2EEC8DA1-D7B3-8143-8023-5688C566E84E}" type="datetime8">
              <a:rPr lang="fr-BE" smtClean="0"/>
              <a:t>30/05/22 13:43</a:t>
            </a:fld>
            <a:endParaRPr lang="en-US"/>
          </a:p>
        </p:txBody>
      </p:sp>
      <p:sp>
        <p:nvSpPr>
          <p:cNvPr id="15" name="Shape 87">
            <a:extLst>
              <a:ext uri="{FF2B5EF4-FFF2-40B4-BE49-F238E27FC236}">
                <a16:creationId xmlns:a16="http://schemas.microsoft.com/office/drawing/2014/main" id="{21DF62F9-73A9-994F-90EB-060F7ED3C2A3}"/>
              </a:ext>
            </a:extLst>
          </p:cNvPr>
          <p:cNvSpPr>
            <a:spLocks noGrp="1"/>
          </p:cNvSpPr>
          <p:nvPr>
            <p:ph type="body" sz="quarter" idx="15" hasCustomPrompt="1"/>
          </p:nvPr>
        </p:nvSpPr>
        <p:spPr>
          <a:xfrm>
            <a:off x="309564" y="1916600"/>
            <a:ext cx="1188141" cy="369460"/>
          </a:xfrm>
          <a:prstGeom prst="rect">
            <a:avLst/>
          </a:prstGeom>
        </p:spPr>
        <p:txBody>
          <a:bodyPr wrap="square">
            <a:spAutoFit/>
          </a:bodyPr>
          <a:lstStyle>
            <a:lvl1pPr marL="0" indent="0" algn="ctr">
              <a:spcBef>
                <a:spcPts val="0"/>
              </a:spcBef>
              <a:buSzTx/>
              <a:buNone/>
              <a:defRPr sz="2001" b="1" i="0">
                <a:solidFill>
                  <a:srgbClr val="ACADB2"/>
                </a:solidFill>
                <a:latin typeface="Gilroy ExtraBold" pitchFamily="2" charset="77"/>
                <a:ea typeface="Helvetica Neue"/>
                <a:cs typeface="Helvetica Neue"/>
                <a:sym typeface="Helvetica Neue"/>
              </a:defRPr>
            </a:lvl1pPr>
          </a:lstStyle>
          <a:p>
            <a:pPr lvl="0"/>
            <a:r>
              <a:rPr lang="en-US" dirty="0"/>
              <a:t>2020</a:t>
            </a:r>
          </a:p>
        </p:txBody>
      </p:sp>
      <p:sp>
        <p:nvSpPr>
          <p:cNvPr id="38" name="Shape 87">
            <a:extLst>
              <a:ext uri="{FF2B5EF4-FFF2-40B4-BE49-F238E27FC236}">
                <a16:creationId xmlns:a16="http://schemas.microsoft.com/office/drawing/2014/main" id="{31460278-7355-E547-984D-61FBE56C96BA}"/>
              </a:ext>
            </a:extLst>
          </p:cNvPr>
          <p:cNvSpPr>
            <a:spLocks noGrp="1"/>
          </p:cNvSpPr>
          <p:nvPr>
            <p:ph type="body" sz="quarter" idx="28" hasCustomPrompt="1"/>
          </p:nvPr>
        </p:nvSpPr>
        <p:spPr>
          <a:xfrm>
            <a:off x="1934340" y="1916600"/>
            <a:ext cx="1188141" cy="369460"/>
          </a:xfrm>
          <a:prstGeom prst="rect">
            <a:avLst/>
          </a:prstGeom>
        </p:spPr>
        <p:txBody>
          <a:bodyPr wrap="square">
            <a:spAutoFit/>
          </a:bodyPr>
          <a:lstStyle>
            <a:lvl1pPr marL="0" indent="0" algn="ctr">
              <a:spcBef>
                <a:spcPts val="0"/>
              </a:spcBef>
              <a:buSzTx/>
              <a:buNone/>
              <a:defRPr sz="2001" b="1" i="0">
                <a:solidFill>
                  <a:srgbClr val="ACADB2"/>
                </a:solidFill>
                <a:latin typeface="Gilroy ExtraBold" pitchFamily="2" charset="77"/>
                <a:ea typeface="Helvetica Neue"/>
                <a:cs typeface="Helvetica Neue"/>
                <a:sym typeface="Helvetica Neue"/>
              </a:defRPr>
            </a:lvl1pPr>
          </a:lstStyle>
          <a:p>
            <a:pPr lvl="0"/>
            <a:r>
              <a:rPr lang="en-US" dirty="0"/>
              <a:t>2020</a:t>
            </a:r>
          </a:p>
        </p:txBody>
      </p:sp>
      <p:sp>
        <p:nvSpPr>
          <p:cNvPr id="39" name="Shape 87">
            <a:extLst>
              <a:ext uri="{FF2B5EF4-FFF2-40B4-BE49-F238E27FC236}">
                <a16:creationId xmlns:a16="http://schemas.microsoft.com/office/drawing/2014/main" id="{422863D9-FF17-CE4C-874B-96A6CBF236D3}"/>
              </a:ext>
            </a:extLst>
          </p:cNvPr>
          <p:cNvSpPr>
            <a:spLocks noGrp="1"/>
          </p:cNvSpPr>
          <p:nvPr>
            <p:ph type="body" sz="quarter" idx="29" hasCustomPrompt="1"/>
          </p:nvPr>
        </p:nvSpPr>
        <p:spPr>
          <a:xfrm>
            <a:off x="5183892" y="1916600"/>
            <a:ext cx="1188141" cy="369460"/>
          </a:xfrm>
          <a:prstGeom prst="rect">
            <a:avLst/>
          </a:prstGeom>
        </p:spPr>
        <p:txBody>
          <a:bodyPr wrap="square">
            <a:spAutoFit/>
          </a:bodyPr>
          <a:lstStyle>
            <a:lvl1pPr marL="0" indent="0" algn="ctr">
              <a:spcBef>
                <a:spcPts val="0"/>
              </a:spcBef>
              <a:buSzTx/>
              <a:buNone/>
              <a:defRPr sz="2001" b="1" i="0">
                <a:solidFill>
                  <a:srgbClr val="ACADB2"/>
                </a:solidFill>
                <a:latin typeface="Gilroy ExtraBold" pitchFamily="2" charset="77"/>
                <a:ea typeface="Helvetica Neue"/>
                <a:cs typeface="Helvetica Neue"/>
                <a:sym typeface="Helvetica Neue"/>
              </a:defRPr>
            </a:lvl1pPr>
          </a:lstStyle>
          <a:p>
            <a:pPr lvl="0"/>
            <a:r>
              <a:rPr lang="en-US" dirty="0"/>
              <a:t>2020</a:t>
            </a:r>
          </a:p>
        </p:txBody>
      </p:sp>
      <p:sp>
        <p:nvSpPr>
          <p:cNvPr id="40" name="Shape 87">
            <a:extLst>
              <a:ext uri="{FF2B5EF4-FFF2-40B4-BE49-F238E27FC236}">
                <a16:creationId xmlns:a16="http://schemas.microsoft.com/office/drawing/2014/main" id="{B8B7CF68-598E-5E49-AA87-79FF2A590A49}"/>
              </a:ext>
            </a:extLst>
          </p:cNvPr>
          <p:cNvSpPr>
            <a:spLocks noGrp="1"/>
          </p:cNvSpPr>
          <p:nvPr>
            <p:ph type="body" sz="quarter" idx="30" hasCustomPrompt="1"/>
          </p:nvPr>
        </p:nvSpPr>
        <p:spPr>
          <a:xfrm>
            <a:off x="3559116" y="1916600"/>
            <a:ext cx="1188141" cy="369460"/>
          </a:xfrm>
          <a:prstGeom prst="rect">
            <a:avLst/>
          </a:prstGeom>
        </p:spPr>
        <p:txBody>
          <a:bodyPr wrap="square">
            <a:spAutoFit/>
          </a:bodyPr>
          <a:lstStyle>
            <a:lvl1pPr marL="0" indent="0" algn="ctr">
              <a:spcBef>
                <a:spcPts val="0"/>
              </a:spcBef>
              <a:buSzTx/>
              <a:buNone/>
              <a:defRPr sz="2001" b="1" i="0">
                <a:solidFill>
                  <a:srgbClr val="ACADB2"/>
                </a:solidFill>
                <a:latin typeface="Gilroy ExtraBold" pitchFamily="2" charset="77"/>
                <a:ea typeface="Helvetica Neue"/>
                <a:cs typeface="Helvetica Neue"/>
                <a:sym typeface="Helvetica Neue"/>
              </a:defRPr>
            </a:lvl1pPr>
          </a:lstStyle>
          <a:p>
            <a:pPr lvl="0"/>
            <a:r>
              <a:rPr lang="en-US" dirty="0"/>
              <a:t>2020</a:t>
            </a:r>
          </a:p>
        </p:txBody>
      </p:sp>
      <p:sp>
        <p:nvSpPr>
          <p:cNvPr id="46" name="Shape 87">
            <a:extLst>
              <a:ext uri="{FF2B5EF4-FFF2-40B4-BE49-F238E27FC236}">
                <a16:creationId xmlns:a16="http://schemas.microsoft.com/office/drawing/2014/main" id="{0E535950-BF46-EB42-9912-D40AA9005207}"/>
              </a:ext>
            </a:extLst>
          </p:cNvPr>
          <p:cNvSpPr>
            <a:spLocks noGrp="1"/>
          </p:cNvSpPr>
          <p:nvPr>
            <p:ph type="body" sz="quarter" idx="36" hasCustomPrompt="1"/>
          </p:nvPr>
        </p:nvSpPr>
        <p:spPr>
          <a:xfrm>
            <a:off x="6808668" y="1916600"/>
            <a:ext cx="1188141" cy="369460"/>
          </a:xfrm>
          <a:prstGeom prst="rect">
            <a:avLst/>
          </a:prstGeom>
        </p:spPr>
        <p:txBody>
          <a:bodyPr wrap="square">
            <a:spAutoFit/>
          </a:bodyPr>
          <a:lstStyle>
            <a:lvl1pPr marL="0" indent="0" algn="ctr">
              <a:spcBef>
                <a:spcPts val="0"/>
              </a:spcBef>
              <a:buSzTx/>
              <a:buNone/>
              <a:defRPr sz="2001" b="1" i="0">
                <a:solidFill>
                  <a:srgbClr val="ACADB2"/>
                </a:solidFill>
                <a:latin typeface="Gilroy ExtraBold" pitchFamily="2" charset="77"/>
                <a:ea typeface="Helvetica Neue"/>
                <a:cs typeface="Helvetica Neue"/>
                <a:sym typeface="Helvetica Neue"/>
              </a:defRPr>
            </a:lvl1pPr>
          </a:lstStyle>
          <a:p>
            <a:pPr lvl="0"/>
            <a:r>
              <a:rPr lang="en-US" dirty="0"/>
              <a:t>2020</a:t>
            </a:r>
          </a:p>
        </p:txBody>
      </p:sp>
      <p:sp>
        <p:nvSpPr>
          <p:cNvPr id="63" name="Oval 62">
            <a:extLst>
              <a:ext uri="{FF2B5EF4-FFF2-40B4-BE49-F238E27FC236}">
                <a16:creationId xmlns:a16="http://schemas.microsoft.com/office/drawing/2014/main" id="{119B75BD-EED2-0A40-AEFB-FD2C3E81AE2E}"/>
              </a:ext>
            </a:extLst>
          </p:cNvPr>
          <p:cNvSpPr>
            <a:spLocks noChangeAspect="1"/>
          </p:cNvSpPr>
          <p:nvPr userDrawn="1"/>
        </p:nvSpPr>
        <p:spPr>
          <a:xfrm>
            <a:off x="813838" y="2563125"/>
            <a:ext cx="108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1" name="Oval 70">
            <a:extLst>
              <a:ext uri="{FF2B5EF4-FFF2-40B4-BE49-F238E27FC236}">
                <a16:creationId xmlns:a16="http://schemas.microsoft.com/office/drawing/2014/main" id="{EA586F5C-BD8F-1D4E-B8DD-CAB31651D0F7}"/>
              </a:ext>
            </a:extLst>
          </p:cNvPr>
          <p:cNvSpPr>
            <a:spLocks noChangeAspect="1"/>
          </p:cNvSpPr>
          <p:nvPr userDrawn="1"/>
        </p:nvSpPr>
        <p:spPr>
          <a:xfrm>
            <a:off x="2474409" y="2559129"/>
            <a:ext cx="108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2" name="Oval 71">
            <a:extLst>
              <a:ext uri="{FF2B5EF4-FFF2-40B4-BE49-F238E27FC236}">
                <a16:creationId xmlns:a16="http://schemas.microsoft.com/office/drawing/2014/main" id="{FE323EBA-761B-0B4F-B072-532D974BB540}"/>
              </a:ext>
            </a:extLst>
          </p:cNvPr>
          <p:cNvSpPr>
            <a:spLocks noChangeAspect="1"/>
          </p:cNvSpPr>
          <p:nvPr userDrawn="1"/>
        </p:nvSpPr>
        <p:spPr>
          <a:xfrm>
            <a:off x="4099185" y="2553615"/>
            <a:ext cx="108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3" name="Oval 72">
            <a:extLst>
              <a:ext uri="{FF2B5EF4-FFF2-40B4-BE49-F238E27FC236}">
                <a16:creationId xmlns:a16="http://schemas.microsoft.com/office/drawing/2014/main" id="{28C0BF10-6D9B-D046-B7F2-6D5BA432A119}"/>
              </a:ext>
            </a:extLst>
          </p:cNvPr>
          <p:cNvSpPr>
            <a:spLocks noChangeAspect="1"/>
          </p:cNvSpPr>
          <p:nvPr userDrawn="1"/>
        </p:nvSpPr>
        <p:spPr>
          <a:xfrm>
            <a:off x="5719185" y="2573083"/>
            <a:ext cx="108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4" name="Oval 73">
            <a:extLst>
              <a:ext uri="{FF2B5EF4-FFF2-40B4-BE49-F238E27FC236}">
                <a16:creationId xmlns:a16="http://schemas.microsoft.com/office/drawing/2014/main" id="{39EACBE8-B007-8B45-9691-8279C7414EDE}"/>
              </a:ext>
            </a:extLst>
          </p:cNvPr>
          <p:cNvSpPr>
            <a:spLocks noChangeAspect="1"/>
          </p:cNvSpPr>
          <p:nvPr userDrawn="1"/>
        </p:nvSpPr>
        <p:spPr>
          <a:xfrm>
            <a:off x="7348737" y="2559129"/>
            <a:ext cx="108000" cy="14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41" name="Straight Connector 40">
            <a:extLst>
              <a:ext uri="{FF2B5EF4-FFF2-40B4-BE49-F238E27FC236}">
                <a16:creationId xmlns:a16="http://schemas.microsoft.com/office/drawing/2014/main" id="{3F53D297-B991-CC4D-B452-D5A97977517B}"/>
              </a:ext>
            </a:extLst>
          </p:cNvPr>
          <p:cNvCxnSpPr>
            <a:cxnSpLocks/>
          </p:cNvCxnSpPr>
          <p:nvPr userDrawn="1"/>
        </p:nvCxnSpPr>
        <p:spPr>
          <a:xfrm>
            <a:off x="7456738" y="2622000"/>
            <a:ext cx="1798775" cy="0"/>
          </a:xfrm>
          <a:prstGeom prst="line">
            <a:avLst/>
          </a:prstGeom>
          <a:ln w="95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0532B8F-3A14-FB4E-B92A-59E612AC9F62}"/>
              </a:ext>
            </a:extLst>
          </p:cNvPr>
          <p:cNvCxnSpPr>
            <a:cxnSpLocks/>
            <a:endCxn id="63" idx="6"/>
          </p:cNvCxnSpPr>
          <p:nvPr userDrawn="1"/>
        </p:nvCxnSpPr>
        <p:spPr>
          <a:xfrm>
            <a:off x="-430428" y="2631354"/>
            <a:ext cx="1352266" cy="3772"/>
          </a:xfrm>
          <a:prstGeom prst="line">
            <a:avLst/>
          </a:prstGeom>
          <a:ln w="952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3" name="Text Placeholder 2">
            <a:extLst>
              <a:ext uri="{FF2B5EF4-FFF2-40B4-BE49-F238E27FC236}">
                <a16:creationId xmlns:a16="http://schemas.microsoft.com/office/drawing/2014/main" id="{8AE402C5-52D7-6449-BA12-74E100C9F511}"/>
              </a:ext>
            </a:extLst>
          </p:cNvPr>
          <p:cNvSpPr>
            <a:spLocks noGrp="1"/>
          </p:cNvSpPr>
          <p:nvPr>
            <p:ph type="body" idx="21"/>
          </p:nvPr>
        </p:nvSpPr>
        <p:spPr>
          <a:xfrm>
            <a:off x="327768" y="2936218"/>
            <a:ext cx="1188141" cy="460557"/>
          </a:xfrm>
        </p:spPr>
        <p:txBody>
          <a:bodyPr>
            <a:noAutofit/>
          </a:bodyPr>
          <a:lstStyle>
            <a:lvl1pPr marL="0" indent="0">
              <a:buNone/>
              <a:defRPr sz="12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24" name="Text Placeholder 2">
            <a:extLst>
              <a:ext uri="{FF2B5EF4-FFF2-40B4-BE49-F238E27FC236}">
                <a16:creationId xmlns:a16="http://schemas.microsoft.com/office/drawing/2014/main" id="{5CC51C66-4392-794E-9020-4E43E23A2254}"/>
              </a:ext>
            </a:extLst>
          </p:cNvPr>
          <p:cNvSpPr>
            <a:spLocks noGrp="1"/>
          </p:cNvSpPr>
          <p:nvPr>
            <p:ph type="body" idx="43"/>
          </p:nvPr>
        </p:nvSpPr>
        <p:spPr>
          <a:xfrm>
            <a:off x="1957784" y="2936218"/>
            <a:ext cx="1188141" cy="460557"/>
          </a:xfrm>
        </p:spPr>
        <p:txBody>
          <a:bodyPr>
            <a:noAutofit/>
          </a:bodyPr>
          <a:lstStyle>
            <a:lvl1pPr marL="0" indent="0">
              <a:buNone/>
              <a:defRPr sz="12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25" name="Text Placeholder 2">
            <a:extLst>
              <a:ext uri="{FF2B5EF4-FFF2-40B4-BE49-F238E27FC236}">
                <a16:creationId xmlns:a16="http://schemas.microsoft.com/office/drawing/2014/main" id="{49BC2428-E544-1A4D-AD9D-4EFF425A8B2F}"/>
              </a:ext>
            </a:extLst>
          </p:cNvPr>
          <p:cNvSpPr>
            <a:spLocks noGrp="1"/>
          </p:cNvSpPr>
          <p:nvPr>
            <p:ph type="body" idx="44"/>
          </p:nvPr>
        </p:nvSpPr>
        <p:spPr>
          <a:xfrm>
            <a:off x="3577319" y="2926707"/>
            <a:ext cx="1188141" cy="460557"/>
          </a:xfrm>
        </p:spPr>
        <p:txBody>
          <a:bodyPr>
            <a:noAutofit/>
          </a:bodyPr>
          <a:lstStyle>
            <a:lvl1pPr marL="0" indent="0">
              <a:buNone/>
              <a:defRPr sz="12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26" name="Text Placeholder 2">
            <a:extLst>
              <a:ext uri="{FF2B5EF4-FFF2-40B4-BE49-F238E27FC236}">
                <a16:creationId xmlns:a16="http://schemas.microsoft.com/office/drawing/2014/main" id="{48B42A8C-EE94-9044-A48A-269B15780263}"/>
              </a:ext>
            </a:extLst>
          </p:cNvPr>
          <p:cNvSpPr>
            <a:spLocks noGrp="1"/>
          </p:cNvSpPr>
          <p:nvPr>
            <p:ph type="body" idx="45"/>
          </p:nvPr>
        </p:nvSpPr>
        <p:spPr>
          <a:xfrm>
            <a:off x="5196854" y="2936218"/>
            <a:ext cx="1188141" cy="460557"/>
          </a:xfrm>
        </p:spPr>
        <p:txBody>
          <a:bodyPr>
            <a:noAutofit/>
          </a:bodyPr>
          <a:lstStyle>
            <a:lvl1pPr marL="0" indent="0">
              <a:buNone/>
              <a:defRPr sz="12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27" name="Text Placeholder 2">
            <a:extLst>
              <a:ext uri="{FF2B5EF4-FFF2-40B4-BE49-F238E27FC236}">
                <a16:creationId xmlns:a16="http://schemas.microsoft.com/office/drawing/2014/main" id="{1F1A0913-8A46-3B47-80F0-10F86BE8A9F8}"/>
              </a:ext>
            </a:extLst>
          </p:cNvPr>
          <p:cNvSpPr>
            <a:spLocks noGrp="1"/>
          </p:cNvSpPr>
          <p:nvPr>
            <p:ph type="body" idx="46"/>
          </p:nvPr>
        </p:nvSpPr>
        <p:spPr>
          <a:xfrm>
            <a:off x="6826870" y="2910402"/>
            <a:ext cx="1188141" cy="460557"/>
          </a:xfrm>
        </p:spPr>
        <p:txBody>
          <a:bodyPr>
            <a:noAutofit/>
          </a:bodyPr>
          <a:lstStyle>
            <a:lvl1pPr marL="0" indent="0">
              <a:buNone/>
              <a:defRPr sz="12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28" name="Text Placeholder 2">
            <a:extLst>
              <a:ext uri="{FF2B5EF4-FFF2-40B4-BE49-F238E27FC236}">
                <a16:creationId xmlns:a16="http://schemas.microsoft.com/office/drawing/2014/main" id="{4DEE1324-3E70-D240-AD89-BB8DB26F8430}"/>
              </a:ext>
            </a:extLst>
          </p:cNvPr>
          <p:cNvSpPr>
            <a:spLocks noGrp="1"/>
          </p:cNvSpPr>
          <p:nvPr>
            <p:ph type="body" idx="47"/>
          </p:nvPr>
        </p:nvSpPr>
        <p:spPr>
          <a:xfrm>
            <a:off x="327766" y="3765632"/>
            <a:ext cx="7687244" cy="2124529"/>
          </a:xfrm>
        </p:spPr>
        <p:txBody>
          <a:bodyPr>
            <a:noAutofit/>
          </a:bodyPr>
          <a:lstStyle>
            <a:lvl1pPr marL="0" indent="0">
              <a:buNone/>
              <a:defRPr sz="12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0002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A6FF84-AF9E-5443-8CE5-9FB37AF63B92}" type="datetime8">
              <a:rPr lang="fr-BE" smtClean="0"/>
              <a:t>30/05/22 13:43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F8293E-0E89-3244-9ABC-36B38A9E567F}" type="slidenum">
              <a:rPr lang="en-US" smtClean="0"/>
              <a:t>‹N°›</a:t>
            </a:fld>
            <a:endParaRPr lang="en-US"/>
          </a:p>
        </p:txBody>
      </p:sp>
    </p:spTree>
    <p:extLst>
      <p:ext uri="{BB962C8B-B14F-4D97-AF65-F5344CB8AC3E}">
        <p14:creationId xmlns:p14="http://schemas.microsoft.com/office/powerpoint/2010/main" val="27575926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eani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03D39-75AA-7445-AA09-7A981B9D672B}" type="datetime8">
              <a:rPr lang="fr-BE" smtClean="0"/>
              <a:t>30/05/22 13:43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F8293E-0E89-3244-9ABC-36B38A9E567F}" type="slidenum">
              <a:rPr lang="en-US" smtClean="0"/>
              <a:t>‹N°›</a:t>
            </a:fld>
            <a:endParaRPr lang="en-US"/>
          </a:p>
        </p:txBody>
      </p:sp>
      <p:pic>
        <p:nvPicPr>
          <p:cNvPr id="5" name="Image">
            <a:extLst>
              <a:ext uri="{FF2B5EF4-FFF2-40B4-BE49-F238E27FC236}">
                <a16:creationId xmlns:a16="http://schemas.microsoft.com/office/drawing/2014/main" id="{286A890B-CBE9-D743-B6B9-58297836DD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8168" y="241711"/>
            <a:ext cx="2666568" cy="3521540"/>
          </a:xfrm>
          <a:prstGeom prst="rect">
            <a:avLst/>
          </a:prstGeom>
        </p:spPr>
      </p:pic>
      <p:pic>
        <p:nvPicPr>
          <p:cNvPr id="7" name="Image">
            <a:extLst>
              <a:ext uri="{FF2B5EF4-FFF2-40B4-BE49-F238E27FC236}">
                <a16:creationId xmlns:a16="http://schemas.microsoft.com/office/drawing/2014/main" id="{23977E85-E784-A440-B232-CA178A4E94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53749" y="2849503"/>
            <a:ext cx="2666568" cy="3521540"/>
          </a:xfrm>
          <a:prstGeom prst="rect">
            <a:avLst/>
          </a:prstGeom>
        </p:spPr>
      </p:pic>
      <p:pic>
        <p:nvPicPr>
          <p:cNvPr id="9" name="Image">
            <a:extLst>
              <a:ext uri="{FF2B5EF4-FFF2-40B4-BE49-F238E27FC236}">
                <a16:creationId xmlns:a16="http://schemas.microsoft.com/office/drawing/2014/main" id="{994A019B-1F61-5C4F-A802-D99D1A37C1D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91549" y="2849503"/>
            <a:ext cx="2666568" cy="3521540"/>
          </a:xfrm>
          <a:prstGeom prst="rect">
            <a:avLst/>
          </a:prstGeom>
        </p:spPr>
      </p:pic>
      <p:sp>
        <p:nvSpPr>
          <p:cNvPr id="11" name="Title 1">
            <a:extLst>
              <a:ext uri="{FF2B5EF4-FFF2-40B4-BE49-F238E27FC236}">
                <a16:creationId xmlns:a16="http://schemas.microsoft.com/office/drawing/2014/main" id="{DC3D476B-ABBA-DF43-B3D2-56FF8F524FC5}"/>
              </a:ext>
            </a:extLst>
          </p:cNvPr>
          <p:cNvSpPr>
            <a:spLocks noGrp="1"/>
          </p:cNvSpPr>
          <p:nvPr>
            <p:ph type="title"/>
          </p:nvPr>
        </p:nvSpPr>
        <p:spPr>
          <a:xfrm>
            <a:off x="629841" y="457200"/>
            <a:ext cx="2949178" cy="1600200"/>
          </a:xfrm>
        </p:spPr>
        <p:txBody>
          <a:bodyPr anchor="t" anchorCtr="0"/>
          <a:lstStyle>
            <a:lvl1pPr>
              <a:defRPr sz="2400"/>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0125C62F-BB31-4A45-95C6-8D470AD9D328}"/>
              </a:ext>
            </a:extLst>
          </p:cNvPr>
          <p:cNvSpPr>
            <a:spLocks noGrp="1"/>
          </p:cNvSpPr>
          <p:nvPr>
            <p:ph type="body" sz="half" idx="2"/>
          </p:nvPr>
        </p:nvSpPr>
        <p:spPr>
          <a:xfrm>
            <a:off x="629841" y="2057401"/>
            <a:ext cx="2949178" cy="3811588"/>
          </a:xfrm>
        </p:spPr>
        <p:txBody>
          <a:bodyPr anchor="t" anchorCtr="0"/>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10" name="Text Placeholder 2">
            <a:extLst>
              <a:ext uri="{FF2B5EF4-FFF2-40B4-BE49-F238E27FC236}">
                <a16:creationId xmlns:a16="http://schemas.microsoft.com/office/drawing/2014/main" id="{2E8AD833-E87E-5040-B5D4-C9B2E61104E7}"/>
              </a:ext>
            </a:extLst>
          </p:cNvPr>
          <p:cNvSpPr>
            <a:spLocks noGrp="1"/>
          </p:cNvSpPr>
          <p:nvPr>
            <p:ph type="body" idx="21"/>
          </p:nvPr>
        </p:nvSpPr>
        <p:spPr>
          <a:xfrm>
            <a:off x="5667382" y="1663002"/>
            <a:ext cx="1188141" cy="460557"/>
          </a:xfrm>
        </p:spPr>
        <p:txBody>
          <a:bodyPr>
            <a:noAutofit/>
          </a:bodyPr>
          <a:lstStyle>
            <a:lvl1pPr marL="0" indent="0">
              <a:buNone/>
              <a:defRPr sz="12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13" name="Text Placeholder 2">
            <a:extLst>
              <a:ext uri="{FF2B5EF4-FFF2-40B4-BE49-F238E27FC236}">
                <a16:creationId xmlns:a16="http://schemas.microsoft.com/office/drawing/2014/main" id="{3A3172E3-988B-2B49-BF44-711F308935DF}"/>
              </a:ext>
            </a:extLst>
          </p:cNvPr>
          <p:cNvSpPr>
            <a:spLocks noGrp="1"/>
          </p:cNvSpPr>
          <p:nvPr>
            <p:ph type="body" idx="22"/>
          </p:nvPr>
        </p:nvSpPr>
        <p:spPr>
          <a:xfrm>
            <a:off x="4430763" y="4376311"/>
            <a:ext cx="1188141" cy="460557"/>
          </a:xfrm>
        </p:spPr>
        <p:txBody>
          <a:bodyPr>
            <a:noAutofit/>
          </a:bodyPr>
          <a:lstStyle>
            <a:lvl1pPr marL="0" indent="0">
              <a:buNone/>
              <a:defRPr sz="12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14" name="Text Placeholder 2">
            <a:extLst>
              <a:ext uri="{FF2B5EF4-FFF2-40B4-BE49-F238E27FC236}">
                <a16:creationId xmlns:a16="http://schemas.microsoft.com/office/drawing/2014/main" id="{4672970F-C66A-B942-BC2F-392DD370E70B}"/>
              </a:ext>
            </a:extLst>
          </p:cNvPr>
          <p:cNvSpPr>
            <a:spLocks noGrp="1"/>
          </p:cNvSpPr>
          <p:nvPr>
            <p:ph type="body" idx="23"/>
          </p:nvPr>
        </p:nvSpPr>
        <p:spPr>
          <a:xfrm>
            <a:off x="6945147" y="4376311"/>
            <a:ext cx="1188141" cy="460557"/>
          </a:xfrm>
        </p:spPr>
        <p:txBody>
          <a:bodyPr>
            <a:noAutofit/>
          </a:bodyPr>
          <a:lstStyle>
            <a:lvl1pPr marL="0" indent="0">
              <a:buNone/>
              <a:defRPr sz="12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698730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23026" y="457201"/>
            <a:ext cx="4052888" cy="5403851"/>
          </a:xfrm>
          <a:blipFill>
            <a:blip r:embed="rId2">
              <a:alphaModFix amt="44000"/>
            </a:blip>
            <a:srcRect/>
            <a:stretch>
              <a:fillRect l="-30598" r="-19914" b="-147"/>
            </a:stretch>
          </a:blipFill>
        </p:spPr>
        <p:txBody>
          <a:bodyPr anchor="ctr" anchorCtr="1"/>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F6C5270-97AF-EA45-96B2-E48458F08BB3}" type="datetime8">
              <a:rPr lang="fr-BE" smtClean="0"/>
              <a:t>30/05/22 13:43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F8293E-0E89-3244-9ABC-36B38A9E567F}" type="slidenum">
              <a:rPr lang="en-US" smtClean="0"/>
              <a:t>‹N°›</a:t>
            </a:fld>
            <a:endParaRPr lang="en-US"/>
          </a:p>
        </p:txBody>
      </p:sp>
    </p:spTree>
    <p:extLst>
      <p:ext uri="{BB962C8B-B14F-4D97-AF65-F5344CB8AC3E}">
        <p14:creationId xmlns:p14="http://schemas.microsoft.com/office/powerpoint/2010/main" val="15395962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9531E1-AD07-47A4-A125-87B46A9372F2}"/>
              </a:ext>
            </a:extLst>
          </p:cNvPr>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endParaRPr lang="fr-BE"/>
          </a:p>
        </p:txBody>
      </p:sp>
      <p:sp>
        <p:nvSpPr>
          <p:cNvPr id="3" name="Sous-titre 2">
            <a:extLst>
              <a:ext uri="{FF2B5EF4-FFF2-40B4-BE49-F238E27FC236}">
                <a16:creationId xmlns:a16="http://schemas.microsoft.com/office/drawing/2014/main" id="{DC3C66E9-397C-4509-BA8D-3F12E43A5802}"/>
              </a:ext>
            </a:extLst>
          </p:cNvPr>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B8BEA604-3121-4DBF-B755-EE9F699B0CB7}"/>
              </a:ext>
            </a:extLst>
          </p:cNvPr>
          <p:cNvSpPr>
            <a:spLocks noGrp="1"/>
          </p:cNvSpPr>
          <p:nvPr>
            <p:ph type="dt" sz="half" idx="10"/>
          </p:nvPr>
        </p:nvSpPr>
        <p:spPr/>
        <p:txBody>
          <a:bodyPr/>
          <a:lstStyle/>
          <a:p>
            <a:fld id="{7B3F7270-F04A-9E44-9D01-0712EEA5D592}" type="datetime8">
              <a:rPr lang="fr-BE" smtClean="0"/>
              <a:t>30/05/22 13:43</a:t>
            </a:fld>
            <a:endParaRPr lang="fr-BE"/>
          </a:p>
        </p:txBody>
      </p:sp>
      <p:sp>
        <p:nvSpPr>
          <p:cNvPr id="5" name="Espace réservé du pied de page 4">
            <a:extLst>
              <a:ext uri="{FF2B5EF4-FFF2-40B4-BE49-F238E27FC236}">
                <a16:creationId xmlns:a16="http://schemas.microsoft.com/office/drawing/2014/main" id="{1EA4A8EF-1E64-4C81-A28D-9700B549F541}"/>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DAA32960-D569-4C58-B18A-61BEBF6888B3}"/>
              </a:ext>
            </a:extLst>
          </p:cNvPr>
          <p:cNvSpPr>
            <a:spLocks noGrp="1"/>
          </p:cNvSpPr>
          <p:nvPr>
            <p:ph type="sldNum" sz="quarter" idx="12"/>
          </p:nvPr>
        </p:nvSpPr>
        <p:spPr/>
        <p:txBody>
          <a:bodyPr/>
          <a:lstStyle/>
          <a:p>
            <a:fld id="{3E07FE6B-E809-4208-8125-45F73B722508}" type="slidenum">
              <a:rPr lang="fr-BE" smtClean="0"/>
              <a:t>‹N°›</a:t>
            </a:fld>
            <a:endParaRPr lang="fr-BE"/>
          </a:p>
        </p:txBody>
      </p:sp>
    </p:spTree>
    <p:extLst>
      <p:ext uri="{BB962C8B-B14F-4D97-AF65-F5344CB8AC3E}">
        <p14:creationId xmlns:p14="http://schemas.microsoft.com/office/powerpoint/2010/main" val="24979612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FDB82A-B72F-4C4E-A140-D777A7900F39}"/>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47669938-DC5C-46AF-BD4F-650DB5C4E086}"/>
              </a:ext>
            </a:extLst>
          </p:cNvPr>
          <p:cNvSpPr>
            <a:spLocks noGrp="1"/>
          </p:cNvSpPr>
          <p:nvPr>
            <p:ph type="dt" sz="half" idx="10"/>
          </p:nvPr>
        </p:nvSpPr>
        <p:spPr/>
        <p:txBody>
          <a:bodyPr/>
          <a:lstStyle/>
          <a:p>
            <a:fld id="{0F1279C5-1F9D-A349-A87C-163851079B2E}" type="datetime8">
              <a:rPr lang="fr-BE" smtClean="0"/>
              <a:t>30/05/22 13:43</a:t>
            </a:fld>
            <a:endParaRPr lang="fr-BE"/>
          </a:p>
        </p:txBody>
      </p:sp>
      <p:sp>
        <p:nvSpPr>
          <p:cNvPr id="4" name="Espace réservé du pied de page 3">
            <a:extLst>
              <a:ext uri="{FF2B5EF4-FFF2-40B4-BE49-F238E27FC236}">
                <a16:creationId xmlns:a16="http://schemas.microsoft.com/office/drawing/2014/main" id="{99105CCE-F04C-4C12-AFC3-7A40658BE9AD}"/>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808B078C-98E4-4F37-87A3-FE5F86E52D08}"/>
              </a:ext>
            </a:extLst>
          </p:cNvPr>
          <p:cNvSpPr>
            <a:spLocks noGrp="1"/>
          </p:cNvSpPr>
          <p:nvPr>
            <p:ph type="sldNum" sz="quarter" idx="12"/>
          </p:nvPr>
        </p:nvSpPr>
        <p:spPr/>
        <p:txBody>
          <a:bodyPr/>
          <a:lstStyle/>
          <a:p>
            <a:fld id="{3E07FE6B-E809-4208-8125-45F73B722508}" type="slidenum">
              <a:rPr lang="fr-BE" smtClean="0"/>
              <a:t>‹N°›</a:t>
            </a:fld>
            <a:endParaRPr lang="fr-BE"/>
          </a:p>
        </p:txBody>
      </p:sp>
    </p:spTree>
    <p:extLst>
      <p:ext uri="{BB962C8B-B14F-4D97-AF65-F5344CB8AC3E}">
        <p14:creationId xmlns:p14="http://schemas.microsoft.com/office/powerpoint/2010/main" val="167088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sk-SK"/>
              <a:t>Kliknite sem a upravte štýl predlohy nadpisov.</a:t>
            </a:r>
          </a:p>
        </p:txBody>
      </p:sp>
      <p:sp>
        <p:nvSpPr>
          <p:cNvPr id="3" name="Zástupný symbol tex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symbol obsah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symbol tex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symbol obsah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Rectangle 4">
            <a:extLst>
              <a:ext uri="{FF2B5EF4-FFF2-40B4-BE49-F238E27FC236}">
                <a16:creationId xmlns:a16="http://schemas.microsoft.com/office/drawing/2014/main" id="{9B2018A0-4035-4168-A209-9B1A356F7D2B}"/>
              </a:ext>
            </a:extLst>
          </p:cNvPr>
          <p:cNvSpPr>
            <a:spLocks noGrp="1" noChangeArrowheads="1"/>
          </p:cNvSpPr>
          <p:nvPr>
            <p:ph type="dt" sz="half" idx="10"/>
          </p:nvPr>
        </p:nvSpPr>
        <p:spPr/>
        <p:txBody>
          <a:bodyPr/>
          <a:lstStyle>
            <a:lvl1pPr>
              <a:defRPr/>
            </a:lvl1pPr>
          </a:lstStyle>
          <a:p>
            <a:pPr>
              <a:defRPr/>
            </a:pPr>
            <a:fld id="{E6267E17-A50A-F34B-9257-4C93C61D272B}" type="datetime8">
              <a:rPr lang="fr-BE" smtClean="0"/>
              <a:t>30/05/22 13:43</a:t>
            </a:fld>
            <a:endParaRPr lang="sk-SK"/>
          </a:p>
        </p:txBody>
      </p:sp>
      <p:sp>
        <p:nvSpPr>
          <p:cNvPr id="8" name="Rectangle 5">
            <a:extLst>
              <a:ext uri="{FF2B5EF4-FFF2-40B4-BE49-F238E27FC236}">
                <a16:creationId xmlns:a16="http://schemas.microsoft.com/office/drawing/2014/main" id="{1A428AC8-2EC5-40ED-92B2-63BB760B4352}"/>
              </a:ext>
            </a:extLst>
          </p:cNvPr>
          <p:cNvSpPr>
            <a:spLocks noGrp="1" noChangeArrowheads="1"/>
          </p:cNvSpPr>
          <p:nvPr>
            <p:ph type="ftr" sz="quarter" idx="11"/>
          </p:nvPr>
        </p:nvSpPr>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2F49E1E5-974D-418E-8327-7BF27840703C}"/>
              </a:ext>
            </a:extLst>
          </p:cNvPr>
          <p:cNvSpPr>
            <a:spLocks noGrp="1" noChangeArrowheads="1"/>
          </p:cNvSpPr>
          <p:nvPr>
            <p:ph type="sldNum" sz="quarter" idx="12"/>
          </p:nvPr>
        </p:nvSpPr>
        <p:spPr/>
        <p:txBody>
          <a:bodyPr/>
          <a:lstStyle>
            <a:lvl1pPr>
              <a:defRPr/>
            </a:lvl1pPr>
          </a:lstStyle>
          <a:p>
            <a:pPr>
              <a:defRPr/>
            </a:pPr>
            <a:fld id="{DBEF7E6C-B0A1-445F-9B47-B25E3497F650}" type="slidenum">
              <a:rPr lang="en-GB" altLang="sk-SK"/>
              <a:pPr>
                <a:defRPr/>
              </a:pPr>
              <a:t>‹N°›</a:t>
            </a:fld>
            <a:endParaRPr lang="en-GB" altLang="sk-SK"/>
          </a:p>
        </p:txBody>
      </p:sp>
    </p:spTree>
    <p:extLst>
      <p:ext uri="{BB962C8B-B14F-4D97-AF65-F5344CB8AC3E}">
        <p14:creationId xmlns:p14="http://schemas.microsoft.com/office/powerpoint/2010/main" val="180957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p>
        </p:txBody>
      </p:sp>
      <p:sp>
        <p:nvSpPr>
          <p:cNvPr id="3" name="Rectangle 4">
            <a:extLst>
              <a:ext uri="{FF2B5EF4-FFF2-40B4-BE49-F238E27FC236}">
                <a16:creationId xmlns:a16="http://schemas.microsoft.com/office/drawing/2014/main" id="{3A96CF05-695C-4ED9-9562-BB38E9EA8852}"/>
              </a:ext>
            </a:extLst>
          </p:cNvPr>
          <p:cNvSpPr>
            <a:spLocks noGrp="1" noChangeArrowheads="1"/>
          </p:cNvSpPr>
          <p:nvPr>
            <p:ph type="dt" sz="half" idx="10"/>
          </p:nvPr>
        </p:nvSpPr>
        <p:spPr/>
        <p:txBody>
          <a:bodyPr/>
          <a:lstStyle>
            <a:lvl1pPr>
              <a:defRPr/>
            </a:lvl1pPr>
          </a:lstStyle>
          <a:p>
            <a:pPr>
              <a:defRPr/>
            </a:pPr>
            <a:fld id="{85CC4CCB-D29A-984E-8733-2659CAA48DD6}" type="datetime8">
              <a:rPr lang="fr-BE" smtClean="0"/>
              <a:t>30/05/22 13:43</a:t>
            </a:fld>
            <a:endParaRPr lang="sk-SK"/>
          </a:p>
        </p:txBody>
      </p:sp>
      <p:sp>
        <p:nvSpPr>
          <p:cNvPr id="4" name="Rectangle 5">
            <a:extLst>
              <a:ext uri="{FF2B5EF4-FFF2-40B4-BE49-F238E27FC236}">
                <a16:creationId xmlns:a16="http://schemas.microsoft.com/office/drawing/2014/main" id="{4D745066-C82D-4E3E-9850-FB4D7A55AF82}"/>
              </a:ext>
            </a:extLst>
          </p:cNvPr>
          <p:cNvSpPr>
            <a:spLocks noGrp="1" noChangeArrowheads="1"/>
          </p:cNvSpPr>
          <p:nvPr>
            <p:ph type="ftr" sz="quarter" idx="11"/>
          </p:nvPr>
        </p:nvSpPr>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E68158D2-EEF4-4DAE-BCB2-70D5EF3E2DE2}"/>
              </a:ext>
            </a:extLst>
          </p:cNvPr>
          <p:cNvSpPr>
            <a:spLocks noGrp="1" noChangeArrowheads="1"/>
          </p:cNvSpPr>
          <p:nvPr>
            <p:ph type="sldNum" sz="quarter" idx="12"/>
          </p:nvPr>
        </p:nvSpPr>
        <p:spPr/>
        <p:txBody>
          <a:bodyPr/>
          <a:lstStyle>
            <a:lvl1pPr>
              <a:defRPr/>
            </a:lvl1pPr>
          </a:lstStyle>
          <a:p>
            <a:pPr>
              <a:defRPr/>
            </a:pPr>
            <a:fld id="{87665EC1-911C-4446-A084-A3DD5A0A408E}" type="slidenum">
              <a:rPr lang="en-GB" altLang="sk-SK"/>
              <a:pPr>
                <a:defRPr/>
              </a:pPr>
              <a:t>‹N°›</a:t>
            </a:fld>
            <a:endParaRPr lang="en-GB" altLang="sk-SK"/>
          </a:p>
        </p:txBody>
      </p:sp>
    </p:spTree>
    <p:extLst>
      <p:ext uri="{BB962C8B-B14F-4D97-AF65-F5344CB8AC3E}">
        <p14:creationId xmlns:p14="http://schemas.microsoft.com/office/powerpoint/2010/main" val="2969246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6187624-8C8B-43A0-82BB-7BC15968911D}"/>
              </a:ext>
            </a:extLst>
          </p:cNvPr>
          <p:cNvSpPr>
            <a:spLocks noGrp="1" noChangeArrowheads="1"/>
          </p:cNvSpPr>
          <p:nvPr>
            <p:ph type="dt" sz="half" idx="10"/>
          </p:nvPr>
        </p:nvSpPr>
        <p:spPr/>
        <p:txBody>
          <a:bodyPr/>
          <a:lstStyle>
            <a:lvl1pPr>
              <a:defRPr/>
            </a:lvl1pPr>
          </a:lstStyle>
          <a:p>
            <a:pPr>
              <a:defRPr/>
            </a:pPr>
            <a:fld id="{B208FA73-20B0-0944-8D14-5B46B2B7FBCF}" type="datetime8">
              <a:rPr lang="fr-BE" smtClean="0"/>
              <a:t>30/05/22 13:43</a:t>
            </a:fld>
            <a:endParaRPr lang="sk-SK"/>
          </a:p>
        </p:txBody>
      </p:sp>
      <p:sp>
        <p:nvSpPr>
          <p:cNvPr id="3" name="Rectangle 5">
            <a:extLst>
              <a:ext uri="{FF2B5EF4-FFF2-40B4-BE49-F238E27FC236}">
                <a16:creationId xmlns:a16="http://schemas.microsoft.com/office/drawing/2014/main" id="{BB9A6C17-A356-479F-B03E-E269EE089929}"/>
              </a:ext>
            </a:extLst>
          </p:cNvPr>
          <p:cNvSpPr>
            <a:spLocks noGrp="1" noChangeArrowheads="1"/>
          </p:cNvSpPr>
          <p:nvPr>
            <p:ph type="ftr" sz="quarter" idx="11"/>
          </p:nvPr>
        </p:nvSpPr>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1A08DEB4-2994-4B2C-92CA-47265B533CEF}"/>
              </a:ext>
            </a:extLst>
          </p:cNvPr>
          <p:cNvSpPr>
            <a:spLocks noGrp="1" noChangeArrowheads="1"/>
          </p:cNvSpPr>
          <p:nvPr>
            <p:ph type="sldNum" sz="quarter" idx="12"/>
          </p:nvPr>
        </p:nvSpPr>
        <p:spPr/>
        <p:txBody>
          <a:bodyPr/>
          <a:lstStyle>
            <a:lvl1pPr>
              <a:defRPr/>
            </a:lvl1pPr>
          </a:lstStyle>
          <a:p>
            <a:pPr>
              <a:defRPr/>
            </a:pPr>
            <a:fld id="{18EFF366-7B28-43C0-905E-FF53C3DA66B3}" type="slidenum">
              <a:rPr lang="en-GB" altLang="sk-SK"/>
              <a:pPr>
                <a:defRPr/>
              </a:pPr>
              <a:t>‹N°›</a:t>
            </a:fld>
            <a:endParaRPr lang="en-GB" altLang="sk-SK"/>
          </a:p>
        </p:txBody>
      </p:sp>
    </p:spTree>
    <p:extLst>
      <p:ext uri="{BB962C8B-B14F-4D97-AF65-F5344CB8AC3E}">
        <p14:creationId xmlns:p14="http://schemas.microsoft.com/office/powerpoint/2010/main" val="324482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sk-SK"/>
              <a:t>Kliknite sem a upravte štýl predlohy nadpisov.</a:t>
            </a:r>
          </a:p>
        </p:txBody>
      </p:sp>
      <p:sp>
        <p:nvSpPr>
          <p:cNvPr id="3" name="Zástupný symbol obsah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tex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Rectangle 4">
            <a:extLst>
              <a:ext uri="{FF2B5EF4-FFF2-40B4-BE49-F238E27FC236}">
                <a16:creationId xmlns:a16="http://schemas.microsoft.com/office/drawing/2014/main" id="{030C7CE9-9FF6-4937-B3A0-C76164B34FF7}"/>
              </a:ext>
            </a:extLst>
          </p:cNvPr>
          <p:cNvSpPr>
            <a:spLocks noGrp="1" noChangeArrowheads="1"/>
          </p:cNvSpPr>
          <p:nvPr>
            <p:ph type="dt" sz="half" idx="10"/>
          </p:nvPr>
        </p:nvSpPr>
        <p:spPr/>
        <p:txBody>
          <a:bodyPr/>
          <a:lstStyle>
            <a:lvl1pPr>
              <a:defRPr/>
            </a:lvl1pPr>
          </a:lstStyle>
          <a:p>
            <a:pPr>
              <a:defRPr/>
            </a:pPr>
            <a:fld id="{47EBF02B-DF13-C649-8108-9698F223A336}" type="datetime8">
              <a:rPr lang="fr-BE" smtClean="0"/>
              <a:t>30/05/22 13:43</a:t>
            </a:fld>
            <a:endParaRPr lang="sk-SK"/>
          </a:p>
        </p:txBody>
      </p:sp>
      <p:sp>
        <p:nvSpPr>
          <p:cNvPr id="6" name="Rectangle 5">
            <a:extLst>
              <a:ext uri="{FF2B5EF4-FFF2-40B4-BE49-F238E27FC236}">
                <a16:creationId xmlns:a16="http://schemas.microsoft.com/office/drawing/2014/main" id="{B9D43926-60B1-4A8D-993C-D457EDE3BF28}"/>
              </a:ext>
            </a:extLst>
          </p:cNvPr>
          <p:cNvSpPr>
            <a:spLocks noGrp="1" noChangeArrowheads="1"/>
          </p:cNvSpPr>
          <p:nvPr>
            <p:ph type="ftr" sz="quarter" idx="11"/>
          </p:nvPr>
        </p:nvSpPr>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35A8029D-6253-4381-B75E-631721EF8EC4}"/>
              </a:ext>
            </a:extLst>
          </p:cNvPr>
          <p:cNvSpPr>
            <a:spLocks noGrp="1" noChangeArrowheads="1"/>
          </p:cNvSpPr>
          <p:nvPr>
            <p:ph type="sldNum" sz="quarter" idx="12"/>
          </p:nvPr>
        </p:nvSpPr>
        <p:spPr/>
        <p:txBody>
          <a:bodyPr/>
          <a:lstStyle>
            <a:lvl1pPr>
              <a:defRPr/>
            </a:lvl1pPr>
          </a:lstStyle>
          <a:p>
            <a:pPr>
              <a:defRPr/>
            </a:pPr>
            <a:fld id="{E1CD09C3-E0E6-4A16-8569-0E8A929268B0}" type="slidenum">
              <a:rPr lang="en-GB" altLang="sk-SK"/>
              <a:pPr>
                <a:defRPr/>
              </a:pPr>
              <a:t>‹N°›</a:t>
            </a:fld>
            <a:endParaRPr lang="en-GB" altLang="sk-SK"/>
          </a:p>
        </p:txBody>
      </p:sp>
    </p:spTree>
    <p:extLst>
      <p:ext uri="{BB962C8B-B14F-4D97-AF65-F5344CB8AC3E}">
        <p14:creationId xmlns:p14="http://schemas.microsoft.com/office/powerpoint/2010/main" val="2899677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sk-SK"/>
              <a:t>Kliknite sem a upravte štýl predlohy nadpisov.</a:t>
            </a:r>
          </a:p>
        </p:txBody>
      </p:sp>
      <p:sp>
        <p:nvSpPr>
          <p:cNvPr id="3" name="Zástupný symbol obrázka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k-SK" noProof="0"/>
          </a:p>
        </p:txBody>
      </p:sp>
      <p:sp>
        <p:nvSpPr>
          <p:cNvPr id="4" name="Zástupný symbol tex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Rectangle 4">
            <a:extLst>
              <a:ext uri="{FF2B5EF4-FFF2-40B4-BE49-F238E27FC236}">
                <a16:creationId xmlns:a16="http://schemas.microsoft.com/office/drawing/2014/main" id="{E6A29E7B-CA9E-48F4-B3C5-176CA06B8148}"/>
              </a:ext>
            </a:extLst>
          </p:cNvPr>
          <p:cNvSpPr>
            <a:spLocks noGrp="1" noChangeArrowheads="1"/>
          </p:cNvSpPr>
          <p:nvPr>
            <p:ph type="dt" sz="half" idx="10"/>
          </p:nvPr>
        </p:nvSpPr>
        <p:spPr/>
        <p:txBody>
          <a:bodyPr/>
          <a:lstStyle>
            <a:lvl1pPr>
              <a:defRPr/>
            </a:lvl1pPr>
          </a:lstStyle>
          <a:p>
            <a:pPr>
              <a:defRPr/>
            </a:pPr>
            <a:fld id="{16D7BDED-D9E4-0A45-A6B7-753961E568EE}" type="datetime8">
              <a:rPr lang="fr-BE" smtClean="0"/>
              <a:t>30/05/22 13:43</a:t>
            </a:fld>
            <a:endParaRPr lang="sk-SK"/>
          </a:p>
        </p:txBody>
      </p:sp>
      <p:sp>
        <p:nvSpPr>
          <p:cNvPr id="6" name="Rectangle 5">
            <a:extLst>
              <a:ext uri="{FF2B5EF4-FFF2-40B4-BE49-F238E27FC236}">
                <a16:creationId xmlns:a16="http://schemas.microsoft.com/office/drawing/2014/main" id="{12FFFBD4-FD25-4F5E-A093-609FC0342513}"/>
              </a:ext>
            </a:extLst>
          </p:cNvPr>
          <p:cNvSpPr>
            <a:spLocks noGrp="1" noChangeArrowheads="1"/>
          </p:cNvSpPr>
          <p:nvPr>
            <p:ph type="ftr" sz="quarter" idx="11"/>
          </p:nvPr>
        </p:nvSpPr>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EA71047A-8E88-481C-BE29-7BF2CBAEC9CD}"/>
              </a:ext>
            </a:extLst>
          </p:cNvPr>
          <p:cNvSpPr>
            <a:spLocks noGrp="1" noChangeArrowheads="1"/>
          </p:cNvSpPr>
          <p:nvPr>
            <p:ph type="sldNum" sz="quarter" idx="12"/>
          </p:nvPr>
        </p:nvSpPr>
        <p:spPr/>
        <p:txBody>
          <a:bodyPr/>
          <a:lstStyle>
            <a:lvl1pPr>
              <a:defRPr/>
            </a:lvl1pPr>
          </a:lstStyle>
          <a:p>
            <a:pPr>
              <a:defRPr/>
            </a:pPr>
            <a:fld id="{6E6F53C4-930C-4422-A1F1-F905D2521B8A}" type="slidenum">
              <a:rPr lang="en-GB" altLang="sk-SK"/>
              <a:pPr>
                <a:defRPr/>
              </a:pPr>
              <a:t>‹N°›</a:t>
            </a:fld>
            <a:endParaRPr lang="en-GB" altLang="sk-SK"/>
          </a:p>
        </p:txBody>
      </p:sp>
    </p:spTree>
    <p:extLst>
      <p:ext uri="{BB962C8B-B14F-4D97-AF65-F5344CB8AC3E}">
        <p14:creationId xmlns:p14="http://schemas.microsoft.com/office/powerpoint/2010/main" val="3929601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image" Target="../media/image2.png"/><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image" Target="../media/image3.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 Id="rId3"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 descr="avr2"/>
          <p:cNvPicPr>
            <a:picLocks noChangeAspect="1" noChangeArrowheads="1"/>
          </p:cNvPicPr>
          <p:nvPr userDrawn="1"/>
        </p:nvPicPr>
        <p:blipFill>
          <a:blip r:embed="rId14">
            <a:lum bright="70000" contrast="-70000"/>
            <a:extLst>
              <a:ext uri="{28A0092B-C50C-407E-A947-70E740481C1C}">
                <a14:useLocalDpi xmlns:a14="http://schemas.microsoft.com/office/drawing/2010/main" val="0"/>
              </a:ext>
            </a:extLst>
          </a:blip>
          <a:srcRect/>
          <a:stretch>
            <a:fillRect/>
          </a:stretch>
        </p:blipFill>
        <p:spPr bwMode="auto">
          <a:xfrm>
            <a:off x="457200" y="323850"/>
            <a:ext cx="8229600"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sk-SK"/>
              <a:t>Klepnutím lze upravit styl předlohy nadpisů.</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sk-SK"/>
              <a:t>Klepnutím lze upravit styly předlohy textu.</a:t>
            </a:r>
          </a:p>
          <a:p>
            <a:pPr lvl="1"/>
            <a:r>
              <a:rPr lang="en-GB" altLang="sk-SK"/>
              <a:t>Druhá úroveň</a:t>
            </a:r>
          </a:p>
          <a:p>
            <a:pPr lvl="2"/>
            <a:r>
              <a:rPr lang="en-GB" altLang="sk-SK"/>
              <a:t>Třetí úroveň</a:t>
            </a:r>
          </a:p>
          <a:p>
            <a:pPr lvl="3"/>
            <a:r>
              <a:rPr lang="en-GB" altLang="sk-SK"/>
              <a:t>Čtvrtá úroveň</a:t>
            </a:r>
          </a:p>
          <a:p>
            <a:pPr lvl="4"/>
            <a:r>
              <a:rPr lang="en-GB" altLang="sk-SK"/>
              <a:t>Pátá úroveň</a:t>
            </a:r>
          </a:p>
        </p:txBody>
      </p:sp>
      <p:sp>
        <p:nvSpPr>
          <p:cNvPr id="2" name="Rectangle 4">
            <a:extLst>
              <a:ext uri="{FF2B5EF4-FFF2-40B4-BE49-F238E27FC236}">
                <a16:creationId xmlns:a16="http://schemas.microsoft.com/office/drawing/2014/main" id="{F3262C45-9412-41C0-BA16-531AD0DB2F2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defRPr>
            </a:lvl1pPr>
          </a:lstStyle>
          <a:p>
            <a:pPr>
              <a:defRPr/>
            </a:pPr>
            <a:fld id="{20D28FB2-877F-2748-B286-D5368F5001CA}" type="datetime8">
              <a:rPr lang="fr-BE" smtClean="0"/>
              <a:t>30/05/22 13:43</a:t>
            </a:fld>
            <a:endParaRPr lang="sk-SK"/>
          </a:p>
        </p:txBody>
      </p:sp>
      <p:sp>
        <p:nvSpPr>
          <p:cNvPr id="1029" name="Rectangle 5">
            <a:extLst>
              <a:ext uri="{FF2B5EF4-FFF2-40B4-BE49-F238E27FC236}">
                <a16:creationId xmlns:a16="http://schemas.microsoft.com/office/drawing/2014/main" id="{111FBDED-5CAA-4298-8797-3B87BB70AE7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mn-lt"/>
              </a:defRPr>
            </a:lvl1pPr>
          </a:lstStyle>
          <a:p>
            <a:pPr>
              <a:defRPr/>
            </a:pPr>
            <a:endParaRPr lang="en-GB"/>
          </a:p>
        </p:txBody>
      </p:sp>
      <p:sp>
        <p:nvSpPr>
          <p:cNvPr id="1030" name="Rectangle 6">
            <a:extLst>
              <a:ext uri="{FF2B5EF4-FFF2-40B4-BE49-F238E27FC236}">
                <a16:creationId xmlns:a16="http://schemas.microsoft.com/office/drawing/2014/main" id="{9B798C77-699A-49D3-991B-87E1ACFC88D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6B475F92-492E-4DE1-A06A-02F2AF0D84D4}" type="slidenum">
              <a:rPr lang="en-GB" altLang="sk-SK"/>
              <a:pPr>
                <a:defRPr/>
              </a:pPr>
              <a:t>‹N°›</a:t>
            </a:fld>
            <a:endParaRPr lang="en-GB" altLang="sk-SK"/>
          </a:p>
        </p:txBody>
      </p:sp>
    </p:spTree>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 id="2147484476" r:id="rId12"/>
  </p:sldLayoutIdLst>
  <p:hf sldNum="0" hdr="0" ftr="0" dt="0"/>
  <p:txStyles>
    <p:titleStyle>
      <a:lvl1pPr algn="ctr" rtl="0" eaLnBrk="0" fontAlgn="base" hangingPunct="0">
        <a:spcBef>
          <a:spcPct val="0"/>
        </a:spcBef>
        <a:spcAft>
          <a:spcPct val="0"/>
        </a:spcAft>
        <a:defRPr sz="4400" b="1">
          <a:solidFill>
            <a:schemeClr val="tx2"/>
          </a:solidFill>
          <a:latin typeface="Calibri" pitchFamily="34" charset="0"/>
          <a:ea typeface="+mj-ea"/>
          <a:cs typeface="+mj-cs"/>
        </a:defRPr>
      </a:lvl1pPr>
      <a:lvl2pPr algn="ctr" rtl="0" eaLnBrk="0" fontAlgn="base" hangingPunct="0">
        <a:spcBef>
          <a:spcPct val="0"/>
        </a:spcBef>
        <a:spcAft>
          <a:spcPct val="0"/>
        </a:spcAft>
        <a:defRPr sz="4400" b="1">
          <a:solidFill>
            <a:schemeClr val="tx2"/>
          </a:solidFill>
          <a:latin typeface="Calibri" pitchFamily="34" charset="0"/>
        </a:defRPr>
      </a:lvl2pPr>
      <a:lvl3pPr algn="ctr" rtl="0" eaLnBrk="0" fontAlgn="base" hangingPunct="0">
        <a:spcBef>
          <a:spcPct val="0"/>
        </a:spcBef>
        <a:spcAft>
          <a:spcPct val="0"/>
        </a:spcAft>
        <a:defRPr sz="4400" b="1">
          <a:solidFill>
            <a:schemeClr val="tx2"/>
          </a:solidFill>
          <a:latin typeface="Calibri" pitchFamily="34" charset="0"/>
        </a:defRPr>
      </a:lvl3pPr>
      <a:lvl4pPr algn="ctr" rtl="0" eaLnBrk="0" fontAlgn="base" hangingPunct="0">
        <a:spcBef>
          <a:spcPct val="0"/>
        </a:spcBef>
        <a:spcAft>
          <a:spcPct val="0"/>
        </a:spcAft>
        <a:defRPr sz="4400" b="1">
          <a:solidFill>
            <a:schemeClr val="tx2"/>
          </a:solidFill>
          <a:latin typeface="Calibri" pitchFamily="34" charset="0"/>
        </a:defRPr>
      </a:lvl4pPr>
      <a:lvl5pPr algn="ctr" rtl="0" eaLnBrk="0" fontAlgn="base" hangingPunct="0">
        <a:spcBef>
          <a:spcPct val="0"/>
        </a:spcBef>
        <a:spcAft>
          <a:spcPct val="0"/>
        </a:spcAft>
        <a:defRPr sz="4400" b="1">
          <a:solidFill>
            <a:schemeClr val="tx2"/>
          </a:solidFill>
          <a:latin typeface="Calibri" pitchFamily="34" charset="0"/>
        </a:defRPr>
      </a:lvl5pPr>
      <a:lvl6pPr marL="457200" algn="ctr" rtl="0" fontAlgn="base">
        <a:spcBef>
          <a:spcPct val="0"/>
        </a:spcBef>
        <a:spcAft>
          <a:spcPct val="0"/>
        </a:spcAft>
        <a:defRPr sz="4400" b="1">
          <a:solidFill>
            <a:schemeClr val="tx2"/>
          </a:solidFill>
          <a:latin typeface="Tahoma" pitchFamily="34" charset="0"/>
        </a:defRPr>
      </a:lvl6pPr>
      <a:lvl7pPr marL="914400" algn="ctr" rtl="0" fontAlgn="base">
        <a:spcBef>
          <a:spcPct val="0"/>
        </a:spcBef>
        <a:spcAft>
          <a:spcPct val="0"/>
        </a:spcAft>
        <a:defRPr sz="4400" b="1">
          <a:solidFill>
            <a:schemeClr val="tx2"/>
          </a:solidFill>
          <a:latin typeface="Tahoma" pitchFamily="34" charset="0"/>
        </a:defRPr>
      </a:lvl7pPr>
      <a:lvl8pPr marL="1371600" algn="ctr" rtl="0" fontAlgn="base">
        <a:spcBef>
          <a:spcPct val="0"/>
        </a:spcBef>
        <a:spcAft>
          <a:spcPct val="0"/>
        </a:spcAft>
        <a:defRPr sz="4400" b="1">
          <a:solidFill>
            <a:schemeClr val="tx2"/>
          </a:solidFill>
          <a:latin typeface="Tahoma" pitchFamily="34" charset="0"/>
        </a:defRPr>
      </a:lvl8pPr>
      <a:lvl9pPr marL="1828800" algn="ctr" rtl="0" fontAlgn="base">
        <a:spcBef>
          <a:spcPct val="0"/>
        </a:spcBef>
        <a:spcAft>
          <a:spcPct val="0"/>
        </a:spcAft>
        <a:defRPr sz="4400" b="1">
          <a:solidFill>
            <a:schemeClr val="tx2"/>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579809"/>
            <a:ext cx="2057400" cy="141667"/>
          </a:xfrm>
          <a:prstGeom prst="rect">
            <a:avLst/>
          </a:prstGeom>
        </p:spPr>
        <p:txBody>
          <a:bodyPr vert="horz" lIns="91440" tIns="45720" rIns="91440" bIns="45720" rtlCol="0" anchor="ctr"/>
          <a:lstStyle>
            <a:lvl1pPr algn="l">
              <a:defRPr sz="700" b="0" i="0">
                <a:solidFill>
                  <a:schemeClr val="tx1">
                    <a:tint val="75000"/>
                  </a:schemeClr>
                </a:solidFill>
                <a:latin typeface="Gilroy Light" pitchFamily="2" charset="77"/>
              </a:defRPr>
            </a:lvl1pPr>
          </a:lstStyle>
          <a:p>
            <a:fld id="{67EAC717-B2B4-D04C-93B0-78A7AF5C1C52}" type="datetime8">
              <a:rPr lang="fr-BE" smtClean="0"/>
              <a:t>30/05/22 13:43</a:t>
            </a:fld>
            <a:endParaRPr lang="en-US"/>
          </a:p>
        </p:txBody>
      </p:sp>
      <p:sp>
        <p:nvSpPr>
          <p:cNvPr id="5" name="Footer Placeholder 4"/>
          <p:cNvSpPr>
            <a:spLocks noGrp="1"/>
          </p:cNvSpPr>
          <p:nvPr>
            <p:ph type="ftr" sz="quarter" idx="3"/>
          </p:nvPr>
        </p:nvSpPr>
        <p:spPr>
          <a:xfrm>
            <a:off x="3028950" y="6579809"/>
            <a:ext cx="3086100" cy="141667"/>
          </a:xfrm>
          <a:prstGeom prst="rect">
            <a:avLst/>
          </a:prstGeom>
        </p:spPr>
        <p:txBody>
          <a:bodyPr vert="horz" lIns="91440" tIns="45720" rIns="91440" bIns="45720" rtlCol="0" anchor="ctr"/>
          <a:lstStyle>
            <a:lvl1pPr algn="ctr">
              <a:defRPr sz="700" b="0" i="0">
                <a:solidFill>
                  <a:schemeClr val="tx1">
                    <a:tint val="75000"/>
                  </a:schemeClr>
                </a:solidFill>
                <a:latin typeface="Gilroy Light" pitchFamily="2" charset="77"/>
              </a:defRPr>
            </a:lvl1pPr>
          </a:lstStyle>
          <a:p>
            <a:endParaRPr lang="en-US"/>
          </a:p>
        </p:txBody>
      </p:sp>
      <p:sp>
        <p:nvSpPr>
          <p:cNvPr id="6" name="Slide Number Placeholder 5"/>
          <p:cNvSpPr>
            <a:spLocks noGrp="1"/>
          </p:cNvSpPr>
          <p:nvPr>
            <p:ph type="sldNum" sz="quarter" idx="4"/>
          </p:nvPr>
        </p:nvSpPr>
        <p:spPr>
          <a:xfrm>
            <a:off x="6457950" y="6579809"/>
            <a:ext cx="2057400" cy="141667"/>
          </a:xfrm>
          <a:prstGeom prst="rect">
            <a:avLst/>
          </a:prstGeom>
        </p:spPr>
        <p:txBody>
          <a:bodyPr vert="horz" lIns="91440" tIns="45720" rIns="91440" bIns="45720" rtlCol="0" anchor="ctr"/>
          <a:lstStyle>
            <a:lvl1pPr algn="r">
              <a:defRPr sz="700" b="0" i="0">
                <a:solidFill>
                  <a:schemeClr val="tx1">
                    <a:tint val="75000"/>
                  </a:schemeClr>
                </a:solidFill>
                <a:latin typeface="Gilroy Light" pitchFamily="2" charset="77"/>
              </a:defRPr>
            </a:lvl1pPr>
          </a:lstStyle>
          <a:p>
            <a:fld id="{97F8293E-0E89-3244-9ABC-36B38A9E567F}" type="slidenum">
              <a:rPr lang="en-US" smtClean="0"/>
              <a:pPr/>
              <a:t>‹N°›</a:t>
            </a:fld>
            <a:endParaRPr lang="en-US"/>
          </a:p>
        </p:txBody>
      </p:sp>
      <p:pic>
        <p:nvPicPr>
          <p:cNvPr id="8" name="Picture 7">
            <a:extLst>
              <a:ext uri="{FF2B5EF4-FFF2-40B4-BE49-F238E27FC236}">
                <a16:creationId xmlns:a16="http://schemas.microsoft.com/office/drawing/2014/main" id="{61841229-69CD-0A43-9F76-D8B0C246BABF}"/>
              </a:ext>
            </a:extLst>
          </p:cNvPr>
          <p:cNvPicPr>
            <a:picLocks noChangeAspect="1"/>
          </p:cNvPicPr>
          <p:nvPr userDrawn="1"/>
        </p:nvPicPr>
        <p:blipFill>
          <a:blip r:embed="rId39"/>
          <a:stretch>
            <a:fillRect/>
          </a:stretch>
        </p:blipFill>
        <p:spPr>
          <a:xfrm>
            <a:off x="116928" y="5897513"/>
            <a:ext cx="511722" cy="682296"/>
          </a:xfrm>
          <a:prstGeom prst="rect">
            <a:avLst/>
          </a:prstGeom>
        </p:spPr>
      </p:pic>
    </p:spTree>
    <p:extLst>
      <p:ext uri="{BB962C8B-B14F-4D97-AF65-F5344CB8AC3E}">
        <p14:creationId xmlns:p14="http://schemas.microsoft.com/office/powerpoint/2010/main" val="2837693355"/>
      </p:ext>
    </p:extLst>
  </p:cSld>
  <p:clrMap bg1="lt1" tx1="dk1" bg2="lt2" tx2="dk2" accent1="accent1" accent2="accent2" accent3="accent3" accent4="accent4" accent5="accent5" accent6="accent6" hlink="hlink" folHlink="folHlink"/>
  <p:sldLayoutIdLst>
    <p:sldLayoutId id="2147484478" r:id="rId1"/>
    <p:sldLayoutId id="2147484479" r:id="rId2"/>
    <p:sldLayoutId id="2147484480" r:id="rId3"/>
    <p:sldLayoutId id="2147484481" r:id="rId4"/>
    <p:sldLayoutId id="2147484482" r:id="rId5"/>
    <p:sldLayoutId id="2147484483" r:id="rId6"/>
    <p:sldLayoutId id="2147484484" r:id="rId7"/>
    <p:sldLayoutId id="2147484485" r:id="rId8"/>
    <p:sldLayoutId id="2147484486" r:id="rId9"/>
    <p:sldLayoutId id="2147484487" r:id="rId10"/>
    <p:sldLayoutId id="2147484488" r:id="rId11"/>
    <p:sldLayoutId id="2147484489" r:id="rId12"/>
    <p:sldLayoutId id="2147484490" r:id="rId13"/>
    <p:sldLayoutId id="2147484491" r:id="rId14"/>
    <p:sldLayoutId id="2147484492" r:id="rId15"/>
    <p:sldLayoutId id="2147484493" r:id="rId16"/>
    <p:sldLayoutId id="2147484494" r:id="rId17"/>
    <p:sldLayoutId id="2147484495" r:id="rId18"/>
    <p:sldLayoutId id="2147484496" r:id="rId19"/>
    <p:sldLayoutId id="2147484497" r:id="rId20"/>
    <p:sldLayoutId id="2147484498" r:id="rId21"/>
    <p:sldLayoutId id="2147484499" r:id="rId22"/>
    <p:sldLayoutId id="2147484500" r:id="rId23"/>
    <p:sldLayoutId id="2147484501" r:id="rId24"/>
    <p:sldLayoutId id="2147484502" r:id="rId25"/>
    <p:sldLayoutId id="2147484503" r:id="rId26"/>
    <p:sldLayoutId id="2147484504" r:id="rId27"/>
    <p:sldLayoutId id="2147484505" r:id="rId28"/>
    <p:sldLayoutId id="2147484506" r:id="rId29"/>
    <p:sldLayoutId id="2147484507" r:id="rId30"/>
    <p:sldLayoutId id="2147484508" r:id="rId31"/>
    <p:sldLayoutId id="2147484509" r:id="rId32"/>
    <p:sldLayoutId id="2147484510" r:id="rId33"/>
    <p:sldLayoutId id="2147484511" r:id="rId34"/>
    <p:sldLayoutId id="2147484512" r:id="rId35"/>
    <p:sldLayoutId id="2147484513" r:id="rId36"/>
    <p:sldLayoutId id="2147484514" r:id="rId37"/>
  </p:sldLayoutIdLst>
  <p:hf sldNum="0" hdr="0" ftr="0" dt="0"/>
  <p:txStyles>
    <p:titleStyle>
      <a:lvl1pPr algn="l" defTabSz="685800" rtl="0" eaLnBrk="1" latinLnBrk="0" hangingPunct="1">
        <a:lnSpc>
          <a:spcPct val="90000"/>
        </a:lnSpc>
        <a:spcBef>
          <a:spcPct val="0"/>
        </a:spcBef>
        <a:buNone/>
        <a:defRPr sz="3300" b="1" i="0" kern="1200">
          <a:solidFill>
            <a:schemeClr val="tx1"/>
          </a:solidFill>
          <a:latin typeface="Gilroy ExtraBold" pitchFamily="2" charset="77"/>
          <a:ea typeface="+mj-ea"/>
          <a:cs typeface="+mj-cs"/>
        </a:defRPr>
      </a:lvl1pPr>
    </p:titleStyle>
    <p:bodyStyle>
      <a:lvl1pPr marL="171450" indent="-171450" algn="l" defTabSz="685800" rtl="0" eaLnBrk="1" latinLnBrk="0" hangingPunct="1">
        <a:lnSpc>
          <a:spcPct val="90000"/>
        </a:lnSpc>
        <a:spcBef>
          <a:spcPts val="750"/>
        </a:spcBef>
        <a:buSzPct val="80000"/>
        <a:buFontTx/>
        <a:buBlip>
          <a:blip r:embed="rId40"/>
        </a:buBlip>
        <a:defRPr sz="2100" b="0" i="0" kern="1200">
          <a:solidFill>
            <a:schemeClr val="tx1"/>
          </a:solidFill>
          <a:latin typeface="Gilroy Light"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Gilroy Light" pitchFamily="2" charset="77"/>
          <a:ea typeface="+mn-ea"/>
          <a:cs typeface="+mn-cs"/>
        </a:defRPr>
      </a:lvl2pPr>
      <a:lvl3pPr marL="857250" indent="-171450" algn="l" defTabSz="685800" rtl="0" eaLnBrk="1" latinLnBrk="0" hangingPunct="1">
        <a:lnSpc>
          <a:spcPct val="90000"/>
        </a:lnSpc>
        <a:spcBef>
          <a:spcPts val="375"/>
        </a:spcBef>
        <a:buFont typeface=".Lucida Grande UI Regular"/>
        <a:buChar char="▹"/>
        <a:defRPr sz="1500" b="0" i="0" kern="1200">
          <a:solidFill>
            <a:schemeClr val="tx1"/>
          </a:solidFill>
          <a:latin typeface="Gilroy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Gilroy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Gilroy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hyperlink" Target="http://www.legavolley.it/" TargetMode="External"/><Relationship Id="rId2" Type="http://schemas.openxmlformats.org/officeDocument/2006/relationships/hyperlink" Target="http://www.cev.eu/" TargetMode="Externa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volleyballmag.com/" TargetMode="External"/><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hyperlink" Target="http://www.youtube.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image" Target="../media/image54.png"/><Relationship Id="rId16"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45.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hyperlink" Target="https://youtu.be/rcGqokX363M"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871166A-ED16-9541-9E58-7FDEB9AFC9DB}"/>
              </a:ext>
            </a:extLst>
          </p:cNvPr>
          <p:cNvSpPr>
            <a:spLocks noGrp="1"/>
          </p:cNvSpPr>
          <p:nvPr>
            <p:ph type="ctrTitle"/>
          </p:nvPr>
        </p:nvSpPr>
        <p:spPr>
          <a:xfrm>
            <a:off x="755576" y="692696"/>
            <a:ext cx="7749048" cy="735516"/>
          </a:xfrm>
        </p:spPr>
        <p:txBody>
          <a:bodyPr/>
          <a:lstStyle/>
          <a:p>
            <a:pPr algn="ctr"/>
            <a:r>
              <a:rPr lang="sr-Latn-RS" dirty="0"/>
              <a:t>MODIFICATIONS DES RÈGLES</a:t>
            </a:r>
            <a:endParaRPr lang="en-US" dirty="0"/>
          </a:p>
        </p:txBody>
      </p:sp>
      <p:sp>
        <p:nvSpPr>
          <p:cNvPr id="11" name="TextBox 7">
            <a:extLst>
              <a:ext uri="{FF2B5EF4-FFF2-40B4-BE49-F238E27FC236}">
                <a16:creationId xmlns:a16="http://schemas.microsoft.com/office/drawing/2014/main" id="{3358D273-19FD-D347-844C-4838335DA691}"/>
              </a:ext>
            </a:extLst>
          </p:cNvPr>
          <p:cNvSpPr txBox="1"/>
          <p:nvPr/>
        </p:nvSpPr>
        <p:spPr>
          <a:xfrm>
            <a:off x="1257547" y="3227402"/>
            <a:ext cx="1298228" cy="430887"/>
          </a:xfrm>
          <a:prstGeom prst="rect">
            <a:avLst/>
          </a:prstGeom>
          <a:noFill/>
        </p:spPr>
        <p:txBody>
          <a:bodyPr wrap="square" rtlCol="0">
            <a:spAutoFit/>
          </a:bodyPr>
          <a:lstStyle/>
          <a:p>
            <a:pPr algn="ctr"/>
            <a:r>
              <a:rPr lang="sr-Latn-RS" sz="1100" dirty="0">
                <a:solidFill>
                  <a:schemeClr val="bg1"/>
                </a:solidFill>
              </a:rPr>
              <a:t>Zorica BJELIĆ</a:t>
            </a:r>
          </a:p>
          <a:p>
            <a:pPr algn="ctr"/>
            <a:r>
              <a:rPr lang="sr-Latn-RS" sz="1100" dirty="0">
                <a:solidFill>
                  <a:schemeClr val="bg1"/>
                </a:solidFill>
              </a:rPr>
              <a:t>ERC </a:t>
            </a:r>
            <a:r>
              <a:rPr lang="sr-Latn-RS" sz="1100" dirty="0" err="1">
                <a:solidFill>
                  <a:schemeClr val="bg1"/>
                </a:solidFill>
              </a:rPr>
              <a:t>President</a:t>
            </a:r>
            <a:endParaRPr lang="en-US" sz="1100" dirty="0">
              <a:solidFill>
                <a:schemeClr val="bg1"/>
              </a:solidFill>
            </a:endParaRPr>
          </a:p>
        </p:txBody>
      </p:sp>
      <p:pic>
        <p:nvPicPr>
          <p:cNvPr id="12" name="Picture 5">
            <a:extLst>
              <a:ext uri="{FF2B5EF4-FFF2-40B4-BE49-F238E27FC236}">
                <a16:creationId xmlns:a16="http://schemas.microsoft.com/office/drawing/2014/main" id="{812F1DD9-7B11-8D40-B95F-E57FBA709582}"/>
              </a:ext>
            </a:extLst>
          </p:cNvPr>
          <p:cNvPicPr>
            <a:picLocks noChangeAspect="1"/>
          </p:cNvPicPr>
          <p:nvPr/>
        </p:nvPicPr>
        <p:blipFill>
          <a:blip r:embed="rId2"/>
          <a:stretch>
            <a:fillRect/>
          </a:stretch>
        </p:blipFill>
        <p:spPr>
          <a:xfrm>
            <a:off x="1520472" y="1700808"/>
            <a:ext cx="1035303" cy="1297678"/>
          </a:xfrm>
          <a:prstGeom prst="rect">
            <a:avLst/>
          </a:prstGeom>
        </p:spPr>
      </p:pic>
      <p:pic>
        <p:nvPicPr>
          <p:cNvPr id="13" name="Image 12">
            <a:extLst>
              <a:ext uri="{FF2B5EF4-FFF2-40B4-BE49-F238E27FC236}">
                <a16:creationId xmlns:a16="http://schemas.microsoft.com/office/drawing/2014/main" id="{E5EC2803-8490-FA4D-9EE9-1428CCA68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7993" y="1787485"/>
            <a:ext cx="1950326" cy="1297678"/>
          </a:xfrm>
          <a:prstGeom prst="rect">
            <a:avLst/>
          </a:prstGeom>
        </p:spPr>
      </p:pic>
      <p:sp>
        <p:nvSpPr>
          <p:cNvPr id="14" name="TextBox 7">
            <a:extLst>
              <a:ext uri="{FF2B5EF4-FFF2-40B4-BE49-F238E27FC236}">
                <a16:creationId xmlns:a16="http://schemas.microsoft.com/office/drawing/2014/main" id="{47F55C8A-D9BD-B54E-B44C-8F73A2603441}"/>
              </a:ext>
            </a:extLst>
          </p:cNvPr>
          <p:cNvSpPr txBox="1"/>
          <p:nvPr/>
        </p:nvSpPr>
        <p:spPr>
          <a:xfrm>
            <a:off x="4788024" y="3214527"/>
            <a:ext cx="1237839" cy="430887"/>
          </a:xfrm>
          <a:prstGeom prst="rect">
            <a:avLst/>
          </a:prstGeom>
          <a:noFill/>
        </p:spPr>
        <p:txBody>
          <a:bodyPr wrap="none" rtlCol="0">
            <a:spAutoFit/>
          </a:bodyPr>
          <a:lstStyle/>
          <a:p>
            <a:pPr algn="ctr" defTabSz="685800" eaLnBrk="1" fontAlgn="auto" hangingPunct="1">
              <a:spcBef>
                <a:spcPts val="0"/>
              </a:spcBef>
              <a:spcAft>
                <a:spcPts val="0"/>
              </a:spcAft>
            </a:pPr>
            <a:r>
              <a:rPr lang="en-US" sz="1100" dirty="0">
                <a:solidFill>
                  <a:prstClr val="white"/>
                </a:solidFill>
                <a:latin typeface="Calibri" panose="020F0502020204030204"/>
              </a:rPr>
              <a:t>Arturo di Giacomo</a:t>
            </a:r>
          </a:p>
          <a:p>
            <a:pPr algn="ctr" defTabSz="685800" eaLnBrk="1" fontAlgn="auto" hangingPunct="1">
              <a:spcBef>
                <a:spcPts val="0"/>
              </a:spcBef>
              <a:spcAft>
                <a:spcPts val="0"/>
              </a:spcAft>
            </a:pPr>
            <a:r>
              <a:rPr lang="fr-BE" sz="1100" dirty="0">
                <a:solidFill>
                  <a:prstClr val="white"/>
                </a:solidFill>
                <a:latin typeface="Calibri" panose="020F0502020204030204"/>
              </a:rPr>
              <a:t>ERC </a:t>
            </a:r>
            <a:r>
              <a:rPr lang="fr-BE" sz="1100" dirty="0" err="1">
                <a:solidFill>
                  <a:prstClr val="white"/>
                </a:solidFill>
                <a:latin typeface="Calibri" panose="020F0502020204030204"/>
              </a:rPr>
              <a:t>Secretary</a:t>
            </a:r>
            <a:endParaRPr lang="en-US" sz="1100" dirty="0">
              <a:solidFill>
                <a:prstClr val="white"/>
              </a:solidFill>
              <a:latin typeface="Calibri" panose="020F0502020204030204"/>
            </a:endParaRPr>
          </a:p>
        </p:txBody>
      </p:sp>
    </p:spTree>
    <p:extLst>
      <p:ext uri="{BB962C8B-B14F-4D97-AF65-F5344CB8AC3E}">
        <p14:creationId xmlns:p14="http://schemas.microsoft.com/office/powerpoint/2010/main" val="1528446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ĺžnik 6">
            <a:extLst>
              <a:ext uri="{FF2B5EF4-FFF2-40B4-BE49-F238E27FC236}">
                <a16:creationId xmlns:a16="http://schemas.microsoft.com/office/drawing/2014/main" id="{1E78BCF1-9317-4D26-93FD-9695D5D72FEA}"/>
              </a:ext>
            </a:extLst>
          </p:cNvPr>
          <p:cNvSpPr/>
          <p:nvPr/>
        </p:nvSpPr>
        <p:spPr>
          <a:xfrm>
            <a:off x="814388" y="836613"/>
            <a:ext cx="3384550" cy="324008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sz="1400" dirty="0"/>
          </a:p>
        </p:txBody>
      </p:sp>
      <p:sp>
        <p:nvSpPr>
          <p:cNvPr id="8" name="Obdĺžnik 7">
            <a:extLst>
              <a:ext uri="{FF2B5EF4-FFF2-40B4-BE49-F238E27FC236}">
                <a16:creationId xmlns:a16="http://schemas.microsoft.com/office/drawing/2014/main" id="{4AC9091E-D8F2-4621-8C64-951AC453B8D7}"/>
              </a:ext>
            </a:extLst>
          </p:cNvPr>
          <p:cNvSpPr/>
          <p:nvPr/>
        </p:nvSpPr>
        <p:spPr>
          <a:xfrm>
            <a:off x="814388" y="833438"/>
            <a:ext cx="3384550" cy="1079500"/>
          </a:xfrm>
          <a:prstGeom prst="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dirty="0"/>
          </a:p>
        </p:txBody>
      </p:sp>
      <p:pic>
        <p:nvPicPr>
          <p:cNvPr id="35846" name="Grafický objekt 10" descr="Odtlačky topán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4263" y="1697038"/>
            <a:ext cx="62706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BlokTextu 11"/>
          <p:cNvSpPr txBox="1">
            <a:spLocks noChangeArrowheads="1"/>
          </p:cNvSpPr>
          <p:nvPr/>
        </p:nvSpPr>
        <p:spPr bwMode="auto">
          <a:xfrm>
            <a:off x="1274370" y="4586578"/>
            <a:ext cx="1302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sk-SK" altLang="sk-SK" sz="1200" b="1" dirty="0" err="1">
                <a:ea typeface="Calibri" panose="020F0502020204030204" pitchFamily="34" charset="0"/>
                <a:cs typeface="Calibri" panose="020F0502020204030204" pitchFamily="34" charset="0"/>
              </a:rPr>
              <a:t>Joueur</a:t>
            </a:r>
            <a:r>
              <a:rPr lang="sk-SK" altLang="sk-SK" sz="1200" b="1" dirty="0">
                <a:ea typeface="Calibri" panose="020F0502020204030204" pitchFamily="34" charset="0"/>
                <a:cs typeface="Calibri" panose="020F0502020204030204" pitchFamily="34" charset="0"/>
              </a:rPr>
              <a:t> de </a:t>
            </a:r>
            <a:r>
              <a:rPr lang="sk-SK" altLang="sk-SK" sz="1200" b="1" dirty="0" err="1">
                <a:ea typeface="Calibri" panose="020F0502020204030204" pitchFamily="34" charset="0"/>
                <a:cs typeface="Calibri" panose="020F0502020204030204" pitchFamily="34" charset="0"/>
              </a:rPr>
              <a:t>gauche</a:t>
            </a:r>
            <a:endParaRPr lang="sk-SK" altLang="sk-SK" sz="1200" b="1" dirty="0">
              <a:ea typeface="Calibri" panose="020F0502020204030204" pitchFamily="34" charset="0"/>
              <a:cs typeface="Calibri" panose="020F0502020204030204" pitchFamily="34" charset="0"/>
            </a:endParaRPr>
          </a:p>
        </p:txBody>
      </p:sp>
      <p:pic>
        <p:nvPicPr>
          <p:cNvPr id="35848" name="Grafický objekt 12" descr="Odtlačky topán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113" y="4246563"/>
            <a:ext cx="625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Grafický objekt 13" descr="Odtlačky topán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4913" y="4251325"/>
            <a:ext cx="62706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BlokTextu 14"/>
          <p:cNvSpPr txBox="1">
            <a:spLocks noChangeArrowheads="1"/>
          </p:cNvSpPr>
          <p:nvPr/>
        </p:nvSpPr>
        <p:spPr bwMode="auto">
          <a:xfrm>
            <a:off x="3004603" y="4570626"/>
            <a:ext cx="10935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sk-SK" altLang="sk-SK" sz="1200" b="1" dirty="0" err="1">
                <a:solidFill>
                  <a:srgbClr val="0000FF"/>
                </a:solidFill>
                <a:ea typeface="Calibri" panose="020F0502020204030204" pitchFamily="34" charset="0"/>
                <a:cs typeface="Calibri" panose="020F0502020204030204" pitchFamily="34" charset="0"/>
              </a:rPr>
              <a:t>Joueur</a:t>
            </a:r>
            <a:r>
              <a:rPr lang="sk-SK" altLang="sk-SK" sz="1200" b="1" dirty="0">
                <a:solidFill>
                  <a:srgbClr val="0000FF"/>
                </a:solidFill>
                <a:ea typeface="Calibri" panose="020F0502020204030204" pitchFamily="34" charset="0"/>
                <a:cs typeface="Calibri" panose="020F0502020204030204" pitchFamily="34" charset="0"/>
              </a:rPr>
              <a:t> </a:t>
            </a:r>
            <a:r>
              <a:rPr lang="sk-SK" altLang="sk-SK" sz="1200" b="1" dirty="0" err="1">
                <a:solidFill>
                  <a:srgbClr val="0000FF"/>
                </a:solidFill>
                <a:ea typeface="Calibri" panose="020F0502020204030204" pitchFamily="34" charset="0"/>
                <a:cs typeface="Calibri" panose="020F0502020204030204" pitchFamily="34" charset="0"/>
              </a:rPr>
              <a:t>central</a:t>
            </a:r>
            <a:endParaRPr lang="sk-SK" altLang="sk-SK" sz="1200" b="1" dirty="0">
              <a:solidFill>
                <a:srgbClr val="0000FF"/>
              </a:solidFill>
              <a:ea typeface="Calibri" panose="020F0502020204030204" pitchFamily="34" charset="0"/>
              <a:cs typeface="Calibri" panose="020F0502020204030204" pitchFamily="34" charset="0"/>
            </a:endParaRPr>
          </a:p>
        </p:txBody>
      </p:sp>
      <p:pic>
        <p:nvPicPr>
          <p:cNvPr id="35851" name="Grafický objekt 15" descr="Odtlačky topán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8375" y="1109663"/>
            <a:ext cx="625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Grafický objekt 16" descr="Odtlačky topán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1808" y="1598883"/>
            <a:ext cx="627063"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Grafický objekt 17" descr="Odtlačky topán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1808" y="1105171"/>
            <a:ext cx="627063"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4" name="Grafický objekt 18" descr="Odtlačky topán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0334" y="1749696"/>
            <a:ext cx="62706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5" name="Grafický objekt 19" descr="Odtlačky topán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7334" y="1092471"/>
            <a:ext cx="62547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Rovná spojnica 21">
            <a:extLst>
              <a:ext uri="{FF2B5EF4-FFF2-40B4-BE49-F238E27FC236}">
                <a16:creationId xmlns:a16="http://schemas.microsoft.com/office/drawing/2014/main" id="{A3C499C8-290C-42AC-B9D1-CD33594E93C4}"/>
              </a:ext>
            </a:extLst>
          </p:cNvPr>
          <p:cNvCxnSpPr>
            <a:cxnSpLocks/>
          </p:cNvCxnSpPr>
          <p:nvPr/>
        </p:nvCxnSpPr>
        <p:spPr>
          <a:xfrm>
            <a:off x="1066800" y="1117600"/>
            <a:ext cx="0" cy="120491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35858" name="Grafický objekt 26" descr="Odtlačky topán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6338" y="4246563"/>
            <a:ext cx="62706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Grafický objekt 27" descr="Odtlačky topán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1950" y="4246563"/>
            <a:ext cx="625475"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1" name="BlokTextu 35"/>
          <p:cNvSpPr txBox="1">
            <a:spLocks noChangeArrowheads="1"/>
          </p:cNvSpPr>
          <p:nvPr/>
        </p:nvSpPr>
        <p:spPr bwMode="auto">
          <a:xfrm>
            <a:off x="564964" y="312093"/>
            <a:ext cx="39969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sk-SK" altLang="sk-SK" sz="2400" b="1" dirty="0" err="1">
                <a:solidFill>
                  <a:srgbClr val="0000FF"/>
                </a:solidFill>
                <a:ea typeface="Calibri" panose="020F0502020204030204" pitchFamily="34" charset="0"/>
                <a:cs typeface="Calibri" panose="020F0502020204030204" pitchFamily="34" charset="0"/>
              </a:rPr>
              <a:t>Anciennes</a:t>
            </a:r>
            <a:r>
              <a:rPr lang="sk-SK" altLang="sk-SK" sz="2400" b="1" dirty="0">
                <a:solidFill>
                  <a:srgbClr val="0000FF"/>
                </a:solidFill>
                <a:ea typeface="Calibri" panose="020F0502020204030204" pitchFamily="34" charset="0"/>
                <a:cs typeface="Calibri" panose="020F0502020204030204" pitchFamily="34" charset="0"/>
              </a:rPr>
              <a:t> </a:t>
            </a:r>
            <a:r>
              <a:rPr lang="sk-SK" altLang="sk-SK" sz="2400" b="1" dirty="0" err="1">
                <a:solidFill>
                  <a:srgbClr val="0000FF"/>
                </a:solidFill>
                <a:ea typeface="Calibri" panose="020F0502020204030204" pitchFamily="34" charset="0"/>
                <a:cs typeface="Calibri" panose="020F0502020204030204" pitchFamily="34" charset="0"/>
              </a:rPr>
              <a:t>Règles</a:t>
            </a:r>
            <a:r>
              <a:rPr lang="sk-SK" altLang="sk-SK" sz="2400" b="1" dirty="0">
                <a:solidFill>
                  <a:srgbClr val="0000FF"/>
                </a:solidFill>
                <a:ea typeface="Calibri" panose="020F0502020204030204" pitchFamily="34" charset="0"/>
                <a:cs typeface="Calibri" panose="020F0502020204030204" pitchFamily="34" charset="0"/>
              </a:rPr>
              <a:t> (2017-2020)</a:t>
            </a:r>
          </a:p>
        </p:txBody>
      </p:sp>
      <p:sp>
        <p:nvSpPr>
          <p:cNvPr id="35862" name="BlokTextu 36"/>
          <p:cNvSpPr txBox="1">
            <a:spLocks noChangeArrowheads="1"/>
          </p:cNvSpPr>
          <p:nvPr/>
        </p:nvSpPr>
        <p:spPr bwMode="auto">
          <a:xfrm>
            <a:off x="5019675" y="250825"/>
            <a:ext cx="38059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sk-SK" altLang="sk-SK" sz="2400" b="1" dirty="0" err="1">
                <a:solidFill>
                  <a:srgbClr val="FF0000"/>
                </a:solidFill>
                <a:ea typeface="Calibri" panose="020F0502020204030204" pitchFamily="34" charset="0"/>
                <a:cs typeface="Calibri" panose="020F0502020204030204" pitchFamily="34" charset="0"/>
              </a:rPr>
              <a:t>Nouvelles</a:t>
            </a:r>
            <a:r>
              <a:rPr lang="sk-SK" altLang="sk-SK" sz="2400" b="1" dirty="0">
                <a:solidFill>
                  <a:srgbClr val="FF0000"/>
                </a:solidFill>
                <a:ea typeface="Calibri" panose="020F0502020204030204" pitchFamily="34" charset="0"/>
                <a:cs typeface="Calibri" panose="020F0502020204030204" pitchFamily="34" charset="0"/>
              </a:rPr>
              <a:t> </a:t>
            </a:r>
            <a:r>
              <a:rPr lang="sk-SK" altLang="sk-SK" sz="2400" b="1" dirty="0" err="1">
                <a:solidFill>
                  <a:srgbClr val="FF0000"/>
                </a:solidFill>
                <a:ea typeface="Calibri" panose="020F0502020204030204" pitchFamily="34" charset="0"/>
                <a:cs typeface="Calibri" panose="020F0502020204030204" pitchFamily="34" charset="0"/>
              </a:rPr>
              <a:t>règles</a:t>
            </a:r>
            <a:r>
              <a:rPr lang="sk-SK" altLang="sk-SK" sz="2400" b="1" dirty="0">
                <a:solidFill>
                  <a:srgbClr val="FF0000"/>
                </a:solidFill>
                <a:ea typeface="Calibri" panose="020F0502020204030204" pitchFamily="34" charset="0"/>
                <a:cs typeface="Calibri" panose="020F0502020204030204" pitchFamily="34" charset="0"/>
              </a:rPr>
              <a:t>(2021-2024)</a:t>
            </a:r>
          </a:p>
        </p:txBody>
      </p:sp>
      <p:sp>
        <p:nvSpPr>
          <p:cNvPr id="35863" name="Obdĺžnik 37"/>
          <p:cNvSpPr>
            <a:spLocks noChangeArrowheads="1"/>
          </p:cNvSpPr>
          <p:nvPr/>
        </p:nvSpPr>
        <p:spPr bwMode="auto">
          <a:xfrm>
            <a:off x="685800" y="5104467"/>
            <a:ext cx="76501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2388">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just">
              <a:spcBef>
                <a:spcPct val="0"/>
              </a:spcBef>
              <a:buFontTx/>
              <a:buNone/>
            </a:pPr>
            <a:r>
              <a:rPr lang="en-US" altLang="sk-SK" sz="1800" dirty="0" err="1">
                <a:ea typeface="Calibri" panose="020F0502020204030204" pitchFamily="34" charset="0"/>
                <a:cs typeface="Calibri" panose="020F0502020204030204" pitchFamily="34" charset="0"/>
              </a:rPr>
              <a:t>chaque</a:t>
            </a:r>
            <a:r>
              <a:rPr lang="en-US" altLang="sk-SK" sz="1800" dirty="0">
                <a:ea typeface="Calibri" panose="020F0502020204030204" pitchFamily="34" charset="0"/>
                <a:cs typeface="Calibri" panose="020F0502020204030204" pitchFamily="34" charset="0"/>
              </a:rPr>
              <a:t> </a:t>
            </a:r>
            <a:r>
              <a:rPr lang="en-US" altLang="sk-SK" sz="1800" dirty="0" err="1">
                <a:ea typeface="Calibri" panose="020F0502020204030204" pitchFamily="34" charset="0"/>
                <a:cs typeface="Calibri" panose="020F0502020204030204" pitchFamily="34" charset="0"/>
              </a:rPr>
              <a:t>joueur</a:t>
            </a:r>
            <a:r>
              <a:rPr lang="en-US" altLang="sk-SK" sz="1800" dirty="0">
                <a:ea typeface="Calibri" panose="020F0502020204030204" pitchFamily="34" charset="0"/>
                <a:cs typeface="Calibri" panose="020F0502020204030204" pitchFamily="34" charset="0"/>
              </a:rPr>
              <a:t> du </a:t>
            </a:r>
            <a:r>
              <a:rPr lang="en-US" altLang="sk-SK" sz="1800" dirty="0" err="1">
                <a:ea typeface="Calibri" panose="020F0502020204030204" pitchFamily="34" charset="0"/>
                <a:cs typeface="Calibri" panose="020F0502020204030204" pitchFamily="34" charset="0"/>
              </a:rPr>
              <a:t>côté</a:t>
            </a:r>
            <a:r>
              <a:rPr lang="en-US" altLang="sk-SK" sz="1800" dirty="0">
                <a:ea typeface="Calibri" panose="020F0502020204030204" pitchFamily="34" charset="0"/>
                <a:cs typeface="Calibri" panose="020F0502020204030204" pitchFamily="34" charset="0"/>
              </a:rPr>
              <a:t> droit (gauche) doit </a:t>
            </a:r>
            <a:r>
              <a:rPr lang="en-US" altLang="sk-SK" sz="1800" dirty="0" err="1">
                <a:ea typeface="Calibri" panose="020F0502020204030204" pitchFamily="34" charset="0"/>
                <a:cs typeface="Calibri" panose="020F0502020204030204" pitchFamily="34" charset="0"/>
              </a:rPr>
              <a:t>être</a:t>
            </a:r>
            <a:r>
              <a:rPr lang="en-US" altLang="sk-SK" sz="1800" dirty="0">
                <a:ea typeface="Calibri" panose="020F0502020204030204" pitchFamily="34" charset="0"/>
                <a:cs typeface="Calibri" panose="020F0502020204030204" pitchFamily="34" charset="0"/>
              </a:rPr>
              <a:t> au </a:t>
            </a:r>
            <a:r>
              <a:rPr lang="en-US" altLang="sk-SK" sz="1800" dirty="0" err="1">
                <a:solidFill>
                  <a:srgbClr val="FF0000"/>
                </a:solidFill>
                <a:ea typeface="Calibri" panose="020F0502020204030204" pitchFamily="34" charset="0"/>
                <a:cs typeface="Calibri" panose="020F0502020204030204" pitchFamily="34" charset="0"/>
              </a:rPr>
              <a:t>même</a:t>
            </a:r>
            <a:r>
              <a:rPr lang="en-US" altLang="sk-SK" sz="1800" dirty="0">
                <a:solidFill>
                  <a:srgbClr val="FF0000"/>
                </a:solidFill>
                <a:ea typeface="Calibri" panose="020F0502020204030204" pitchFamily="34" charset="0"/>
                <a:cs typeface="Calibri" panose="020F0502020204030204" pitchFamily="34" charset="0"/>
              </a:rPr>
              <a:t> </a:t>
            </a:r>
            <a:r>
              <a:rPr lang="en-US" altLang="sk-SK" sz="1800" dirty="0" err="1">
                <a:solidFill>
                  <a:srgbClr val="FF0000"/>
                </a:solidFill>
                <a:ea typeface="Calibri" panose="020F0502020204030204" pitchFamily="34" charset="0"/>
                <a:cs typeface="Calibri" panose="020F0502020204030204" pitchFamily="34" charset="0"/>
              </a:rPr>
              <a:t>niveau</a:t>
            </a:r>
            <a:r>
              <a:rPr lang="en-US" altLang="sk-SK" sz="1800" dirty="0">
                <a:solidFill>
                  <a:srgbClr val="FF0000"/>
                </a:solidFill>
                <a:ea typeface="Calibri" panose="020F0502020204030204" pitchFamily="34" charset="0"/>
                <a:cs typeface="Calibri" panose="020F0502020204030204" pitchFamily="34" charset="0"/>
              </a:rPr>
              <a:t> </a:t>
            </a:r>
            <a:r>
              <a:rPr lang="en-US" altLang="sk-SK" sz="1800" dirty="0" err="1">
                <a:ea typeface="Calibri" panose="020F0502020204030204" pitchFamily="34" charset="0"/>
                <a:cs typeface="Calibri" panose="020F0502020204030204" pitchFamily="34" charset="0"/>
              </a:rPr>
              <a:t>ou</a:t>
            </a:r>
            <a:r>
              <a:rPr lang="en-US" altLang="sk-SK" sz="1800" dirty="0">
                <a:ea typeface="Calibri" panose="020F0502020204030204" pitchFamily="34" charset="0"/>
                <a:cs typeface="Calibri" panose="020F0502020204030204" pitchFamily="34" charset="0"/>
              </a:rPr>
              <a:t> </a:t>
            </a:r>
            <a:r>
              <a:rPr lang="en-US" altLang="sk-SK" sz="1800" dirty="0" err="1">
                <a:ea typeface="Calibri" panose="020F0502020204030204" pitchFamily="34" charset="0"/>
                <a:cs typeface="Calibri" panose="020F0502020204030204" pitchFamily="34" charset="0"/>
              </a:rPr>
              <a:t>avoir</a:t>
            </a:r>
            <a:r>
              <a:rPr lang="en-US" altLang="sk-SK" sz="1800" dirty="0">
                <a:ea typeface="Calibri" panose="020F0502020204030204" pitchFamily="34" charset="0"/>
                <a:cs typeface="Calibri" panose="020F0502020204030204" pitchFamily="34" charset="0"/>
              </a:rPr>
              <a:t> au </a:t>
            </a:r>
            <a:r>
              <a:rPr lang="en-US" altLang="sk-SK" sz="1800" dirty="0" err="1">
                <a:ea typeface="Calibri" panose="020F0502020204030204" pitchFamily="34" charset="0"/>
                <a:cs typeface="Calibri" panose="020F0502020204030204" pitchFamily="34" charset="0"/>
              </a:rPr>
              <a:t>moins</a:t>
            </a:r>
            <a:r>
              <a:rPr lang="en-US" altLang="sk-SK" sz="1800" dirty="0">
                <a:ea typeface="Calibri" panose="020F0502020204030204" pitchFamily="34" charset="0"/>
                <a:cs typeface="Calibri" panose="020F0502020204030204" pitchFamily="34" charset="0"/>
              </a:rPr>
              <a:t> </a:t>
            </a:r>
            <a:r>
              <a:rPr lang="en-US" altLang="sk-SK" sz="1800" dirty="0" err="1">
                <a:ea typeface="Calibri" panose="020F0502020204030204" pitchFamily="34" charset="0"/>
                <a:cs typeface="Calibri" panose="020F0502020204030204" pitchFamily="34" charset="0"/>
              </a:rPr>
              <a:t>une</a:t>
            </a:r>
            <a:r>
              <a:rPr lang="en-US" altLang="sk-SK" sz="1800" dirty="0">
                <a:ea typeface="Calibri" panose="020F0502020204030204" pitchFamily="34" charset="0"/>
                <a:cs typeface="Calibri" panose="020F0502020204030204" pitchFamily="34" charset="0"/>
              </a:rPr>
              <a:t> </a:t>
            </a:r>
            <a:r>
              <a:rPr lang="en-US" altLang="sk-SK" sz="1800" dirty="0" err="1">
                <a:ea typeface="Calibri" panose="020F0502020204030204" pitchFamily="34" charset="0"/>
                <a:cs typeface="Calibri" panose="020F0502020204030204" pitchFamily="34" charset="0"/>
              </a:rPr>
              <a:t>partie</a:t>
            </a:r>
            <a:r>
              <a:rPr lang="en-US" altLang="sk-SK" sz="1800" dirty="0">
                <a:ea typeface="Calibri" panose="020F0502020204030204" pitchFamily="34" charset="0"/>
                <a:cs typeface="Calibri" panose="020F0502020204030204" pitchFamily="34" charset="0"/>
              </a:rPr>
              <a:t> d'</a:t>
            </a:r>
            <a:r>
              <a:rPr lang="en-US" altLang="sk-SK" sz="1800" dirty="0">
                <a:solidFill>
                  <a:srgbClr val="FF0000"/>
                </a:solidFill>
                <a:ea typeface="Calibri" panose="020F0502020204030204" pitchFamily="34" charset="0"/>
                <a:cs typeface="Calibri" panose="020F0502020204030204" pitchFamily="34" charset="0"/>
              </a:rPr>
              <a:t>un</a:t>
            </a:r>
            <a:r>
              <a:rPr lang="en-US" altLang="sk-SK" sz="1800" dirty="0">
                <a:ea typeface="Calibri" panose="020F0502020204030204" pitchFamily="34" charset="0"/>
                <a:cs typeface="Calibri" panose="020F0502020204030204" pitchFamily="34" charset="0"/>
              </a:rPr>
              <a:t> pied plus </a:t>
            </a:r>
            <a:r>
              <a:rPr lang="en-US" altLang="sk-SK" sz="1800" dirty="0" err="1">
                <a:solidFill>
                  <a:srgbClr val="FF0000"/>
                </a:solidFill>
                <a:ea typeface="Calibri" panose="020F0502020204030204" pitchFamily="34" charset="0"/>
                <a:cs typeface="Calibri" panose="020F0502020204030204" pitchFamily="34" charset="0"/>
              </a:rPr>
              <a:t>proche</a:t>
            </a:r>
            <a:r>
              <a:rPr lang="en-US" altLang="sk-SK" sz="1800" dirty="0">
                <a:ea typeface="Calibri" panose="020F0502020204030204" pitchFamily="34" charset="0"/>
                <a:cs typeface="Calibri" panose="020F0502020204030204" pitchFamily="34" charset="0"/>
              </a:rPr>
              <a:t> de la </a:t>
            </a:r>
            <a:r>
              <a:rPr lang="en-US" altLang="sk-SK" sz="1800" dirty="0" err="1">
                <a:ea typeface="Calibri" panose="020F0502020204030204" pitchFamily="34" charset="0"/>
                <a:cs typeface="Calibri" panose="020F0502020204030204" pitchFamily="34" charset="0"/>
              </a:rPr>
              <a:t>ligne</a:t>
            </a:r>
            <a:r>
              <a:rPr lang="en-US" altLang="sk-SK" sz="1800" dirty="0">
                <a:ea typeface="Calibri" panose="020F0502020204030204" pitchFamily="34" charset="0"/>
                <a:cs typeface="Calibri" panose="020F0502020204030204" pitchFamily="34" charset="0"/>
              </a:rPr>
              <a:t> du </a:t>
            </a:r>
            <a:r>
              <a:rPr lang="en-US" altLang="sk-SK" sz="1800" dirty="0" err="1">
                <a:ea typeface="Calibri" panose="020F0502020204030204" pitchFamily="34" charset="0"/>
                <a:cs typeface="Calibri" panose="020F0502020204030204" pitchFamily="34" charset="0"/>
              </a:rPr>
              <a:t>côté</a:t>
            </a:r>
            <a:r>
              <a:rPr lang="en-US" altLang="sk-SK" sz="1800" dirty="0">
                <a:ea typeface="Calibri" panose="020F0502020204030204" pitchFamily="34" charset="0"/>
                <a:cs typeface="Calibri" panose="020F0502020204030204" pitchFamily="34" charset="0"/>
              </a:rPr>
              <a:t> droit (gauche) que les </a:t>
            </a:r>
            <a:r>
              <a:rPr lang="en-US" altLang="sk-SK" sz="1800" dirty="0" err="1">
                <a:ea typeface="Calibri" panose="020F0502020204030204" pitchFamily="34" charset="0"/>
                <a:cs typeface="Calibri" panose="020F0502020204030204" pitchFamily="34" charset="0"/>
              </a:rPr>
              <a:t>pieds</a:t>
            </a:r>
            <a:r>
              <a:rPr lang="en-US" altLang="sk-SK" sz="1800" dirty="0">
                <a:ea typeface="Calibri" panose="020F0502020204030204" pitchFamily="34" charset="0"/>
                <a:cs typeface="Calibri" panose="020F0502020204030204" pitchFamily="34" charset="0"/>
              </a:rPr>
              <a:t> plus </a:t>
            </a:r>
            <a:r>
              <a:rPr lang="en-US" altLang="sk-SK" sz="1800" dirty="0" err="1">
                <a:ea typeface="Calibri" panose="020F0502020204030204" pitchFamily="34" charset="0"/>
                <a:cs typeface="Calibri" panose="020F0502020204030204" pitchFamily="34" charset="0"/>
              </a:rPr>
              <a:t>éloignés</a:t>
            </a:r>
            <a:r>
              <a:rPr lang="en-US" altLang="sk-SK" sz="1800" dirty="0">
                <a:ea typeface="Calibri" panose="020F0502020204030204" pitchFamily="34" charset="0"/>
                <a:cs typeface="Calibri" panose="020F0502020204030204" pitchFamily="34" charset="0"/>
              </a:rPr>
              <a:t> de la </a:t>
            </a:r>
            <a:r>
              <a:rPr lang="en-US" altLang="sk-SK" sz="1800" dirty="0" err="1">
                <a:ea typeface="Calibri" panose="020F0502020204030204" pitchFamily="34" charset="0"/>
                <a:cs typeface="Calibri" panose="020F0502020204030204" pitchFamily="34" charset="0"/>
              </a:rPr>
              <a:t>ligne</a:t>
            </a:r>
            <a:r>
              <a:rPr lang="en-US" altLang="sk-SK" sz="1800" dirty="0">
                <a:ea typeface="Calibri" panose="020F0502020204030204" pitchFamily="34" charset="0"/>
                <a:cs typeface="Calibri" panose="020F0502020204030204" pitchFamily="34" charset="0"/>
              </a:rPr>
              <a:t> du </a:t>
            </a:r>
            <a:r>
              <a:rPr lang="en-US" altLang="sk-SK" sz="1800" dirty="0" err="1">
                <a:ea typeface="Calibri" panose="020F0502020204030204" pitchFamily="34" charset="0"/>
                <a:cs typeface="Calibri" panose="020F0502020204030204" pitchFamily="34" charset="0"/>
              </a:rPr>
              <a:t>côté</a:t>
            </a:r>
            <a:r>
              <a:rPr lang="en-US" altLang="sk-SK" sz="1800" dirty="0">
                <a:ea typeface="Calibri" panose="020F0502020204030204" pitchFamily="34" charset="0"/>
                <a:cs typeface="Calibri" panose="020F0502020204030204" pitchFamily="34" charset="0"/>
              </a:rPr>
              <a:t> droit (gauche) des </a:t>
            </a:r>
            <a:r>
              <a:rPr lang="en-US" altLang="sk-SK" sz="1800" dirty="0" err="1">
                <a:ea typeface="Calibri" panose="020F0502020204030204" pitchFamily="34" charset="0"/>
                <a:cs typeface="Calibri" panose="020F0502020204030204" pitchFamily="34" charset="0"/>
              </a:rPr>
              <a:t>autres</a:t>
            </a:r>
            <a:r>
              <a:rPr lang="en-US" altLang="sk-SK" sz="1800" dirty="0">
                <a:ea typeface="Calibri" panose="020F0502020204030204" pitchFamily="34" charset="0"/>
                <a:cs typeface="Calibri" panose="020F0502020204030204" pitchFamily="34" charset="0"/>
              </a:rPr>
              <a:t> </a:t>
            </a:r>
            <a:r>
              <a:rPr lang="en-US" altLang="sk-SK" sz="1800" dirty="0" err="1">
                <a:ea typeface="Calibri" panose="020F0502020204030204" pitchFamily="34" charset="0"/>
                <a:cs typeface="Calibri" panose="020F0502020204030204" pitchFamily="34" charset="0"/>
              </a:rPr>
              <a:t>joueurs</a:t>
            </a:r>
            <a:r>
              <a:rPr lang="en-US" altLang="sk-SK" sz="1800" dirty="0">
                <a:ea typeface="Calibri" panose="020F0502020204030204" pitchFamily="34" charset="0"/>
                <a:cs typeface="Calibri" panose="020F0502020204030204" pitchFamily="34" charset="0"/>
              </a:rPr>
              <a:t> de </a:t>
            </a:r>
            <a:r>
              <a:rPr lang="en-US" altLang="sk-SK" sz="1800" dirty="0" err="1">
                <a:ea typeface="Calibri" panose="020F0502020204030204" pitchFamily="34" charset="0"/>
                <a:cs typeface="Calibri" panose="020F0502020204030204" pitchFamily="34" charset="0"/>
              </a:rPr>
              <a:t>cette</a:t>
            </a:r>
            <a:r>
              <a:rPr lang="en-US" altLang="sk-SK" sz="1800" dirty="0">
                <a:ea typeface="Calibri" panose="020F0502020204030204" pitchFamily="34" charset="0"/>
                <a:cs typeface="Calibri" panose="020F0502020204030204" pitchFamily="34" charset="0"/>
              </a:rPr>
              <a:t> </a:t>
            </a:r>
            <a:r>
              <a:rPr lang="en-US" altLang="sk-SK" sz="1800" dirty="0" err="1">
                <a:ea typeface="Calibri" panose="020F0502020204030204" pitchFamily="34" charset="0"/>
                <a:cs typeface="Calibri" panose="020F0502020204030204" pitchFamily="34" charset="0"/>
              </a:rPr>
              <a:t>rangée</a:t>
            </a:r>
            <a:r>
              <a:rPr lang="en-US" altLang="sk-SK" sz="1800" dirty="0">
                <a:ea typeface="Calibri" panose="020F0502020204030204" pitchFamily="34" charset="0"/>
                <a:cs typeface="Calibri" panose="020F0502020204030204" pitchFamily="34" charset="0"/>
              </a:rPr>
              <a:t>.</a:t>
            </a:r>
          </a:p>
        </p:txBody>
      </p:sp>
      <p:cxnSp>
        <p:nvCxnSpPr>
          <p:cNvPr id="39" name="Rovná spojnica 38">
            <a:extLst>
              <a:ext uri="{FF2B5EF4-FFF2-40B4-BE49-F238E27FC236}">
                <a16:creationId xmlns:a16="http://schemas.microsoft.com/office/drawing/2014/main" id="{298D9EE4-36D3-4E87-BAF5-2CD69DA414AB}"/>
              </a:ext>
            </a:extLst>
          </p:cNvPr>
          <p:cNvCxnSpPr>
            <a:cxnSpLocks/>
          </p:cNvCxnSpPr>
          <p:nvPr/>
        </p:nvCxnSpPr>
        <p:spPr>
          <a:xfrm>
            <a:off x="2092296" y="1092471"/>
            <a:ext cx="0" cy="113347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Rovná spojnica 39">
            <a:extLst>
              <a:ext uri="{FF2B5EF4-FFF2-40B4-BE49-F238E27FC236}">
                <a16:creationId xmlns:a16="http://schemas.microsoft.com/office/drawing/2014/main" id="{9585D4F5-ADE5-4F12-BAFF-0C407D167877}"/>
              </a:ext>
            </a:extLst>
          </p:cNvPr>
          <p:cNvCxnSpPr>
            <a:cxnSpLocks/>
          </p:cNvCxnSpPr>
          <p:nvPr/>
        </p:nvCxnSpPr>
        <p:spPr>
          <a:xfrm>
            <a:off x="3132109" y="1092471"/>
            <a:ext cx="0" cy="12827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1" name="Obdĺžnik 40">
            <a:extLst>
              <a:ext uri="{FF2B5EF4-FFF2-40B4-BE49-F238E27FC236}">
                <a16:creationId xmlns:a16="http://schemas.microsoft.com/office/drawing/2014/main" id="{A4506588-2406-41B3-8425-9AE2D4DD7094}"/>
              </a:ext>
            </a:extLst>
          </p:cNvPr>
          <p:cNvSpPr/>
          <p:nvPr/>
        </p:nvSpPr>
        <p:spPr>
          <a:xfrm>
            <a:off x="5073650" y="833438"/>
            <a:ext cx="3384550" cy="324008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sp>
        <p:nvSpPr>
          <p:cNvPr id="42" name="Obdĺžnik 41">
            <a:extLst>
              <a:ext uri="{FF2B5EF4-FFF2-40B4-BE49-F238E27FC236}">
                <a16:creationId xmlns:a16="http://schemas.microsoft.com/office/drawing/2014/main" id="{6CF9AEE3-1C00-4E4A-86F2-5917CB749719}"/>
              </a:ext>
            </a:extLst>
          </p:cNvPr>
          <p:cNvSpPr/>
          <p:nvPr/>
        </p:nvSpPr>
        <p:spPr>
          <a:xfrm>
            <a:off x="5073650" y="830263"/>
            <a:ext cx="3384550" cy="1079500"/>
          </a:xfrm>
          <a:prstGeom prst="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dirty="0"/>
          </a:p>
        </p:txBody>
      </p:sp>
      <p:pic>
        <p:nvPicPr>
          <p:cNvPr id="35868" name="Grafický objekt 42" descr="Odtlačky topán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6063" y="1687513"/>
            <a:ext cx="627062"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9" name="Grafický objekt 43" descr="Odtlačky topán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7638" y="1106488"/>
            <a:ext cx="62706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0" name="Grafický objekt 44" descr="Odtlačky topán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8225" y="2447925"/>
            <a:ext cx="625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1" name="Grafický objekt 45" descr="Odtlačky topán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113" y="1912938"/>
            <a:ext cx="627062"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2" name="Grafický objekt 46" descr="Odtlačky topán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5425" y="1692275"/>
            <a:ext cx="625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3" name="Grafický objekt 47" descr="Odtlačky topán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8638" y="1023938"/>
            <a:ext cx="62706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9" name="Rovná spojnica 48">
            <a:extLst>
              <a:ext uri="{FF2B5EF4-FFF2-40B4-BE49-F238E27FC236}">
                <a16:creationId xmlns:a16="http://schemas.microsoft.com/office/drawing/2014/main" id="{C6C2FBA8-A1B6-4D53-B5F6-F301436E1715}"/>
              </a:ext>
            </a:extLst>
          </p:cNvPr>
          <p:cNvCxnSpPr>
            <a:cxnSpLocks/>
          </p:cNvCxnSpPr>
          <p:nvPr/>
        </p:nvCxnSpPr>
        <p:spPr>
          <a:xfrm>
            <a:off x="5340350" y="1130300"/>
            <a:ext cx="0" cy="120491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Rovná spojnica 49">
            <a:extLst>
              <a:ext uri="{FF2B5EF4-FFF2-40B4-BE49-F238E27FC236}">
                <a16:creationId xmlns:a16="http://schemas.microsoft.com/office/drawing/2014/main" id="{FB75A302-EAEB-44FC-92E4-28CE4D5E111B}"/>
              </a:ext>
            </a:extLst>
          </p:cNvPr>
          <p:cNvCxnSpPr>
            <a:cxnSpLocks/>
          </p:cNvCxnSpPr>
          <p:nvPr/>
        </p:nvCxnSpPr>
        <p:spPr>
          <a:xfrm>
            <a:off x="6227763" y="1900238"/>
            <a:ext cx="0" cy="113506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1" name="Rovná spojnica 50">
            <a:extLst>
              <a:ext uri="{FF2B5EF4-FFF2-40B4-BE49-F238E27FC236}">
                <a16:creationId xmlns:a16="http://schemas.microsoft.com/office/drawing/2014/main" id="{4BA75E2F-6AD0-4AC5-823C-0B2D3C393A22}"/>
              </a:ext>
            </a:extLst>
          </p:cNvPr>
          <p:cNvCxnSpPr>
            <a:cxnSpLocks/>
          </p:cNvCxnSpPr>
          <p:nvPr/>
        </p:nvCxnSpPr>
        <p:spPr>
          <a:xfrm>
            <a:off x="6970713" y="1016000"/>
            <a:ext cx="0" cy="129857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35877" name="Grafický objekt 51" descr="Odtlačky topán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23126" y="2959100"/>
            <a:ext cx="625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8" name="Grafický objekt 52" descr="Odtlačky topán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9959" y="2278063"/>
            <a:ext cx="62706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 name="Rovná spojnica 53">
            <a:extLst>
              <a:ext uri="{FF2B5EF4-FFF2-40B4-BE49-F238E27FC236}">
                <a16:creationId xmlns:a16="http://schemas.microsoft.com/office/drawing/2014/main" id="{BA68B924-6A3D-4074-976C-4F734DE423B5}"/>
              </a:ext>
            </a:extLst>
          </p:cNvPr>
          <p:cNvCxnSpPr>
            <a:cxnSpLocks/>
          </p:cNvCxnSpPr>
          <p:nvPr/>
        </p:nvCxnSpPr>
        <p:spPr>
          <a:xfrm>
            <a:off x="7864475" y="2262188"/>
            <a:ext cx="0" cy="12827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3" name="Grafický objekt 2" descr="Znak začiarknutia">
            <a:extLst>
              <a:ext uri="{FF2B5EF4-FFF2-40B4-BE49-F238E27FC236}">
                <a16:creationId xmlns:a16="http://schemas.microsoft.com/office/drawing/2014/main" id="{FAE5A0E8-85DF-422E-9577-E7D7632A26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350" y="2395538"/>
            <a:ext cx="563563" cy="563562"/>
          </a:xfrm>
          <a:prstGeom prst="rect">
            <a:avLst/>
          </a:prstGeom>
        </p:spPr>
      </p:pic>
      <p:pic>
        <p:nvPicPr>
          <p:cNvPr id="5" name="Grafický objekt 4" descr="Zavrieť">
            <a:extLst>
              <a:ext uri="{FF2B5EF4-FFF2-40B4-BE49-F238E27FC236}">
                <a16:creationId xmlns:a16="http://schemas.microsoft.com/office/drawing/2014/main" id="{A20BCD17-E57F-46CE-9A33-1C05FEEE70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0496" y="2373584"/>
            <a:ext cx="574675" cy="574675"/>
          </a:xfrm>
          <a:prstGeom prst="rect">
            <a:avLst/>
          </a:prstGeom>
        </p:spPr>
      </p:pic>
      <p:pic>
        <p:nvPicPr>
          <p:cNvPr id="55" name="Grafický objekt 54" descr="Zavrieť">
            <a:extLst>
              <a:ext uri="{FF2B5EF4-FFF2-40B4-BE49-F238E27FC236}">
                <a16:creationId xmlns:a16="http://schemas.microsoft.com/office/drawing/2014/main" id="{79EE4F05-B3D6-467F-A703-A6ACB58A86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0914" y="2379633"/>
            <a:ext cx="576263" cy="574675"/>
          </a:xfrm>
          <a:prstGeom prst="rect">
            <a:avLst/>
          </a:prstGeom>
        </p:spPr>
      </p:pic>
      <p:pic>
        <p:nvPicPr>
          <p:cNvPr id="56" name="Grafický objekt 55" descr="Zavrieť">
            <a:extLst>
              <a:ext uri="{FF2B5EF4-FFF2-40B4-BE49-F238E27FC236}">
                <a16:creationId xmlns:a16="http://schemas.microsoft.com/office/drawing/2014/main" id="{18CC6354-9C26-4A69-8AEA-A0AABDC829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77138" y="3584575"/>
            <a:ext cx="574675" cy="574675"/>
          </a:xfrm>
          <a:prstGeom prst="rect">
            <a:avLst/>
          </a:prstGeom>
        </p:spPr>
      </p:pic>
      <p:pic>
        <p:nvPicPr>
          <p:cNvPr id="57" name="Grafický objekt 56" descr="Znak začiarknutia">
            <a:extLst>
              <a:ext uri="{FF2B5EF4-FFF2-40B4-BE49-F238E27FC236}">
                <a16:creationId xmlns:a16="http://schemas.microsoft.com/office/drawing/2014/main" id="{4E1BCC05-4740-451C-9A67-863862E164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6700" y="2349500"/>
            <a:ext cx="563563" cy="565150"/>
          </a:xfrm>
          <a:prstGeom prst="rect">
            <a:avLst/>
          </a:prstGeom>
        </p:spPr>
      </p:pic>
      <p:pic>
        <p:nvPicPr>
          <p:cNvPr id="58" name="Grafický objekt 57" descr="Znak začiarknutia">
            <a:extLst>
              <a:ext uri="{FF2B5EF4-FFF2-40B4-BE49-F238E27FC236}">
                <a16:creationId xmlns:a16="http://schemas.microsoft.com/office/drawing/2014/main" id="{E732AF23-E242-4EA1-BB5D-0641BC0C37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4588" y="3070225"/>
            <a:ext cx="563562" cy="563563"/>
          </a:xfrm>
          <a:prstGeom prst="rect">
            <a:avLst/>
          </a:prstGeom>
        </p:spPr>
      </p:pic>
      <p:pic>
        <p:nvPicPr>
          <p:cNvPr id="59" name="Grafický objekt 58" descr="Znak začiarknutia">
            <a:extLst>
              <a:ext uri="{FF2B5EF4-FFF2-40B4-BE49-F238E27FC236}">
                <a16:creationId xmlns:a16="http://schemas.microsoft.com/office/drawing/2014/main" id="{38AC7F56-A851-4FA6-B06E-FFDED31C2E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1325" y="2244725"/>
            <a:ext cx="565150" cy="565150"/>
          </a:xfrm>
          <a:prstGeom prst="rect">
            <a:avLst/>
          </a:prstGeom>
        </p:spPr>
      </p:pic>
      <p:sp>
        <p:nvSpPr>
          <p:cNvPr id="47" name="BlokTextu 46">
            <a:extLst>
              <a:ext uri="{FF2B5EF4-FFF2-40B4-BE49-F238E27FC236}">
                <a16:creationId xmlns:a16="http://schemas.microsoft.com/office/drawing/2014/main" id="{9EE76ED1-02CE-4F89-BFCD-26B045A5635C}"/>
              </a:ext>
            </a:extLst>
          </p:cNvPr>
          <p:cNvSpPr txBox="1"/>
          <p:nvPr/>
        </p:nvSpPr>
        <p:spPr>
          <a:xfrm>
            <a:off x="898306" y="3337828"/>
            <a:ext cx="902683" cy="523220"/>
          </a:xfrm>
          <a:prstGeom prst="rect">
            <a:avLst/>
          </a:prstGeom>
          <a:noFill/>
        </p:spPr>
        <p:txBody>
          <a:bodyPr wrap="none" rtlCol="0">
            <a:spAutoFit/>
          </a:bodyPr>
          <a:lstStyle/>
          <a:p>
            <a:r>
              <a:rPr lang="sk-SK" sz="1400" dirty="0" err="1">
                <a:solidFill>
                  <a:srgbClr val="FF0000"/>
                </a:solidFill>
                <a:latin typeface="Calibri" panose="020F0502020204030204" pitchFamily="34" charset="0"/>
                <a:cs typeface="Calibri" panose="020F0502020204030204" pitchFamily="34" charset="0"/>
              </a:rPr>
              <a:t>Nouvelles</a:t>
            </a:r>
            <a:endParaRPr lang="sk-SK" sz="1400" dirty="0">
              <a:solidFill>
                <a:srgbClr val="FF0000"/>
              </a:solidFill>
              <a:latin typeface="Calibri" panose="020F0502020204030204" pitchFamily="34" charset="0"/>
              <a:cs typeface="Calibri" panose="020F0502020204030204" pitchFamily="34" charset="0"/>
            </a:endParaRPr>
          </a:p>
          <a:p>
            <a:r>
              <a:rPr lang="sk-SK" sz="1400" dirty="0">
                <a:solidFill>
                  <a:srgbClr val="FF0000"/>
                </a:solidFill>
                <a:latin typeface="Calibri" panose="020F0502020204030204" pitchFamily="34" charset="0"/>
                <a:cs typeface="Calibri" panose="020F0502020204030204" pitchFamily="34" charset="0"/>
              </a:rPr>
              <a:t> </a:t>
            </a:r>
            <a:r>
              <a:rPr lang="sk-SK" sz="1400" dirty="0" err="1">
                <a:solidFill>
                  <a:srgbClr val="FF0000"/>
                </a:solidFill>
                <a:latin typeface="Calibri" panose="020F0502020204030204" pitchFamily="34" charset="0"/>
                <a:cs typeface="Calibri" panose="020F0502020204030204" pitchFamily="34" charset="0"/>
              </a:rPr>
              <a:t>règles</a:t>
            </a:r>
            <a:endParaRPr lang="sk-SK" sz="1400" dirty="0">
              <a:solidFill>
                <a:srgbClr val="FF0000"/>
              </a:solidFill>
              <a:latin typeface="Calibri" panose="020F0502020204030204" pitchFamily="34" charset="0"/>
              <a:cs typeface="Calibri" panose="020F0502020204030204" pitchFamily="34" charset="0"/>
            </a:endParaRPr>
          </a:p>
        </p:txBody>
      </p:sp>
      <p:cxnSp>
        <p:nvCxnSpPr>
          <p:cNvPr id="48" name="Rovná spojnica 47">
            <a:extLst>
              <a:ext uri="{FF2B5EF4-FFF2-40B4-BE49-F238E27FC236}">
                <a16:creationId xmlns:a16="http://schemas.microsoft.com/office/drawing/2014/main" id="{DCCA72F8-E7D4-4561-9D10-CDEFD8BCD788}"/>
              </a:ext>
            </a:extLst>
          </p:cNvPr>
          <p:cNvCxnSpPr>
            <a:cxnSpLocks/>
          </p:cNvCxnSpPr>
          <p:nvPr/>
        </p:nvCxnSpPr>
        <p:spPr>
          <a:xfrm>
            <a:off x="2493496" y="1082675"/>
            <a:ext cx="0" cy="1133475"/>
          </a:xfrm>
          <a:prstGeom prst="line">
            <a:avLst/>
          </a:prstGeom>
          <a:ln w="38100">
            <a:solidFill>
              <a:srgbClr val="FF0066"/>
            </a:solidFill>
            <a:prstDash val="dash"/>
          </a:ln>
        </p:spPr>
        <p:style>
          <a:lnRef idx="1">
            <a:schemeClr val="accent1"/>
          </a:lnRef>
          <a:fillRef idx="0">
            <a:schemeClr val="accent1"/>
          </a:fillRef>
          <a:effectRef idx="0">
            <a:schemeClr val="accent1"/>
          </a:effectRef>
          <a:fontRef idx="minor">
            <a:schemeClr val="tx1"/>
          </a:fontRef>
        </p:style>
      </p:cxnSp>
      <p:pic>
        <p:nvPicPr>
          <p:cNvPr id="52" name="Grafický objekt 2" descr="Znak začiarknutia">
            <a:extLst>
              <a:ext uri="{FF2B5EF4-FFF2-40B4-BE49-F238E27FC236}">
                <a16:creationId xmlns:a16="http://schemas.microsoft.com/office/drawing/2014/main" id="{82F26F4B-1BC5-4F67-A1CD-0AFAA9BC4D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308" y="3225478"/>
            <a:ext cx="563563" cy="563562"/>
          </a:xfrm>
          <a:prstGeom prst="rect">
            <a:avLst/>
          </a:prstGeom>
        </p:spPr>
      </p:pic>
      <p:cxnSp>
        <p:nvCxnSpPr>
          <p:cNvPr id="53" name="Rovná spojnica 52">
            <a:extLst>
              <a:ext uri="{FF2B5EF4-FFF2-40B4-BE49-F238E27FC236}">
                <a16:creationId xmlns:a16="http://schemas.microsoft.com/office/drawing/2014/main" id="{28522DCA-1E75-4046-9264-82605D0AEEB8}"/>
              </a:ext>
            </a:extLst>
          </p:cNvPr>
          <p:cNvCxnSpPr>
            <a:cxnSpLocks/>
          </p:cNvCxnSpPr>
          <p:nvPr/>
        </p:nvCxnSpPr>
        <p:spPr>
          <a:xfrm>
            <a:off x="3419872" y="1078184"/>
            <a:ext cx="0" cy="1282700"/>
          </a:xfrm>
          <a:prstGeom prst="line">
            <a:avLst/>
          </a:prstGeom>
          <a:ln w="38100">
            <a:solidFill>
              <a:srgbClr val="FF0066"/>
            </a:solidFill>
            <a:prstDash val="dash"/>
          </a:ln>
        </p:spPr>
        <p:style>
          <a:lnRef idx="1">
            <a:schemeClr val="accent1"/>
          </a:lnRef>
          <a:fillRef idx="0">
            <a:schemeClr val="accent1"/>
          </a:fillRef>
          <a:effectRef idx="0">
            <a:schemeClr val="accent1"/>
          </a:effectRef>
          <a:fontRef idx="minor">
            <a:schemeClr val="tx1"/>
          </a:fontRef>
        </p:style>
      </p:cxnSp>
      <p:pic>
        <p:nvPicPr>
          <p:cNvPr id="60" name="Grafický objekt 2" descr="Znak začiarknutia">
            <a:extLst>
              <a:ext uri="{FF2B5EF4-FFF2-40B4-BE49-F238E27FC236}">
                <a16:creationId xmlns:a16="http://schemas.microsoft.com/office/drawing/2014/main" id="{8497C897-79A1-4D38-A958-69D560EC26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9784" y="3225478"/>
            <a:ext cx="563563" cy="563562"/>
          </a:xfrm>
          <a:prstGeom prst="rect">
            <a:avLst/>
          </a:prstGeom>
        </p:spPr>
      </p:pic>
      <p:sp>
        <p:nvSpPr>
          <p:cNvPr id="2" name="Obdĺžnik 1"/>
          <p:cNvSpPr/>
          <p:nvPr/>
        </p:nvSpPr>
        <p:spPr>
          <a:xfrm>
            <a:off x="7751763" y="2278063"/>
            <a:ext cx="112712" cy="124910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1" name="BlokTextu 14">
            <a:extLst>
              <a:ext uri="{FF2B5EF4-FFF2-40B4-BE49-F238E27FC236}">
                <a16:creationId xmlns:a16="http://schemas.microsoft.com/office/drawing/2014/main" id="{03283EA0-1ABD-6243-9CBA-799B161E1D93}"/>
              </a:ext>
            </a:extLst>
          </p:cNvPr>
          <p:cNvSpPr txBox="1">
            <a:spLocks noChangeArrowheads="1"/>
          </p:cNvSpPr>
          <p:nvPr/>
        </p:nvSpPr>
        <p:spPr bwMode="auto">
          <a:xfrm>
            <a:off x="7282765" y="4550976"/>
            <a:ext cx="10935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sk-SK" altLang="sk-SK" sz="1200" b="1" dirty="0" err="1">
                <a:solidFill>
                  <a:srgbClr val="0000FF"/>
                </a:solidFill>
                <a:ea typeface="Calibri" panose="020F0502020204030204" pitchFamily="34" charset="0"/>
                <a:cs typeface="Calibri" panose="020F0502020204030204" pitchFamily="34" charset="0"/>
              </a:rPr>
              <a:t>Joueur</a:t>
            </a:r>
            <a:r>
              <a:rPr lang="sk-SK" altLang="sk-SK" sz="1200" b="1" dirty="0">
                <a:solidFill>
                  <a:srgbClr val="0000FF"/>
                </a:solidFill>
                <a:ea typeface="Calibri" panose="020F0502020204030204" pitchFamily="34" charset="0"/>
                <a:cs typeface="Calibri" panose="020F0502020204030204" pitchFamily="34" charset="0"/>
              </a:rPr>
              <a:t> </a:t>
            </a:r>
            <a:r>
              <a:rPr lang="sk-SK" altLang="sk-SK" sz="1200" b="1" dirty="0" err="1">
                <a:solidFill>
                  <a:srgbClr val="0000FF"/>
                </a:solidFill>
                <a:ea typeface="Calibri" panose="020F0502020204030204" pitchFamily="34" charset="0"/>
                <a:cs typeface="Calibri" panose="020F0502020204030204" pitchFamily="34" charset="0"/>
              </a:rPr>
              <a:t>central</a:t>
            </a:r>
            <a:endParaRPr lang="sk-SK" altLang="sk-SK" sz="1200" b="1" dirty="0">
              <a:solidFill>
                <a:srgbClr val="0000FF"/>
              </a:solidFill>
              <a:ea typeface="Calibri" panose="020F0502020204030204" pitchFamily="34" charset="0"/>
              <a:cs typeface="Calibri" panose="020F0502020204030204" pitchFamily="34" charset="0"/>
            </a:endParaRPr>
          </a:p>
        </p:txBody>
      </p:sp>
      <p:sp>
        <p:nvSpPr>
          <p:cNvPr id="62" name="BlokTextu 11">
            <a:extLst>
              <a:ext uri="{FF2B5EF4-FFF2-40B4-BE49-F238E27FC236}">
                <a16:creationId xmlns:a16="http://schemas.microsoft.com/office/drawing/2014/main" id="{D853A613-1B0D-EC46-B2D0-488B63BD9D62}"/>
              </a:ext>
            </a:extLst>
          </p:cNvPr>
          <p:cNvSpPr txBox="1">
            <a:spLocks noChangeArrowheads="1"/>
          </p:cNvSpPr>
          <p:nvPr/>
        </p:nvSpPr>
        <p:spPr bwMode="auto">
          <a:xfrm>
            <a:off x="5463389" y="4514463"/>
            <a:ext cx="1302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sk-SK" altLang="sk-SK" sz="1200" b="1" dirty="0" err="1">
                <a:ea typeface="Calibri" panose="020F0502020204030204" pitchFamily="34" charset="0"/>
                <a:cs typeface="Calibri" panose="020F0502020204030204" pitchFamily="34" charset="0"/>
              </a:rPr>
              <a:t>Joueur</a:t>
            </a:r>
            <a:r>
              <a:rPr lang="sk-SK" altLang="sk-SK" sz="1200" b="1" dirty="0">
                <a:ea typeface="Calibri" panose="020F0502020204030204" pitchFamily="34" charset="0"/>
                <a:cs typeface="Calibri" panose="020F0502020204030204" pitchFamily="34" charset="0"/>
              </a:rPr>
              <a:t> de </a:t>
            </a:r>
            <a:r>
              <a:rPr lang="sk-SK" altLang="sk-SK" sz="1200" b="1" dirty="0" err="1">
                <a:ea typeface="Calibri" panose="020F0502020204030204" pitchFamily="34" charset="0"/>
                <a:cs typeface="Calibri" panose="020F0502020204030204" pitchFamily="34" charset="0"/>
              </a:rPr>
              <a:t>gauche</a:t>
            </a:r>
            <a:endParaRPr lang="sk-SK" altLang="sk-SK" sz="1200" b="1" dirty="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8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8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8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85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86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58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587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587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587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587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5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587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587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5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5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7"/>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48"/>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52"/>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53"/>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7"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Zástupný objekt pre obsah 5"/>
          <p:cNvGraphicFramePr>
            <a:graphicFrameLocks noGrp="1"/>
          </p:cNvGraphicFramePr>
          <p:nvPr>
            <p:ph idx="1"/>
            <p:extLst>
              <p:ext uri="{D42A27DB-BD31-4B8C-83A1-F6EECF244321}">
                <p14:modId xmlns:p14="http://schemas.microsoft.com/office/powerpoint/2010/main" val="3491171381"/>
              </p:ext>
            </p:extLst>
          </p:nvPr>
        </p:nvGraphicFramePr>
        <p:xfrm>
          <a:off x="687388" y="476250"/>
          <a:ext cx="7772400" cy="1906905"/>
        </p:xfrm>
        <a:graphic>
          <a:graphicData uri="http://schemas.openxmlformats.org/drawingml/2006/table">
            <a:tbl>
              <a:tblPr/>
              <a:tblGrid>
                <a:gridCol w="931862">
                  <a:extLst>
                    <a:ext uri="{9D8B030D-6E8A-4147-A177-3AD203B41FA5}">
                      <a16:colId xmlns:a16="http://schemas.microsoft.com/office/drawing/2014/main" val="20000"/>
                    </a:ext>
                  </a:extLst>
                </a:gridCol>
                <a:gridCol w="4752975">
                  <a:extLst>
                    <a:ext uri="{9D8B030D-6E8A-4147-A177-3AD203B41FA5}">
                      <a16:colId xmlns:a16="http://schemas.microsoft.com/office/drawing/2014/main" val="20001"/>
                    </a:ext>
                  </a:extLst>
                </a:gridCol>
                <a:gridCol w="2087563">
                  <a:extLst>
                    <a:ext uri="{9D8B030D-6E8A-4147-A177-3AD203B41FA5}">
                      <a16:colId xmlns:a16="http://schemas.microsoft.com/office/drawing/2014/main" val="20002"/>
                    </a:ext>
                  </a:extLst>
                </a:gridCol>
              </a:tblGrid>
              <a:tr h="371475">
                <a:tc>
                  <a:txBody>
                    <a:bodyPr/>
                    <a:lstStyle>
                      <a:lvl1pPr marL="3333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33338" marR="0" lvl="0" indent="0" algn="l" defTabSz="914400" rtl="0" eaLnBrk="1" fontAlgn="base" latinLnBrk="0" hangingPunct="1">
                        <a:lnSpc>
                          <a:spcPct val="100000"/>
                        </a:lnSpc>
                        <a:spcBef>
                          <a:spcPct val="0"/>
                        </a:spcBef>
                        <a:spcAft>
                          <a:spcPct val="0"/>
                        </a:spcAft>
                        <a:buClrTx/>
                        <a:buSzTx/>
                        <a:buFontTx/>
                        <a:buNone/>
                        <a:tabLst/>
                      </a:pPr>
                      <a:r>
                        <a:rPr kumimoji="0" lang="sk-SK" altLang="sk-SK"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Rule</a:t>
                      </a:r>
                      <a:endParaRPr kumimoji="0" lang="sk-SK" altLang="sk-SK"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5238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52388" marR="0" lvl="0" indent="0" algn="just" defTabSz="914400" rtl="0" eaLnBrk="1" fontAlgn="base" latinLnBrk="0" hangingPunct="1">
                        <a:lnSpc>
                          <a:spcPct val="100000"/>
                        </a:lnSpc>
                        <a:spcBef>
                          <a:spcPct val="0"/>
                        </a:spcBef>
                        <a:spcAft>
                          <a:spcPct val="0"/>
                        </a:spcAft>
                        <a:buClrTx/>
                        <a:buSzTx/>
                        <a:buFontTx/>
                        <a:buNone/>
                        <a:tabLst/>
                      </a:pPr>
                      <a:r>
                        <a:rPr kumimoji="0" lang="sk-SK"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Texte </a:t>
                      </a:r>
                      <a:r>
                        <a:rPr kumimoji="0" lang="sk-SK" altLang="sk-SK" sz="1400" b="1"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règle</a:t>
                      </a:r>
                      <a:r>
                        <a:rPr kumimoji="0" lang="sk-SK"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 2021-24</a:t>
                      </a:r>
                      <a:endParaRPr kumimoji="0" lang="sk-SK" altLang="sk-SK"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5238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52388" marR="0" lvl="0" indent="0" algn="l" defTabSz="914400" rtl="0" eaLnBrk="1" fontAlgn="base" latinLnBrk="0" hangingPunct="1">
                        <a:lnSpc>
                          <a:spcPct val="100000"/>
                        </a:lnSpc>
                        <a:spcBef>
                          <a:spcPct val="0"/>
                        </a:spcBef>
                        <a:spcAft>
                          <a:spcPct val="0"/>
                        </a:spcAft>
                        <a:buClrTx/>
                        <a:buSzTx/>
                        <a:buFontTx/>
                        <a:buNone/>
                        <a:tabLst/>
                      </a:pPr>
                      <a:r>
                        <a:rPr kumimoji="0" lang="sk-SK"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Type de </a:t>
                      </a:r>
                      <a:r>
                        <a:rPr kumimoji="0" lang="sk-SK" altLang="sk-SK" sz="1400" b="1"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modification</a:t>
                      </a:r>
                      <a:endParaRPr kumimoji="0" lang="sk-SK" altLang="sk-SK"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lvl1pPr marL="3333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33338" marR="0" lvl="0" indent="0" algn="l" defTabSz="914400" rtl="0" eaLnBrk="1" fontAlgn="base" latinLnBrk="0" hangingPunct="1">
                        <a:lnSpc>
                          <a:spcPct val="100000"/>
                        </a:lnSpc>
                        <a:spcBef>
                          <a:spcPct val="0"/>
                        </a:spcBef>
                        <a:spcAft>
                          <a:spcPct val="0"/>
                        </a:spcAft>
                        <a:buClrTx/>
                        <a:buSzTx/>
                        <a:buFontTx/>
                        <a:buNone/>
                        <a:tabLst/>
                      </a:pPr>
                      <a:r>
                        <a:rPr kumimoji="0" lang="sk-SK" altLang="sk-SK" sz="18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7.2.3</a:t>
                      </a:r>
                      <a:endParaRPr kumimoji="0" lang="sk-SK" altLang="sk-SK" sz="18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marL="5238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52388" marR="0" lvl="0" indent="0" algn="just" defTabSz="914400" rtl="0" eaLnBrk="1" fontAlgn="base" latinLnBrk="0" hangingPunct="1">
                        <a:lnSpc>
                          <a:spcPct val="100000"/>
                        </a:lnSpc>
                        <a:spcBef>
                          <a:spcPct val="0"/>
                        </a:spcBef>
                        <a:spcAft>
                          <a:spcPct val="0"/>
                        </a:spcAft>
                        <a:buClrTx/>
                        <a:buSzTx/>
                        <a:buFontTx/>
                        <a:buNone/>
                        <a:tabLst/>
                      </a:pPr>
                      <a:r>
                        <a:rPr kumimoji="0" lang="en-US" altLang="sk-SK" sz="16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Dans le </a:t>
                      </a:r>
                      <a:r>
                        <a:rPr kumimoji="0" lang="en-US" altLang="sk-SK" sz="16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cas</a:t>
                      </a:r>
                      <a:r>
                        <a:rPr kumimoji="0" lang="en-US" altLang="sk-SK" sz="16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sk-SK" sz="16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d'échauffements</a:t>
                      </a:r>
                      <a:r>
                        <a:rPr kumimoji="0" lang="en-US" altLang="sk-SK" sz="16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sk-SK" sz="16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officiels</a:t>
                      </a:r>
                      <a:r>
                        <a:rPr kumimoji="0" lang="en-US" altLang="sk-SK" sz="16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sk-SK" sz="16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consécutifs</a:t>
                      </a:r>
                      <a:r>
                        <a:rPr kumimoji="0" lang="en-US" altLang="sk-SK" sz="16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sk-SK" sz="16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l'équipe</a:t>
                      </a:r>
                      <a:r>
                        <a:rPr kumimoji="0" lang="en-US" altLang="sk-SK" sz="16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qui a le premier service </a:t>
                      </a:r>
                      <a:r>
                        <a:rPr kumimoji="0" lang="en-US" altLang="sk-SK" sz="16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prend</a:t>
                      </a:r>
                      <a:r>
                        <a:rPr kumimoji="0" lang="en-US" altLang="sk-SK" sz="16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le premier tour au filet.</a:t>
                      </a:r>
                    </a:p>
                    <a:p>
                      <a:pPr marL="52388" marR="0" lvl="0" indent="0" algn="just" defTabSz="914400" rtl="0" eaLnBrk="1" fontAlgn="base" latinLnBrk="0" hangingPunct="1">
                        <a:lnSpc>
                          <a:spcPct val="100000"/>
                        </a:lnSpc>
                        <a:spcBef>
                          <a:spcPct val="0"/>
                        </a:spcBef>
                        <a:spcAft>
                          <a:spcPct val="0"/>
                        </a:spcAft>
                        <a:buClrTx/>
                        <a:buSzTx/>
                        <a:buFontTx/>
                        <a:buNone/>
                        <a:tabLst/>
                      </a:pPr>
                      <a:r>
                        <a:rPr kumimoji="0" lang="en-US" altLang="sk-SK" sz="16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Pour les </a:t>
                      </a:r>
                      <a:r>
                        <a:rPr kumimoji="0" lang="en-US" altLang="sk-SK" sz="16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compétitions</a:t>
                      </a:r>
                      <a:r>
                        <a:rPr kumimoji="0" lang="en-US" altLang="sk-SK" sz="16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FIVB, </a:t>
                      </a:r>
                      <a:r>
                        <a:rPr kumimoji="0" lang="en-US" altLang="sk-SK" sz="16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mondiales</a:t>
                      </a:r>
                      <a:r>
                        <a:rPr kumimoji="0" lang="en-US" altLang="sk-SK" sz="16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et </a:t>
                      </a:r>
                      <a:r>
                        <a:rPr kumimoji="0" lang="en-US" altLang="sk-SK" sz="16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officielles</a:t>
                      </a:r>
                      <a:r>
                        <a:rPr kumimoji="0" lang="en-US" altLang="sk-SK" sz="16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sk-SK" sz="16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tous</a:t>
                      </a:r>
                      <a:r>
                        <a:rPr kumimoji="0" lang="en-US" altLang="sk-SK" sz="16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les </a:t>
                      </a:r>
                      <a:r>
                        <a:rPr kumimoji="0" lang="en-US" altLang="sk-SK" sz="16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joueurs</a:t>
                      </a:r>
                      <a:r>
                        <a:rPr kumimoji="0" lang="en-US" altLang="sk-SK" sz="16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sk-SK" sz="16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doivent</a:t>
                      </a:r>
                      <a:r>
                        <a:rPr kumimoji="0" lang="en-US" altLang="sk-SK" sz="16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porter </a:t>
                      </a:r>
                      <a:r>
                        <a:rPr kumimoji="0" lang="en-US" altLang="sk-SK" sz="1600" b="0" i="0" u="sng"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une</a:t>
                      </a:r>
                      <a:r>
                        <a:rPr kumimoji="0" lang="en-US" altLang="sk-SK" sz="1600" b="0" i="0" u="sng"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tenue de jeu pour </a:t>
                      </a:r>
                      <a:r>
                        <a:rPr kumimoji="0" lang="en-US" altLang="sk-SK" sz="1600" b="0" i="0" u="sng"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l'ensemble</a:t>
                      </a:r>
                      <a:r>
                        <a:rPr kumimoji="0" lang="en-US" altLang="sk-SK" sz="1600" b="0" i="0" u="sng"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du </a:t>
                      </a:r>
                      <a:r>
                        <a:rPr kumimoji="0" lang="en-US" altLang="sk-SK" sz="1600" b="0" i="0" u="sng"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protocole</a:t>
                      </a:r>
                      <a:r>
                        <a:rPr kumimoji="0" lang="en-US" altLang="sk-SK" sz="1600" b="0" i="0" u="sng"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et de </a:t>
                      </a:r>
                      <a:r>
                        <a:rPr kumimoji="0" lang="en-US" altLang="sk-SK" sz="1600" b="0" i="0" u="sng"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l'échauffement</a:t>
                      </a:r>
                      <a:r>
                        <a:rPr kumimoji="0" lang="en-US" altLang="sk-SK" sz="1600" b="0" i="0" u="sng"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marL="5238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52388" marR="0" lvl="0" indent="0" algn="l" defTabSz="914400" rtl="0" eaLnBrk="1" fontAlgn="base" latinLnBrk="0" hangingPunct="1">
                        <a:lnSpc>
                          <a:spcPct val="100000"/>
                        </a:lnSpc>
                        <a:spcBef>
                          <a:spcPct val="0"/>
                        </a:spcBef>
                        <a:spcAft>
                          <a:spcPct val="0"/>
                        </a:spcAft>
                        <a:buClrTx/>
                        <a:buSzTx/>
                        <a:buFontTx/>
                        <a:buNone/>
                        <a:tabLst/>
                      </a:pPr>
                      <a:r>
                        <a:rPr kumimoji="0" lang="sk-SK" altLang="sk-SK" sz="1400" b="0"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Clarification</a:t>
                      </a:r>
                      <a:endPar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1"/>
                  </a:ext>
                </a:extLst>
              </a:tr>
            </a:tbl>
          </a:graphicData>
        </a:graphic>
      </p:graphicFrame>
      <p:sp>
        <p:nvSpPr>
          <p:cNvPr id="32788" name="BlokTextu 10"/>
          <p:cNvSpPr txBox="1">
            <a:spLocks noChangeArrowheads="1"/>
          </p:cNvSpPr>
          <p:nvPr/>
        </p:nvSpPr>
        <p:spPr bwMode="auto">
          <a:xfrm>
            <a:off x="0" y="6581775"/>
            <a:ext cx="26025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sk-SK" altLang="sk-SK" sz="1200" dirty="0">
                <a:ea typeface="Calibri" panose="020F0502020204030204" pitchFamily="34" charset="0"/>
                <a:cs typeface="Calibri" panose="020F0502020204030204" pitchFamily="34" charset="0"/>
                <a:hlinkClick r:id="rId2"/>
              </a:rPr>
              <a:t>www.cev.eu</a:t>
            </a:r>
            <a:r>
              <a:rPr lang="sk-SK" altLang="sk-SK" sz="1200" dirty="0">
                <a:ea typeface="Calibri" panose="020F0502020204030204" pitchFamily="34" charset="0"/>
                <a:cs typeface="Calibri" panose="020F0502020204030204" pitchFamily="34" charset="0"/>
              </a:rPr>
              <a:t>; </a:t>
            </a:r>
            <a:r>
              <a:rPr lang="sk-SK" altLang="sk-SK" sz="1200" dirty="0">
                <a:ea typeface="Calibri" panose="020F0502020204030204" pitchFamily="34" charset="0"/>
                <a:cs typeface="Calibri" panose="020F0502020204030204" pitchFamily="34" charset="0"/>
                <a:hlinkClick r:id="rId3"/>
              </a:rPr>
              <a:t>www.asianvolleyball.org</a:t>
            </a:r>
            <a:r>
              <a:rPr lang="sk-SK" altLang="sk-SK" sz="1200" dirty="0">
                <a:ea typeface="Calibri" panose="020F0502020204030204" pitchFamily="34" charset="0"/>
                <a:cs typeface="Calibri" panose="020F0502020204030204" pitchFamily="34" charset="0"/>
              </a:rPr>
              <a:t> </a:t>
            </a:r>
          </a:p>
        </p:txBody>
      </p:sp>
      <p:pic>
        <p:nvPicPr>
          <p:cNvPr id="1026" name="Picture 2" descr="https://www-old.cev.eu/Upload/Photo/Cev_as/20210818/200541_185746__MG_1013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1" y="2713038"/>
            <a:ext cx="51435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2787" name="Obrázok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360" r="15410"/>
          <a:stretch/>
        </p:blipFill>
        <p:spPr bwMode="auto">
          <a:xfrm>
            <a:off x="5112000" y="2713038"/>
            <a:ext cx="3348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1C8C70C-EB30-3743-B0DC-E10CAD4DE3EA}"/>
              </a:ext>
            </a:extLst>
          </p:cNvPr>
          <p:cNvSpPr>
            <a:spLocks noGrp="1"/>
          </p:cNvSpPr>
          <p:nvPr>
            <p:ph type="title"/>
          </p:nvPr>
        </p:nvSpPr>
        <p:spPr>
          <a:xfrm>
            <a:off x="531831" y="562620"/>
            <a:ext cx="7886700" cy="994172"/>
          </a:xfrm>
        </p:spPr>
        <p:txBody>
          <a:bodyPr>
            <a:normAutofit/>
          </a:bodyPr>
          <a:lstStyle/>
          <a:p>
            <a:pPr algn="ctr"/>
            <a:r>
              <a:rPr lang="en-US" sz="2000" dirty="0" err="1">
                <a:solidFill>
                  <a:srgbClr val="FF0000"/>
                </a:solidFill>
                <a:cs typeface="Calibri" panose="020F0502020204030204" pitchFamily="34" charset="0"/>
              </a:rPr>
              <a:t>Règle</a:t>
            </a:r>
            <a:r>
              <a:rPr lang="en-US" sz="2000" dirty="0">
                <a:solidFill>
                  <a:srgbClr val="FF0000"/>
                </a:solidFill>
                <a:cs typeface="Calibri" panose="020F0502020204030204" pitchFamily="34" charset="0"/>
              </a:rPr>
              <a:t> 9 </a:t>
            </a:r>
            <a:r>
              <a:rPr lang="en-US" sz="2000" dirty="0" err="1">
                <a:solidFill>
                  <a:srgbClr val="FF0000"/>
                </a:solidFill>
                <a:cs typeface="Calibri" panose="020F0502020204030204" pitchFamily="34" charset="0"/>
              </a:rPr>
              <a:t>Jouer</a:t>
            </a:r>
            <a:r>
              <a:rPr lang="en-US" sz="2000" dirty="0">
                <a:solidFill>
                  <a:srgbClr val="FF0000"/>
                </a:solidFill>
                <a:cs typeface="Calibri" panose="020F0502020204030204" pitchFamily="34" charset="0"/>
              </a:rPr>
              <a:t> la </a:t>
            </a:r>
            <a:r>
              <a:rPr lang="en-US" sz="2000" dirty="0" err="1">
                <a:solidFill>
                  <a:srgbClr val="FF0000"/>
                </a:solidFill>
                <a:cs typeface="Calibri" panose="020F0502020204030204" pitchFamily="34" charset="0"/>
              </a:rPr>
              <a:t>balle</a:t>
            </a:r>
            <a:r>
              <a:rPr lang="en-US" sz="2000" dirty="0">
                <a:solidFill>
                  <a:srgbClr val="FF0000"/>
                </a:solidFill>
                <a:cs typeface="Calibri" panose="020F0502020204030204" pitchFamily="34" charset="0"/>
              </a:rPr>
              <a:t> </a:t>
            </a:r>
            <a:endParaRPr lang="sr-Latn-RS" sz="2000" dirty="0">
              <a:solidFill>
                <a:srgbClr val="FF0000"/>
              </a:solidFill>
              <a:cs typeface="Calibri" panose="020F0502020204030204" pitchFamily="34" charset="0"/>
            </a:endParaRPr>
          </a:p>
        </p:txBody>
      </p:sp>
      <p:sp>
        <p:nvSpPr>
          <p:cNvPr id="9" name="Content Placeholder 2">
            <a:extLst>
              <a:ext uri="{FF2B5EF4-FFF2-40B4-BE49-F238E27FC236}">
                <a16:creationId xmlns:a16="http://schemas.microsoft.com/office/drawing/2014/main" id="{D3C5219D-C29B-5A4C-9D20-7085DFD4C90C}"/>
              </a:ext>
            </a:extLst>
          </p:cNvPr>
          <p:cNvSpPr>
            <a:spLocks noGrp="1"/>
          </p:cNvSpPr>
          <p:nvPr>
            <p:ph idx="1"/>
          </p:nvPr>
        </p:nvSpPr>
        <p:spPr>
          <a:xfrm>
            <a:off x="628650" y="1797248"/>
            <a:ext cx="7886700" cy="3263504"/>
          </a:xfrm>
        </p:spPr>
        <p:txBody>
          <a:bodyPr>
            <a:noAutofit/>
          </a:bodyPr>
          <a:lstStyle/>
          <a:p>
            <a:pPr algn="l"/>
            <a:endParaRPr lang="sr-Latn-RS" sz="1400" b="0" i="0" u="none" strike="noStrike" baseline="0" dirty="0">
              <a:solidFill>
                <a:srgbClr val="000000"/>
              </a:solidFill>
              <a:cs typeface="Calibri" panose="020F0502020204030204" pitchFamily="34" charset="0"/>
            </a:endParaRPr>
          </a:p>
          <a:p>
            <a:pPr marR="115690" algn="l"/>
            <a:r>
              <a:rPr lang="sr-Latn-RS" sz="1400" b="1" i="0" u="none" strike="noStrike" baseline="0" dirty="0">
                <a:cs typeface="Calibri" panose="020F0502020204030204" pitchFamily="34" charset="0"/>
              </a:rPr>
              <a:t>9.</a:t>
            </a:r>
            <a:r>
              <a:rPr lang="sr-Latn-RS" sz="1400" dirty="0">
                <a:cs typeface="Calibri" panose="020F0502020204030204" pitchFamily="34" charset="0"/>
              </a:rPr>
              <a:t> </a:t>
            </a:r>
            <a:r>
              <a:rPr lang="en-US" sz="1400" dirty="0" err="1">
                <a:solidFill>
                  <a:srgbClr val="FF0000"/>
                </a:solidFill>
                <a:cs typeface="Calibri" panose="020F0502020204030204" pitchFamily="34" charset="0"/>
              </a:rPr>
              <a:t>Permettre</a:t>
            </a:r>
            <a:r>
              <a:rPr lang="en-US" sz="1400" dirty="0">
                <a:solidFill>
                  <a:srgbClr val="FF0000"/>
                </a:solidFill>
                <a:cs typeface="Calibri" panose="020F0502020204030204" pitchFamily="34" charset="0"/>
              </a:rPr>
              <a:t> que la </a:t>
            </a:r>
            <a:r>
              <a:rPr lang="en-US" sz="1400" dirty="0" err="1">
                <a:solidFill>
                  <a:srgbClr val="FF0000"/>
                </a:solidFill>
                <a:cs typeface="Calibri" panose="020F0502020204030204" pitchFamily="34" charset="0"/>
              </a:rPr>
              <a:t>balle</a:t>
            </a:r>
            <a:r>
              <a:rPr lang="en-US" sz="1400" dirty="0">
                <a:solidFill>
                  <a:srgbClr val="FF0000"/>
                </a:solidFill>
                <a:cs typeface="Calibri" panose="020F0502020204030204" pitchFamily="34" charset="0"/>
              </a:rPr>
              <a:t> </a:t>
            </a:r>
            <a:r>
              <a:rPr lang="en-US" sz="1400" dirty="0" err="1">
                <a:solidFill>
                  <a:srgbClr val="FF0000"/>
                </a:solidFill>
                <a:cs typeface="Calibri" panose="020F0502020204030204" pitchFamily="34" charset="0"/>
              </a:rPr>
              <a:t>puisse</a:t>
            </a:r>
            <a:r>
              <a:rPr lang="en-US" sz="1400" dirty="0">
                <a:solidFill>
                  <a:srgbClr val="FF0000"/>
                </a:solidFill>
                <a:cs typeface="Calibri" panose="020F0502020204030204" pitchFamily="34" charset="0"/>
              </a:rPr>
              <a:t> </a:t>
            </a:r>
            <a:r>
              <a:rPr lang="en-US" sz="1400" dirty="0" err="1">
                <a:solidFill>
                  <a:srgbClr val="FF0000"/>
                </a:solidFill>
                <a:cs typeface="Calibri" panose="020F0502020204030204" pitchFamily="34" charset="0"/>
              </a:rPr>
              <a:t>être</a:t>
            </a:r>
            <a:r>
              <a:rPr lang="en-US" sz="1400" dirty="0">
                <a:solidFill>
                  <a:srgbClr val="FF0000"/>
                </a:solidFill>
                <a:cs typeface="Calibri" panose="020F0502020204030204" pitchFamily="34" charset="0"/>
              </a:rPr>
              <a:t> </a:t>
            </a:r>
            <a:r>
              <a:rPr lang="en-US" sz="1400" dirty="0" err="1">
                <a:solidFill>
                  <a:srgbClr val="FF0000"/>
                </a:solidFill>
                <a:cs typeface="Calibri" panose="020F0502020204030204" pitchFamily="34" charset="0"/>
              </a:rPr>
              <a:t>récupérée</a:t>
            </a:r>
            <a:r>
              <a:rPr lang="en-US" sz="1400" dirty="0">
                <a:solidFill>
                  <a:srgbClr val="FF0000"/>
                </a:solidFill>
                <a:cs typeface="Calibri" panose="020F0502020204030204" pitchFamily="34" charset="0"/>
              </a:rPr>
              <a:t> au-dessus de la table de marque dans son extension </a:t>
            </a:r>
            <a:r>
              <a:rPr lang="en-US" sz="1400" dirty="0" err="1">
                <a:solidFill>
                  <a:srgbClr val="FF0000"/>
                </a:solidFill>
                <a:cs typeface="Calibri" panose="020F0502020204030204" pitchFamily="34" charset="0"/>
              </a:rPr>
              <a:t>complète</a:t>
            </a:r>
            <a:r>
              <a:rPr lang="en-US" sz="1400" dirty="0">
                <a:solidFill>
                  <a:srgbClr val="FF0000"/>
                </a:solidFill>
                <a:cs typeface="Calibri" panose="020F0502020204030204" pitchFamily="34" charset="0"/>
              </a:rPr>
              <a:t>.</a:t>
            </a:r>
          </a:p>
          <a:p>
            <a:endParaRPr lang="en-US" sz="1400" dirty="0">
              <a:solidFill>
                <a:srgbClr val="FF0000"/>
              </a:solidFill>
              <a:cs typeface="Calibri" panose="020F0502020204030204" pitchFamily="34" charset="0"/>
            </a:endParaRPr>
          </a:p>
          <a:p>
            <a:r>
              <a:rPr lang="en-US" sz="1400" dirty="0">
                <a:cs typeface="Calibri" panose="020F0502020204030204" pitchFamily="34" charset="0"/>
              </a:rPr>
              <a:t>RAISON :</a:t>
            </a:r>
          </a:p>
          <a:p>
            <a:r>
              <a:rPr lang="en-US" sz="1400" dirty="0">
                <a:cs typeface="Calibri" panose="020F0502020204030204" pitchFamily="34" charset="0"/>
              </a:rPr>
              <a:t>Dans le "</a:t>
            </a:r>
            <a:r>
              <a:rPr lang="en-US" sz="1400" dirty="0" err="1">
                <a:cs typeface="Calibri" panose="020F0502020204030204" pitchFamily="34" charset="0"/>
              </a:rPr>
              <a:t>texte</a:t>
            </a:r>
            <a:r>
              <a:rPr lang="en-US" sz="1400" dirty="0">
                <a:cs typeface="Calibri" panose="020F0502020204030204" pitchFamily="34" charset="0"/>
              </a:rPr>
              <a:t> </a:t>
            </a:r>
            <a:r>
              <a:rPr lang="en-US" sz="1400" dirty="0" err="1">
                <a:cs typeface="Calibri" panose="020F0502020204030204" pitchFamily="34" charset="0"/>
              </a:rPr>
              <a:t>froid</a:t>
            </a:r>
            <a:r>
              <a:rPr lang="en-US" sz="1400" dirty="0">
                <a:cs typeface="Calibri" panose="020F0502020204030204" pitchFamily="34" charset="0"/>
              </a:rPr>
              <a:t>" </a:t>
            </a:r>
            <a:r>
              <a:rPr lang="en-US" sz="1400" dirty="0" err="1">
                <a:cs typeface="Calibri" panose="020F0502020204030204" pitchFamily="34" charset="0"/>
              </a:rPr>
              <a:t>actuel</a:t>
            </a:r>
            <a:r>
              <a:rPr lang="en-US" sz="1400" dirty="0">
                <a:cs typeface="Calibri" panose="020F0502020204030204" pitchFamily="34" charset="0"/>
              </a:rPr>
              <a:t> de la </a:t>
            </a:r>
            <a:r>
              <a:rPr lang="en-US" sz="1400" dirty="0" err="1">
                <a:cs typeface="Calibri" panose="020F0502020204030204" pitchFamily="34" charset="0"/>
              </a:rPr>
              <a:t>règle</a:t>
            </a:r>
            <a:r>
              <a:rPr lang="en-US" sz="1400" dirty="0">
                <a:cs typeface="Calibri" panose="020F0502020204030204" pitchFamily="34" charset="0"/>
              </a:rPr>
              <a:t>, la </a:t>
            </a:r>
            <a:r>
              <a:rPr lang="en-US" sz="1400" dirty="0" err="1">
                <a:cs typeface="Calibri" panose="020F0502020204030204" pitchFamily="34" charset="0"/>
              </a:rPr>
              <a:t>balle</a:t>
            </a:r>
            <a:r>
              <a:rPr lang="en-US" sz="1400" dirty="0">
                <a:cs typeface="Calibri" panose="020F0502020204030204" pitchFamily="34" charset="0"/>
              </a:rPr>
              <a:t> </a:t>
            </a:r>
            <a:r>
              <a:rPr lang="en-US" sz="1400" dirty="0" err="1">
                <a:cs typeface="Calibri" panose="020F0502020204030204" pitchFamily="34" charset="0"/>
              </a:rPr>
              <a:t>peut</a:t>
            </a:r>
            <a:r>
              <a:rPr lang="en-US" sz="1400" dirty="0">
                <a:cs typeface="Calibri" panose="020F0502020204030204" pitchFamily="34" charset="0"/>
              </a:rPr>
              <a:t> </a:t>
            </a:r>
            <a:r>
              <a:rPr lang="en-US" sz="1400" dirty="0" err="1">
                <a:cs typeface="Calibri" panose="020F0502020204030204" pitchFamily="34" charset="0"/>
              </a:rPr>
              <a:t>être</a:t>
            </a:r>
            <a:r>
              <a:rPr lang="en-US" sz="1400" dirty="0">
                <a:cs typeface="Calibri" panose="020F0502020204030204" pitchFamily="34" charset="0"/>
              </a:rPr>
              <a:t> </a:t>
            </a:r>
            <a:r>
              <a:rPr lang="en-US" sz="1400" dirty="0" err="1">
                <a:cs typeface="Calibri" panose="020F0502020204030204" pitchFamily="34" charset="0"/>
              </a:rPr>
              <a:t>récupérée</a:t>
            </a:r>
            <a:r>
              <a:rPr lang="en-US" sz="1400" dirty="0">
                <a:cs typeface="Calibri" panose="020F0502020204030204" pitchFamily="34" charset="0"/>
              </a:rPr>
              <a:t> par </a:t>
            </a:r>
            <a:r>
              <a:rPr lang="en-US" sz="1400" dirty="0" err="1">
                <a:cs typeface="Calibri" panose="020F0502020204030204" pitchFamily="34" charset="0"/>
              </a:rPr>
              <a:t>l'équipe</a:t>
            </a:r>
            <a:r>
              <a:rPr lang="en-US" sz="1400" dirty="0">
                <a:cs typeface="Calibri" panose="020F0502020204030204" pitchFamily="34" charset="0"/>
              </a:rPr>
              <a:t> au-dessus de la table de marque, </a:t>
            </a:r>
            <a:r>
              <a:rPr lang="en-US" sz="1400" dirty="0" err="1">
                <a:cs typeface="Calibri" panose="020F0502020204030204" pitchFamily="34" charset="0"/>
              </a:rPr>
              <a:t>mais</a:t>
            </a:r>
            <a:r>
              <a:rPr lang="en-US" sz="1400" dirty="0">
                <a:cs typeface="Calibri" panose="020F0502020204030204" pitchFamily="34" charset="0"/>
              </a:rPr>
              <a:t> UNIQUEMENT sur la </a:t>
            </a:r>
            <a:r>
              <a:rPr lang="en-US" sz="1400" dirty="0" err="1">
                <a:cs typeface="Calibri" panose="020F0502020204030204" pitchFamily="34" charset="0"/>
              </a:rPr>
              <a:t>moitié</a:t>
            </a:r>
            <a:r>
              <a:rPr lang="en-US" sz="1400" dirty="0">
                <a:cs typeface="Calibri" panose="020F0502020204030204" pitchFamily="34" charset="0"/>
              </a:rPr>
              <a:t> de la table, </a:t>
            </a:r>
            <a:r>
              <a:rPr lang="en-US" sz="1400" dirty="0" err="1">
                <a:cs typeface="Calibri" panose="020F0502020204030204" pitchFamily="34" charset="0"/>
              </a:rPr>
              <a:t>c'est</a:t>
            </a:r>
            <a:r>
              <a:rPr lang="en-US" sz="1400" dirty="0">
                <a:cs typeface="Calibri" panose="020F0502020204030204" pitchFamily="34" charset="0"/>
              </a:rPr>
              <a:t>-</a:t>
            </a:r>
            <a:r>
              <a:rPr lang="en-US" sz="1400" dirty="0" err="1">
                <a:cs typeface="Calibri" panose="020F0502020204030204" pitchFamily="34" charset="0"/>
              </a:rPr>
              <a:t>à</a:t>
            </a:r>
            <a:r>
              <a:rPr lang="en-US" sz="1400" dirty="0">
                <a:cs typeface="Calibri" panose="020F0502020204030204" pitchFamily="34" charset="0"/>
              </a:rPr>
              <a:t>-dire sur </a:t>
            </a:r>
            <a:r>
              <a:rPr lang="en-US" sz="1400" dirty="0" err="1">
                <a:cs typeface="Calibri" panose="020F0502020204030204" pitchFamily="34" charset="0"/>
              </a:rPr>
              <a:t>leur</a:t>
            </a:r>
            <a:r>
              <a:rPr lang="en-US" sz="1400" dirty="0">
                <a:cs typeface="Calibri" panose="020F0502020204030204" pitchFamily="34" charset="0"/>
              </a:rPr>
              <a:t> propre </a:t>
            </a:r>
            <a:r>
              <a:rPr lang="en-US" sz="1400" dirty="0" err="1">
                <a:cs typeface="Calibri" panose="020F0502020204030204" pitchFamily="34" charset="0"/>
              </a:rPr>
              <a:t>côté</a:t>
            </a:r>
            <a:r>
              <a:rPr lang="en-US" sz="1400" dirty="0">
                <a:cs typeface="Calibri" panose="020F0502020204030204" pitchFamily="34" charset="0"/>
              </a:rPr>
              <a:t> du terrain.</a:t>
            </a:r>
          </a:p>
          <a:p>
            <a:r>
              <a:rPr lang="en-US" sz="1400" dirty="0" err="1">
                <a:cs typeface="Calibri" panose="020F0502020204030204" pitchFamily="34" charset="0"/>
              </a:rPr>
              <a:t>Cette</a:t>
            </a:r>
            <a:r>
              <a:rPr lang="en-US" sz="1400" dirty="0">
                <a:cs typeface="Calibri" panose="020F0502020204030204" pitchFamily="34" charset="0"/>
              </a:rPr>
              <a:t> correction </a:t>
            </a:r>
            <a:r>
              <a:rPr lang="en-US" sz="1400" dirty="0" err="1">
                <a:cs typeface="Calibri" panose="020F0502020204030204" pitchFamily="34" charset="0"/>
              </a:rPr>
              <a:t>à</a:t>
            </a:r>
            <a:r>
              <a:rPr lang="en-US" sz="1400" dirty="0">
                <a:cs typeface="Calibri" panose="020F0502020204030204" pitchFamily="34" charset="0"/>
              </a:rPr>
              <a:t> la </a:t>
            </a:r>
            <a:r>
              <a:rPr lang="en-US" sz="1400" dirty="0" err="1">
                <a:cs typeface="Calibri" panose="020F0502020204030204" pitchFamily="34" charset="0"/>
              </a:rPr>
              <a:t>règle</a:t>
            </a:r>
            <a:r>
              <a:rPr lang="en-US" sz="1400" dirty="0">
                <a:cs typeface="Calibri" panose="020F0502020204030204" pitchFamily="34" charset="0"/>
              </a:rPr>
              <a:t>, </a:t>
            </a:r>
            <a:r>
              <a:rPr lang="en-US" sz="1400" dirty="0" err="1">
                <a:cs typeface="Calibri" panose="020F0502020204030204" pitchFamily="34" charset="0"/>
              </a:rPr>
              <a:t>est</a:t>
            </a:r>
            <a:r>
              <a:rPr lang="en-US" sz="1400" dirty="0">
                <a:cs typeface="Calibri" panose="020F0502020204030204" pitchFamily="34" charset="0"/>
              </a:rPr>
              <a:t> de </a:t>
            </a:r>
            <a:r>
              <a:rPr lang="en-US" sz="1400" dirty="0" err="1">
                <a:cs typeface="Calibri" panose="020F0502020204030204" pitchFamily="34" charset="0"/>
              </a:rPr>
              <a:t>permettre</a:t>
            </a:r>
            <a:r>
              <a:rPr lang="en-US" sz="1400" dirty="0">
                <a:cs typeface="Calibri" panose="020F0502020204030204" pitchFamily="34" charset="0"/>
              </a:rPr>
              <a:t> que les actions </a:t>
            </a:r>
            <a:r>
              <a:rPr lang="en-US" sz="1400" dirty="0" err="1">
                <a:cs typeface="Calibri" panose="020F0502020204030204" pitchFamily="34" charset="0"/>
              </a:rPr>
              <a:t>spectaculaires</a:t>
            </a:r>
            <a:r>
              <a:rPr lang="en-US" sz="1400" dirty="0">
                <a:cs typeface="Calibri" panose="020F0502020204030204" pitchFamily="34" charset="0"/>
              </a:rPr>
              <a:t> des </a:t>
            </a:r>
            <a:r>
              <a:rPr lang="en-US" sz="1400" dirty="0" err="1">
                <a:cs typeface="Calibri" panose="020F0502020204030204" pitchFamily="34" charset="0"/>
              </a:rPr>
              <a:t>joueurs</a:t>
            </a:r>
            <a:r>
              <a:rPr lang="en-US" sz="1400" dirty="0">
                <a:cs typeface="Calibri" panose="020F0502020204030204" pitchFamily="34" charset="0"/>
              </a:rPr>
              <a:t> </a:t>
            </a:r>
            <a:r>
              <a:rPr lang="en-US" sz="1400" dirty="0" err="1">
                <a:cs typeface="Calibri" panose="020F0502020204030204" pitchFamily="34" charset="0"/>
              </a:rPr>
              <a:t>sautant</a:t>
            </a:r>
            <a:r>
              <a:rPr lang="en-US" sz="1400" dirty="0">
                <a:cs typeface="Calibri" panose="020F0502020204030204" pitchFamily="34" charset="0"/>
              </a:rPr>
              <a:t> au-dessus de la table de marque, ne </a:t>
            </a:r>
            <a:r>
              <a:rPr lang="en-US" sz="1400" dirty="0" err="1">
                <a:cs typeface="Calibri" panose="020F0502020204030204" pitchFamily="34" charset="0"/>
              </a:rPr>
              <a:t>seront</a:t>
            </a:r>
            <a:r>
              <a:rPr lang="en-US" sz="1400" dirty="0">
                <a:cs typeface="Calibri" panose="020F0502020204030204" pitchFamily="34" charset="0"/>
              </a:rPr>
              <a:t> pas </a:t>
            </a:r>
            <a:r>
              <a:rPr lang="en-US" sz="1400" dirty="0" err="1">
                <a:cs typeface="Calibri" panose="020F0502020204030204" pitchFamily="34" charset="0"/>
              </a:rPr>
              <a:t>interrompues</a:t>
            </a:r>
            <a:r>
              <a:rPr lang="en-US" sz="1400" dirty="0">
                <a:cs typeface="Calibri" panose="020F0502020204030204" pitchFamily="34" charset="0"/>
              </a:rPr>
              <a:t> par </a:t>
            </a:r>
            <a:r>
              <a:rPr lang="en-US" sz="1400" dirty="0" err="1">
                <a:cs typeface="Calibri" panose="020F0502020204030204" pitchFamily="34" charset="0"/>
              </a:rPr>
              <a:t>une</a:t>
            </a:r>
            <a:r>
              <a:rPr lang="en-US" sz="1400" dirty="0">
                <a:cs typeface="Calibri" panose="020F0502020204030204" pitchFamily="34" charset="0"/>
              </a:rPr>
              <a:t> </a:t>
            </a:r>
            <a:r>
              <a:rPr lang="en-US" sz="1400" dirty="0" err="1">
                <a:cs typeface="Calibri" panose="020F0502020204030204" pitchFamily="34" charset="0"/>
              </a:rPr>
              <a:t>technicité</a:t>
            </a:r>
            <a:r>
              <a:rPr lang="en-US" sz="1400" dirty="0">
                <a:cs typeface="Calibri" panose="020F0502020204030204" pitchFamily="34" charset="0"/>
              </a:rPr>
              <a:t> de la </a:t>
            </a:r>
            <a:r>
              <a:rPr lang="en-US" sz="1400" dirty="0" err="1">
                <a:cs typeface="Calibri" panose="020F0502020204030204" pitchFamily="34" charset="0"/>
              </a:rPr>
              <a:t>règle</a:t>
            </a:r>
            <a:r>
              <a:rPr lang="en-US" sz="1400" dirty="0">
                <a:cs typeface="Calibri" panose="020F0502020204030204" pitchFamily="34" charset="0"/>
              </a:rPr>
              <a:t>.</a:t>
            </a:r>
          </a:p>
        </p:txBody>
      </p:sp>
    </p:spTree>
    <p:extLst>
      <p:ext uri="{BB962C8B-B14F-4D97-AF65-F5344CB8AC3E}">
        <p14:creationId xmlns:p14="http://schemas.microsoft.com/office/powerpoint/2010/main" val="1439324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Zástupný objekt pre obsah 5"/>
          <p:cNvGraphicFramePr>
            <a:graphicFrameLocks noGrp="1"/>
          </p:cNvGraphicFramePr>
          <p:nvPr>
            <p:ph idx="1"/>
            <p:extLst>
              <p:ext uri="{D42A27DB-BD31-4B8C-83A1-F6EECF244321}">
                <p14:modId xmlns:p14="http://schemas.microsoft.com/office/powerpoint/2010/main" val="1658863308"/>
              </p:ext>
            </p:extLst>
          </p:nvPr>
        </p:nvGraphicFramePr>
        <p:xfrm>
          <a:off x="687388" y="476250"/>
          <a:ext cx="7772400" cy="1663065"/>
        </p:xfrm>
        <a:graphic>
          <a:graphicData uri="http://schemas.openxmlformats.org/drawingml/2006/table">
            <a:tbl>
              <a:tblPr/>
              <a:tblGrid>
                <a:gridCol w="931862">
                  <a:extLst>
                    <a:ext uri="{9D8B030D-6E8A-4147-A177-3AD203B41FA5}">
                      <a16:colId xmlns:a16="http://schemas.microsoft.com/office/drawing/2014/main" val="20000"/>
                    </a:ext>
                  </a:extLst>
                </a:gridCol>
                <a:gridCol w="4752975">
                  <a:extLst>
                    <a:ext uri="{9D8B030D-6E8A-4147-A177-3AD203B41FA5}">
                      <a16:colId xmlns:a16="http://schemas.microsoft.com/office/drawing/2014/main" val="20001"/>
                    </a:ext>
                  </a:extLst>
                </a:gridCol>
                <a:gridCol w="2087563">
                  <a:extLst>
                    <a:ext uri="{9D8B030D-6E8A-4147-A177-3AD203B41FA5}">
                      <a16:colId xmlns:a16="http://schemas.microsoft.com/office/drawing/2014/main" val="20002"/>
                    </a:ext>
                  </a:extLst>
                </a:gridCol>
              </a:tblGrid>
              <a:tr h="371475">
                <a:tc>
                  <a:txBody>
                    <a:bodyPr/>
                    <a:lstStyle>
                      <a:lvl1pPr marL="3333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33338" marR="0" lvl="0" indent="0" algn="l" defTabSz="914400" rtl="0" eaLnBrk="1" fontAlgn="base" latinLnBrk="0" hangingPunct="1">
                        <a:lnSpc>
                          <a:spcPct val="100000"/>
                        </a:lnSpc>
                        <a:spcBef>
                          <a:spcPct val="0"/>
                        </a:spcBef>
                        <a:spcAft>
                          <a:spcPct val="0"/>
                        </a:spcAft>
                        <a:buClrTx/>
                        <a:buSzTx/>
                        <a:buFontTx/>
                        <a:buNone/>
                        <a:tabLst/>
                      </a:pPr>
                      <a:r>
                        <a:rPr kumimoji="0" lang="sk-SK" altLang="sk-SK" sz="14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Règle</a:t>
                      </a:r>
                      <a:endParaRPr kumimoji="0" lang="sk-SK" altLang="sk-SK"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5238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52388" marR="0" lvl="0" indent="0" algn="just" defTabSz="914400" rtl="0" eaLnBrk="1" fontAlgn="base" latinLnBrk="0" hangingPunct="1">
                        <a:lnSpc>
                          <a:spcPct val="100000"/>
                        </a:lnSpc>
                        <a:spcBef>
                          <a:spcPct val="0"/>
                        </a:spcBef>
                        <a:spcAft>
                          <a:spcPct val="0"/>
                        </a:spcAft>
                        <a:buClrTx/>
                        <a:buSzTx/>
                        <a:buFontTx/>
                        <a:buNone/>
                        <a:tabLst/>
                      </a:pPr>
                      <a:r>
                        <a:rPr kumimoji="0" lang="sk-SK"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Texte </a:t>
                      </a:r>
                      <a:r>
                        <a:rPr kumimoji="0" lang="sk-SK" altLang="sk-SK" sz="1400" b="1"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règle</a:t>
                      </a:r>
                      <a:r>
                        <a:rPr kumimoji="0" lang="sk-SK"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 2021-24</a:t>
                      </a:r>
                      <a:endParaRPr kumimoji="0" lang="sk-SK" altLang="sk-SK"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5238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52388" marR="0" lvl="0" indent="0" algn="l" defTabSz="914400" rtl="0" eaLnBrk="1" fontAlgn="base" latinLnBrk="0" hangingPunct="1">
                        <a:lnSpc>
                          <a:spcPct val="100000"/>
                        </a:lnSpc>
                        <a:spcBef>
                          <a:spcPct val="0"/>
                        </a:spcBef>
                        <a:spcAft>
                          <a:spcPct val="0"/>
                        </a:spcAft>
                        <a:buClrTx/>
                        <a:buSzTx/>
                        <a:buFontTx/>
                        <a:buNone/>
                        <a:tabLst/>
                      </a:pPr>
                      <a:r>
                        <a:rPr kumimoji="0" lang="sk-SK"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Type de </a:t>
                      </a:r>
                      <a:r>
                        <a:rPr kumimoji="0" lang="sk-SK" altLang="sk-SK" sz="1400" b="1"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modification</a:t>
                      </a:r>
                      <a:endParaRPr kumimoji="0" lang="sk-SK" altLang="sk-SK"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lvl1pPr marL="3333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33338" marR="0" lvl="0" indent="0" algn="l" defTabSz="914400" rtl="0" eaLnBrk="1" fontAlgn="base" latinLnBrk="0" hangingPunct="1">
                        <a:lnSpc>
                          <a:spcPct val="100000"/>
                        </a:lnSpc>
                        <a:spcBef>
                          <a:spcPct val="0"/>
                        </a:spcBef>
                        <a:spcAft>
                          <a:spcPct val="0"/>
                        </a:spcAft>
                        <a:buClrTx/>
                        <a:buSzTx/>
                        <a:buFontTx/>
                        <a:buNone/>
                        <a:tabLst/>
                      </a:pPr>
                      <a:r>
                        <a:rPr kumimoji="0" lang="sk-SK" altLang="sk-SK"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9</a:t>
                      </a:r>
                      <a:endParaRPr kumimoji="0" lang="sk-SK" altLang="sk-SK"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marL="5238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52388" marR="0" lvl="0" indent="0" algn="just" defTabSz="914400" rtl="0" eaLnBrk="1" fontAlgn="base" latinLnBrk="0" hangingPunct="1">
                        <a:lnSpc>
                          <a:spcPct val="100000"/>
                        </a:lnSpc>
                        <a:spcBef>
                          <a:spcPct val="0"/>
                        </a:spcBef>
                        <a:spcAft>
                          <a:spcPct val="0"/>
                        </a:spcAft>
                        <a:buClrTx/>
                        <a:buSzTx/>
                        <a:buFontTx/>
                        <a:buNone/>
                        <a:tabLst/>
                      </a:pPr>
                      <a:r>
                        <a:rPr kumimoji="0" lang="en-US" altLang="sk-SK"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Chaque</a:t>
                      </a:r>
                      <a:r>
                        <a:rPr kumimoji="0" lang="en-US" altLang="sk-SK"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sk-SK"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équipe</a:t>
                      </a:r>
                      <a:r>
                        <a:rPr kumimoji="0" lang="en-US" altLang="sk-SK"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doit </a:t>
                      </a:r>
                      <a:r>
                        <a:rPr kumimoji="0" lang="en-US" altLang="sk-SK"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jouer</a:t>
                      </a:r>
                      <a:r>
                        <a:rPr kumimoji="0" lang="en-US" altLang="sk-SK"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dans </a:t>
                      </a:r>
                      <a:r>
                        <a:rPr kumimoji="0" lang="en-US" altLang="sk-SK"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sa</a:t>
                      </a:r>
                      <a:r>
                        <a:rPr kumimoji="0" lang="en-US" altLang="sk-SK"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propre zone de jeu et son propre </a:t>
                      </a:r>
                      <a:r>
                        <a:rPr kumimoji="0" lang="en-US" altLang="sk-SK"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espace</a:t>
                      </a:r>
                      <a:r>
                        <a:rPr kumimoji="0" lang="en-US" altLang="sk-SK"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sk-SK"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sauf</a:t>
                      </a:r>
                      <a:r>
                        <a:rPr kumimoji="0" lang="en-US" altLang="sk-SK"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sk-SK"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Règle</a:t>
                      </a:r>
                      <a:r>
                        <a:rPr kumimoji="0" lang="en-US" altLang="sk-SK"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10.1.2). Le </a:t>
                      </a:r>
                      <a:r>
                        <a:rPr kumimoji="0" lang="en-US" altLang="sk-SK"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ballon</a:t>
                      </a:r>
                      <a:r>
                        <a:rPr kumimoji="0" lang="en-US" altLang="sk-SK"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sk-SK"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peut</a:t>
                      </a:r>
                      <a:r>
                        <a:rPr kumimoji="0" lang="en-US" altLang="sk-SK"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sk-SK"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cependant</a:t>
                      </a:r>
                      <a:r>
                        <a:rPr kumimoji="0" lang="en-US" altLang="sk-SK"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sk-SK"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être</a:t>
                      </a:r>
                      <a:r>
                        <a:rPr kumimoji="0" lang="en-US" altLang="sk-SK"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sk-SK"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récupéré</a:t>
                      </a:r>
                      <a:r>
                        <a:rPr kumimoji="0" lang="en-US" altLang="sk-SK"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au-</a:t>
                      </a:r>
                      <a:r>
                        <a:rPr kumimoji="0" lang="en-US" altLang="sk-SK"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delà</a:t>
                      </a:r>
                      <a:r>
                        <a:rPr kumimoji="0" lang="en-US" altLang="sk-SK"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de </a:t>
                      </a:r>
                      <a:r>
                        <a:rPr kumimoji="0" lang="en-US" altLang="sk-SK"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sa</a:t>
                      </a:r>
                      <a:r>
                        <a:rPr kumimoji="0" lang="en-US" altLang="sk-SK"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propre zone libre et au-dessus de la table de marque dans son extension </a:t>
                      </a:r>
                      <a:r>
                        <a:rPr kumimoji="0" lang="en-US" altLang="sk-SK"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complète</a:t>
                      </a:r>
                      <a:r>
                        <a:rPr kumimoji="0" lang="en-US" altLang="sk-SK"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marL="5238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52388" marR="0" lvl="0" indent="0" algn="l" defTabSz="914400" rtl="0" eaLnBrk="1" fontAlgn="base" latinLnBrk="0" hangingPunct="1">
                        <a:lnSpc>
                          <a:spcPct val="100000"/>
                        </a:lnSpc>
                        <a:spcBef>
                          <a:spcPct val="0"/>
                        </a:spcBef>
                        <a:spcAft>
                          <a:spcPct val="0"/>
                        </a:spcAft>
                        <a:buClrTx/>
                        <a:buSzTx/>
                        <a:buFontTx/>
                        <a:buNone/>
                        <a:tabLst/>
                      </a:pPr>
                      <a:r>
                        <a:rPr kumimoji="0" lang="en-US"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Modification de la </a:t>
                      </a:r>
                      <a:r>
                        <a:rPr kumimoji="0" lang="en-US" altLang="sk-SK" sz="1400" b="1"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règle</a:t>
                      </a:r>
                      <a:endParaRPr kumimoji="0" lang="en-US"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52388" marR="0" lvl="0" indent="0" algn="l" defTabSz="914400" rtl="0" eaLnBrk="1" fontAlgn="base" latinLnBrk="0" hangingPunct="1">
                        <a:lnSpc>
                          <a:spcPct val="100000"/>
                        </a:lnSpc>
                        <a:spcBef>
                          <a:spcPct val="0"/>
                        </a:spcBef>
                        <a:spcAft>
                          <a:spcPct val="0"/>
                        </a:spcAft>
                        <a:buClrTx/>
                        <a:buSzTx/>
                        <a:buFontTx/>
                        <a:buNone/>
                        <a:tabLst/>
                      </a:pPr>
                      <a:r>
                        <a:rPr kumimoji="0" lang="en-US"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(pour </a:t>
                      </a:r>
                      <a:r>
                        <a:rPr kumimoji="0" lang="en-US" altLang="sk-SK" sz="1400" b="1"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permettre</a:t>
                      </a:r>
                      <a:r>
                        <a:rPr kumimoji="0" lang="en-US"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 des actions </a:t>
                      </a:r>
                      <a:r>
                        <a:rPr kumimoji="0" lang="en-US" altLang="sk-SK" sz="1400" b="1"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spectaculaires</a:t>
                      </a:r>
                      <a:r>
                        <a:rPr kumimoji="0" lang="en-US"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1"/>
                  </a:ext>
                </a:extLst>
              </a:tr>
            </a:tbl>
          </a:graphicData>
        </a:graphic>
      </p:graphicFrame>
      <p:pic>
        <p:nvPicPr>
          <p:cNvPr id="36882" name="Obrázok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163" y="2852738"/>
            <a:ext cx="39243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3" name="BlokTextu 10"/>
          <p:cNvSpPr txBox="1">
            <a:spLocks noChangeArrowheads="1"/>
          </p:cNvSpPr>
          <p:nvPr/>
        </p:nvSpPr>
        <p:spPr bwMode="auto">
          <a:xfrm>
            <a:off x="107504" y="6381750"/>
            <a:ext cx="300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sk-SK" altLang="sk-SK" sz="1200" dirty="0">
                <a:ea typeface="Calibri" panose="020F0502020204030204" pitchFamily="34" charset="0"/>
                <a:cs typeface="Calibri" panose="020F0502020204030204" pitchFamily="34" charset="0"/>
                <a:hlinkClick r:id="rId3"/>
              </a:rPr>
              <a:t>www.volleyballmag.com</a:t>
            </a:r>
            <a:r>
              <a:rPr lang="sk-SK" altLang="sk-SK" sz="1200" dirty="0">
                <a:ea typeface="Calibri" panose="020F0502020204030204" pitchFamily="34" charset="0"/>
                <a:cs typeface="Calibri" panose="020F0502020204030204" pitchFamily="34" charset="0"/>
              </a:rPr>
              <a:t>; </a:t>
            </a:r>
            <a:r>
              <a:rPr lang="sk-SK" altLang="sk-SK" sz="1200" dirty="0">
                <a:ea typeface="Calibri" panose="020F0502020204030204" pitchFamily="34" charset="0"/>
                <a:cs typeface="Calibri" panose="020F0502020204030204" pitchFamily="34" charset="0"/>
                <a:hlinkClick r:id="rId4"/>
              </a:rPr>
              <a:t>www.youtube.com</a:t>
            </a:r>
            <a:r>
              <a:rPr lang="sk-SK" altLang="sk-SK" sz="1200" dirty="0">
                <a:ea typeface="Calibri" panose="020F0502020204030204" pitchFamily="34" charset="0"/>
                <a:cs typeface="Calibri" panose="020F0502020204030204" pitchFamily="34" charset="0"/>
              </a:rPr>
              <a:t> </a:t>
            </a:r>
          </a:p>
        </p:txBody>
      </p:sp>
      <p:pic>
        <p:nvPicPr>
          <p:cNvPr id="36884" name="Obrázok 4"/>
          <p:cNvPicPr>
            <a:picLocks noChangeAspect="1" noChangeArrowheads="1"/>
          </p:cNvPicPr>
          <p:nvPr/>
        </p:nvPicPr>
        <p:blipFill>
          <a:blip r:embed="rId5" cstate="print">
            <a:extLst>
              <a:ext uri="{28A0092B-C50C-407E-A947-70E740481C1C}">
                <a14:useLocalDpi xmlns:a14="http://schemas.microsoft.com/office/drawing/2010/main" val="0"/>
              </a:ext>
            </a:extLst>
          </a:blip>
          <a:srcRect l="7961" r="8411"/>
          <a:stretch>
            <a:fillRect/>
          </a:stretch>
        </p:blipFill>
        <p:spPr bwMode="auto">
          <a:xfrm>
            <a:off x="4572000" y="2852738"/>
            <a:ext cx="3889375"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ChangeArrowheads="1"/>
          </p:cNvSpPr>
          <p:nvPr/>
        </p:nvSpPr>
        <p:spPr bwMode="auto">
          <a:xfrm>
            <a:off x="1412875" y="842688"/>
            <a:ext cx="63182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Aft>
                <a:spcPct val="10000"/>
              </a:spcAft>
              <a:buFontTx/>
              <a:buNone/>
            </a:pPr>
            <a:r>
              <a:rPr lang="sk-SK" altLang="sk-SK" sz="1600" b="1" dirty="0" err="1">
                <a:solidFill>
                  <a:srgbClr val="0000FF"/>
                </a:solidFill>
                <a:cs typeface="Calibri" panose="020F0502020204030204" pitchFamily="34" charset="0"/>
              </a:rPr>
              <a:t>Figure</a:t>
            </a:r>
            <a:r>
              <a:rPr lang="sk-SK" altLang="sk-SK" sz="1600" b="1" dirty="0">
                <a:solidFill>
                  <a:srgbClr val="0000FF"/>
                </a:solidFill>
                <a:cs typeface="Calibri" panose="020F0502020204030204" pitchFamily="34" charset="0"/>
              </a:rPr>
              <a:t> 5b : </a:t>
            </a:r>
            <a:r>
              <a:rPr lang="sk-SK" altLang="sk-SK" sz="1600" dirty="0" err="1">
                <a:cs typeface="Calibri" panose="020F0502020204030204" pitchFamily="34" charset="0"/>
              </a:rPr>
              <a:t>Balle</a:t>
            </a:r>
            <a:r>
              <a:rPr lang="sk-SK" altLang="sk-SK" sz="1600" dirty="0">
                <a:cs typeface="Calibri" panose="020F0502020204030204" pitchFamily="34" charset="0"/>
              </a:rPr>
              <a:t> </a:t>
            </a:r>
            <a:r>
              <a:rPr lang="sk-SK" altLang="sk-SK" sz="1600" dirty="0" err="1">
                <a:cs typeface="Calibri" panose="020F0502020204030204" pitchFamily="34" charset="0"/>
              </a:rPr>
              <a:t>passant</a:t>
            </a:r>
            <a:r>
              <a:rPr lang="sk-SK" altLang="sk-SK" sz="1600" dirty="0">
                <a:cs typeface="Calibri" panose="020F0502020204030204" pitchFamily="34" charset="0"/>
              </a:rPr>
              <a:t> </a:t>
            </a:r>
            <a:r>
              <a:rPr lang="sk-SK" altLang="sk-SK" sz="1600" dirty="0" err="1">
                <a:cs typeface="Calibri" panose="020F0502020204030204" pitchFamily="34" charset="0"/>
              </a:rPr>
              <a:t>à</a:t>
            </a:r>
            <a:r>
              <a:rPr lang="sk-SK" altLang="sk-SK" sz="1600" dirty="0">
                <a:cs typeface="Calibri" panose="020F0502020204030204" pitchFamily="34" charset="0"/>
              </a:rPr>
              <a:t> </a:t>
            </a:r>
            <a:r>
              <a:rPr lang="sk-SK" altLang="sk-SK" sz="1600" dirty="0" err="1">
                <a:cs typeface="Calibri" panose="020F0502020204030204" pitchFamily="34" charset="0"/>
              </a:rPr>
              <a:t>travers</a:t>
            </a:r>
            <a:r>
              <a:rPr lang="sk-SK" altLang="sk-SK" sz="1600" dirty="0">
                <a:cs typeface="Calibri" panose="020F0502020204030204" pitchFamily="34" charset="0"/>
              </a:rPr>
              <a:t> </a:t>
            </a:r>
            <a:r>
              <a:rPr lang="sk-SK" altLang="sk-SK" sz="1600" dirty="0" err="1">
                <a:cs typeface="Calibri" panose="020F0502020204030204" pitchFamily="34" charset="0"/>
              </a:rPr>
              <a:t>le</a:t>
            </a:r>
            <a:r>
              <a:rPr lang="sk-SK" altLang="sk-SK" sz="1600" dirty="0">
                <a:cs typeface="Calibri" panose="020F0502020204030204" pitchFamily="34" charset="0"/>
              </a:rPr>
              <a:t> </a:t>
            </a:r>
            <a:r>
              <a:rPr lang="sk-SK" altLang="sk-SK" sz="1600" dirty="0" err="1">
                <a:cs typeface="Calibri" panose="020F0502020204030204" pitchFamily="34" charset="0"/>
              </a:rPr>
              <a:t>plan</a:t>
            </a:r>
            <a:r>
              <a:rPr lang="sk-SK" altLang="sk-SK" sz="1600" dirty="0">
                <a:cs typeface="Calibri" panose="020F0502020204030204" pitchFamily="34" charset="0"/>
              </a:rPr>
              <a:t> </a:t>
            </a:r>
            <a:r>
              <a:rPr lang="sk-SK" altLang="sk-SK" sz="1600" dirty="0" err="1">
                <a:cs typeface="Calibri" panose="020F0502020204030204" pitchFamily="34" charset="0"/>
              </a:rPr>
              <a:t>vertical</a:t>
            </a:r>
            <a:r>
              <a:rPr lang="sk-SK" altLang="sk-SK" sz="1600" dirty="0">
                <a:cs typeface="Calibri" panose="020F0502020204030204" pitchFamily="34" charset="0"/>
              </a:rPr>
              <a:t> </a:t>
            </a:r>
            <a:r>
              <a:rPr lang="sk-SK" altLang="sk-SK" sz="1600" dirty="0" err="1">
                <a:cs typeface="Calibri" panose="020F0502020204030204" pitchFamily="34" charset="0"/>
              </a:rPr>
              <a:t>du</a:t>
            </a:r>
            <a:r>
              <a:rPr lang="sk-SK" altLang="sk-SK" sz="1600" dirty="0">
                <a:cs typeface="Calibri" panose="020F0502020204030204" pitchFamily="34" charset="0"/>
              </a:rPr>
              <a:t> </a:t>
            </a:r>
            <a:r>
              <a:rPr lang="sk-SK" altLang="sk-SK" sz="1600" dirty="0" err="1">
                <a:cs typeface="Calibri" panose="020F0502020204030204" pitchFamily="34" charset="0"/>
              </a:rPr>
              <a:t>filet</a:t>
            </a:r>
            <a:r>
              <a:rPr lang="sk-SK" altLang="sk-SK" sz="1600" dirty="0">
                <a:cs typeface="Calibri" panose="020F0502020204030204" pitchFamily="34" charset="0"/>
              </a:rPr>
              <a:t> </a:t>
            </a:r>
            <a:r>
              <a:rPr lang="sk-SK" altLang="sk-SK" sz="1600" dirty="0" err="1">
                <a:cs typeface="Calibri" panose="020F0502020204030204" pitchFamily="34" charset="0"/>
              </a:rPr>
              <a:t>vers</a:t>
            </a:r>
            <a:r>
              <a:rPr lang="sk-SK" altLang="sk-SK" sz="1600" dirty="0">
                <a:cs typeface="Calibri" panose="020F0502020204030204" pitchFamily="34" charset="0"/>
              </a:rPr>
              <a:t> la </a:t>
            </a:r>
            <a:r>
              <a:rPr lang="sk-SK" altLang="sk-SK" sz="1600" dirty="0" err="1">
                <a:cs typeface="Calibri" panose="020F0502020204030204" pitchFamily="34" charset="0"/>
              </a:rPr>
              <a:t>zone</a:t>
            </a:r>
            <a:r>
              <a:rPr lang="sk-SK" altLang="sk-SK" sz="1600" dirty="0">
                <a:cs typeface="Calibri" panose="020F0502020204030204" pitchFamily="34" charset="0"/>
              </a:rPr>
              <a:t> libre de </a:t>
            </a:r>
            <a:r>
              <a:rPr lang="sk-SK" altLang="sk-SK" sz="1600" dirty="0" err="1">
                <a:cs typeface="Calibri" panose="020F0502020204030204" pitchFamily="34" charset="0"/>
              </a:rPr>
              <a:t>l'adversaire</a:t>
            </a:r>
            <a:r>
              <a:rPr lang="sk-SK" altLang="sk-SK" sz="1600" dirty="0">
                <a:cs typeface="Calibri" panose="020F0502020204030204" pitchFamily="34" charset="0"/>
              </a:rPr>
              <a:t> (8.4.3, 8.4.4, 8.4.5, 10.1.2, 24.3.2.3, 24.3.2.5, 24.3.2.7).</a:t>
            </a:r>
          </a:p>
        </p:txBody>
      </p:sp>
      <p:grpSp>
        <p:nvGrpSpPr>
          <p:cNvPr id="37891" name="Group 10"/>
          <p:cNvGrpSpPr>
            <a:grpSpLocks/>
          </p:cNvGrpSpPr>
          <p:nvPr/>
        </p:nvGrpSpPr>
        <p:grpSpPr bwMode="auto">
          <a:xfrm>
            <a:off x="1493838" y="2025650"/>
            <a:ext cx="6156325" cy="3563938"/>
            <a:chOff x="295" y="981"/>
            <a:chExt cx="5170" cy="2994"/>
          </a:xfrm>
        </p:grpSpPr>
        <p:sp>
          <p:nvSpPr>
            <p:cNvPr id="37904" name="AutoShape 7"/>
            <p:cNvSpPr>
              <a:spLocks noChangeAspect="1" noChangeArrowheads="1"/>
            </p:cNvSpPr>
            <p:nvPr/>
          </p:nvSpPr>
          <p:spPr bwMode="auto">
            <a:xfrm rot="5400000">
              <a:off x="1383" y="-107"/>
              <a:ext cx="2994" cy="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endParaRPr lang="sk-SK" altLang="sk-SK" sz="1800">
                <a:latin typeface="Times New Roman" panose="02020603050405020304" pitchFamily="18" charset="0"/>
              </a:endParaRPr>
            </a:p>
          </p:txBody>
        </p:sp>
        <p:pic>
          <p:nvPicPr>
            <p:cNvPr id="37905" name="Picture 8"/>
            <p:cNvPicPr>
              <a:picLocks noChangeAspect="1" noChangeArrowheads="1"/>
            </p:cNvPicPr>
            <p:nvPr/>
          </p:nvPicPr>
          <p:blipFill>
            <a:blip r:embed="rId2">
              <a:extLst>
                <a:ext uri="{28A0092B-C50C-407E-A947-70E740481C1C}">
                  <a14:useLocalDpi xmlns:a14="http://schemas.microsoft.com/office/drawing/2010/main" val="0"/>
                </a:ext>
              </a:extLst>
            </a:blip>
            <a:srcRect l="1198" r="2058"/>
            <a:stretch>
              <a:fillRect/>
            </a:stretch>
          </p:blipFill>
          <p:spPr bwMode="auto">
            <a:xfrm>
              <a:off x="295" y="981"/>
              <a:ext cx="5170" cy="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Obdĺžnik 1">
            <a:extLst>
              <a:ext uri="{FF2B5EF4-FFF2-40B4-BE49-F238E27FC236}">
                <a16:creationId xmlns:a16="http://schemas.microsoft.com/office/drawing/2014/main" id="{13D42977-7EB4-462E-AED1-8BB1DF341425}"/>
              </a:ext>
            </a:extLst>
          </p:cNvPr>
          <p:cNvSpPr/>
          <p:nvPr/>
        </p:nvSpPr>
        <p:spPr>
          <a:xfrm>
            <a:off x="4500563" y="5640388"/>
            <a:ext cx="863600" cy="314325"/>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sk-SK"/>
          </a:p>
        </p:txBody>
      </p:sp>
      <p:sp>
        <p:nvSpPr>
          <p:cNvPr id="3" name="Ovál 2">
            <a:extLst>
              <a:ext uri="{FF2B5EF4-FFF2-40B4-BE49-F238E27FC236}">
                <a16:creationId xmlns:a16="http://schemas.microsoft.com/office/drawing/2014/main" id="{0032EF8B-B7C6-45F4-A5A5-E1FB2BDE9529}"/>
              </a:ext>
            </a:extLst>
          </p:cNvPr>
          <p:cNvSpPr/>
          <p:nvPr/>
        </p:nvSpPr>
        <p:spPr>
          <a:xfrm>
            <a:off x="6156325" y="4076700"/>
            <a:ext cx="144463" cy="1444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cxnSp>
        <p:nvCxnSpPr>
          <p:cNvPr id="5" name="Rovná spojovacia šípka 4">
            <a:extLst>
              <a:ext uri="{FF2B5EF4-FFF2-40B4-BE49-F238E27FC236}">
                <a16:creationId xmlns:a16="http://schemas.microsoft.com/office/drawing/2014/main" id="{1A287497-38BF-43B0-9B83-C00BEA68BC8C}"/>
              </a:ext>
            </a:extLst>
          </p:cNvPr>
          <p:cNvCxnSpPr>
            <a:stCxn id="3" idx="3"/>
          </p:cNvCxnSpPr>
          <p:nvPr/>
        </p:nvCxnSpPr>
        <p:spPr>
          <a:xfrm flipH="1">
            <a:off x="4716463" y="4200525"/>
            <a:ext cx="1460500" cy="167640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1" name="Ovál 10">
            <a:extLst>
              <a:ext uri="{FF2B5EF4-FFF2-40B4-BE49-F238E27FC236}">
                <a16:creationId xmlns:a16="http://schemas.microsoft.com/office/drawing/2014/main" id="{07B6E0B6-B078-4784-A749-77F52F2712F1}"/>
              </a:ext>
            </a:extLst>
          </p:cNvPr>
          <p:cNvSpPr/>
          <p:nvPr/>
        </p:nvSpPr>
        <p:spPr>
          <a:xfrm>
            <a:off x="4572000" y="5843588"/>
            <a:ext cx="144463" cy="1444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cxnSp>
        <p:nvCxnSpPr>
          <p:cNvPr id="7" name="Rovná spojovacia šípka 6">
            <a:extLst>
              <a:ext uri="{FF2B5EF4-FFF2-40B4-BE49-F238E27FC236}">
                <a16:creationId xmlns:a16="http://schemas.microsoft.com/office/drawing/2014/main" id="{8FDF5457-EC31-45A9-8DCD-80F2BDB92781}"/>
              </a:ext>
            </a:extLst>
          </p:cNvPr>
          <p:cNvCxnSpPr>
            <a:stCxn id="11" idx="0"/>
          </p:cNvCxnSpPr>
          <p:nvPr/>
        </p:nvCxnSpPr>
        <p:spPr>
          <a:xfrm flipV="1">
            <a:off x="4643438" y="4437063"/>
            <a:ext cx="792162" cy="1406525"/>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4" name="Ovál 13">
            <a:extLst>
              <a:ext uri="{FF2B5EF4-FFF2-40B4-BE49-F238E27FC236}">
                <a16:creationId xmlns:a16="http://schemas.microsoft.com/office/drawing/2014/main" id="{2A9AC996-65E0-48BA-91F0-6581042634FA}"/>
              </a:ext>
            </a:extLst>
          </p:cNvPr>
          <p:cNvSpPr/>
          <p:nvPr/>
        </p:nvSpPr>
        <p:spPr>
          <a:xfrm>
            <a:off x="5389563" y="4287838"/>
            <a:ext cx="144462" cy="1444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cxnSp>
        <p:nvCxnSpPr>
          <p:cNvPr id="9" name="Rovná spojovacia šípka 8">
            <a:extLst>
              <a:ext uri="{FF2B5EF4-FFF2-40B4-BE49-F238E27FC236}">
                <a16:creationId xmlns:a16="http://schemas.microsoft.com/office/drawing/2014/main" id="{CAF7106A-166A-489C-B7B6-60EAF95EEDBC}"/>
              </a:ext>
            </a:extLst>
          </p:cNvPr>
          <p:cNvCxnSpPr>
            <a:cxnSpLocks/>
            <a:stCxn id="3" idx="2"/>
            <a:endCxn id="17" idx="7"/>
          </p:cNvCxnSpPr>
          <p:nvPr/>
        </p:nvCxnSpPr>
        <p:spPr>
          <a:xfrm flipH="1">
            <a:off x="3795713" y="4149725"/>
            <a:ext cx="2360612" cy="1819275"/>
          </a:xfrm>
          <a:prstGeom prst="straightConnector1">
            <a:avLst/>
          </a:prstGeom>
          <a:ln>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17" name="Ovál 16">
            <a:extLst>
              <a:ext uri="{FF2B5EF4-FFF2-40B4-BE49-F238E27FC236}">
                <a16:creationId xmlns:a16="http://schemas.microsoft.com/office/drawing/2014/main" id="{BF940BD6-9C8D-4F0D-A64D-3BCCA81DB475}"/>
              </a:ext>
            </a:extLst>
          </p:cNvPr>
          <p:cNvSpPr/>
          <p:nvPr/>
        </p:nvSpPr>
        <p:spPr>
          <a:xfrm>
            <a:off x="3673475" y="5948363"/>
            <a:ext cx="144463" cy="144462"/>
          </a:xfrm>
          <a:prstGeom prst="ellipse">
            <a:avLst/>
          </a:prstGeom>
          <a:solidFill>
            <a:srgbClr val="FF00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cxnSp>
        <p:nvCxnSpPr>
          <p:cNvPr id="12" name="Rovná spojovacia šípka 11">
            <a:extLst>
              <a:ext uri="{FF2B5EF4-FFF2-40B4-BE49-F238E27FC236}">
                <a16:creationId xmlns:a16="http://schemas.microsoft.com/office/drawing/2014/main" id="{7CBAA06C-7148-4E20-AA64-1BD3AE3CD20D}"/>
              </a:ext>
            </a:extLst>
          </p:cNvPr>
          <p:cNvCxnSpPr>
            <a:stCxn id="3" idx="4"/>
          </p:cNvCxnSpPr>
          <p:nvPr/>
        </p:nvCxnSpPr>
        <p:spPr>
          <a:xfrm flipH="1">
            <a:off x="6156325" y="4221163"/>
            <a:ext cx="71438" cy="1733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Ovál 19">
            <a:extLst>
              <a:ext uri="{FF2B5EF4-FFF2-40B4-BE49-F238E27FC236}">
                <a16:creationId xmlns:a16="http://schemas.microsoft.com/office/drawing/2014/main" id="{16720E4A-50B0-44C0-BBC4-9792584C4D6F}"/>
              </a:ext>
            </a:extLst>
          </p:cNvPr>
          <p:cNvSpPr/>
          <p:nvPr/>
        </p:nvSpPr>
        <p:spPr>
          <a:xfrm>
            <a:off x="6084888" y="5942013"/>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cxnSp>
        <p:nvCxnSpPr>
          <p:cNvPr id="15" name="Rovná spojovacia šípka 14">
            <a:extLst>
              <a:ext uri="{FF2B5EF4-FFF2-40B4-BE49-F238E27FC236}">
                <a16:creationId xmlns:a16="http://schemas.microsoft.com/office/drawing/2014/main" id="{4A9727B5-5F9C-449A-AEB1-39951D058116}"/>
              </a:ext>
            </a:extLst>
          </p:cNvPr>
          <p:cNvCxnSpPr>
            <a:stCxn id="20" idx="7"/>
          </p:cNvCxnSpPr>
          <p:nvPr/>
        </p:nvCxnSpPr>
        <p:spPr>
          <a:xfrm flipV="1">
            <a:off x="6207125" y="4149725"/>
            <a:ext cx="452438" cy="1812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Ovál 22">
            <a:extLst>
              <a:ext uri="{FF2B5EF4-FFF2-40B4-BE49-F238E27FC236}">
                <a16:creationId xmlns:a16="http://schemas.microsoft.com/office/drawing/2014/main" id="{144AEED3-8F2A-44F2-90F8-C5B7AD6CAB31}"/>
              </a:ext>
            </a:extLst>
          </p:cNvPr>
          <p:cNvSpPr/>
          <p:nvPr/>
        </p:nvSpPr>
        <p:spPr>
          <a:xfrm>
            <a:off x="6618288" y="4025900"/>
            <a:ext cx="144462" cy="1444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cxnSp>
        <p:nvCxnSpPr>
          <p:cNvPr id="6" name="Rovná spojovacia šípka 5">
            <a:extLst>
              <a:ext uri="{FF2B5EF4-FFF2-40B4-BE49-F238E27FC236}">
                <a16:creationId xmlns:a16="http://schemas.microsoft.com/office/drawing/2014/main" id="{9F654371-970D-4E4D-A6AA-D0C91D271CD3}"/>
              </a:ext>
            </a:extLst>
          </p:cNvPr>
          <p:cNvCxnSpPr>
            <a:endCxn id="3" idx="2"/>
          </p:cNvCxnSpPr>
          <p:nvPr/>
        </p:nvCxnSpPr>
        <p:spPr>
          <a:xfrm flipV="1">
            <a:off x="2339752" y="4148932"/>
            <a:ext cx="3816573" cy="2833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Ovál 20">
            <a:extLst>
              <a:ext uri="{FF2B5EF4-FFF2-40B4-BE49-F238E27FC236}">
                <a16:creationId xmlns:a16="http://schemas.microsoft.com/office/drawing/2014/main" id="{FEBFDB5C-7A8A-4E0A-A6DB-F4A38E34006A}"/>
              </a:ext>
            </a:extLst>
          </p:cNvPr>
          <p:cNvSpPr/>
          <p:nvPr/>
        </p:nvSpPr>
        <p:spPr>
          <a:xfrm>
            <a:off x="2216720" y="4368725"/>
            <a:ext cx="144463" cy="1444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pic>
        <p:nvPicPr>
          <p:cNvPr id="22" name="Grafický objekt 2" descr="Znak začiarknutia">
            <a:extLst>
              <a:ext uri="{FF2B5EF4-FFF2-40B4-BE49-F238E27FC236}">
                <a16:creationId xmlns:a16="http://schemas.microsoft.com/office/drawing/2014/main" id="{981B750C-B2E6-499C-8CC1-CFA1E1D21C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1345" y="6270904"/>
            <a:ext cx="273774" cy="327419"/>
          </a:xfrm>
          <a:prstGeom prst="rect">
            <a:avLst/>
          </a:prstGeom>
        </p:spPr>
      </p:pic>
      <p:pic>
        <p:nvPicPr>
          <p:cNvPr id="24" name="Grafický objekt 54" descr="Zavrieť">
            <a:extLst>
              <a:ext uri="{FF2B5EF4-FFF2-40B4-BE49-F238E27FC236}">
                <a16:creationId xmlns:a16="http://schemas.microsoft.com/office/drawing/2014/main" id="{C0B4184D-36D8-4319-B922-EBAD9EA7BE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4808" y="6254213"/>
            <a:ext cx="361796" cy="360799"/>
          </a:xfrm>
          <a:prstGeom prst="rect">
            <a:avLst/>
          </a:prstGeom>
        </p:spPr>
      </p:pic>
      <p:pic>
        <p:nvPicPr>
          <p:cNvPr id="25" name="Grafický objekt 2" descr="Znak začiarknutia">
            <a:extLst>
              <a:ext uri="{FF2B5EF4-FFF2-40B4-BE49-F238E27FC236}">
                <a16:creationId xmlns:a16="http://schemas.microsoft.com/office/drawing/2014/main" id="{C4B6DCC6-82D2-49A0-A85E-B3465A925E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7014" y="6270902"/>
            <a:ext cx="273774" cy="3274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1" grpId="0" animBg="1"/>
      <p:bldP spid="14" grpId="0" animBg="1"/>
      <p:bldP spid="17" grpId="0" animBg="1"/>
      <p:bldP spid="20" grpId="0" animBg="1"/>
      <p:bldP spid="23"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FFB8B-944C-5C41-A5B8-98AAA33EF859}"/>
              </a:ext>
            </a:extLst>
          </p:cNvPr>
          <p:cNvSpPr>
            <a:spLocks noGrp="1"/>
          </p:cNvSpPr>
          <p:nvPr>
            <p:ph type="title"/>
          </p:nvPr>
        </p:nvSpPr>
        <p:spPr>
          <a:xfrm>
            <a:off x="539552" y="476672"/>
            <a:ext cx="7886700" cy="994172"/>
          </a:xfrm>
        </p:spPr>
        <p:txBody>
          <a:bodyPr>
            <a:normAutofit/>
          </a:bodyPr>
          <a:lstStyle/>
          <a:p>
            <a:pPr algn="ctr"/>
            <a:br>
              <a:rPr lang="sr-Latn-RS" sz="2000" i="0" u="none" strike="noStrike" baseline="0" dirty="0">
                <a:solidFill>
                  <a:srgbClr val="FF0000"/>
                </a:solidFill>
                <a:cs typeface="Calibri" panose="020F0502020204030204" pitchFamily="34" charset="0"/>
              </a:rPr>
            </a:br>
            <a:r>
              <a:rPr lang="en-US" sz="2000" dirty="0" err="1">
                <a:solidFill>
                  <a:srgbClr val="FF0000"/>
                </a:solidFill>
                <a:cs typeface="Calibri" panose="020F0502020204030204" pitchFamily="34" charset="0"/>
              </a:rPr>
              <a:t>Règle</a:t>
            </a:r>
            <a:r>
              <a:rPr lang="en-US" sz="2000" dirty="0">
                <a:solidFill>
                  <a:srgbClr val="FF0000"/>
                </a:solidFill>
                <a:cs typeface="Calibri" panose="020F0502020204030204" pitchFamily="34" charset="0"/>
              </a:rPr>
              <a:t> 15.2 </a:t>
            </a:r>
            <a:r>
              <a:rPr lang="en-US" sz="2000" dirty="0" err="1">
                <a:solidFill>
                  <a:srgbClr val="FF0000"/>
                </a:solidFill>
                <a:cs typeface="Calibri" panose="020F0502020204030204" pitchFamily="34" charset="0"/>
              </a:rPr>
              <a:t>Séquence</a:t>
            </a:r>
            <a:r>
              <a:rPr lang="en-US" sz="2000" dirty="0">
                <a:solidFill>
                  <a:srgbClr val="FF0000"/>
                </a:solidFill>
                <a:cs typeface="Calibri" panose="020F0502020204030204" pitchFamily="34" charset="0"/>
              </a:rPr>
              <a:t> des interruptions </a:t>
            </a:r>
            <a:r>
              <a:rPr lang="en-US" sz="2000" dirty="0" err="1">
                <a:solidFill>
                  <a:srgbClr val="FF0000"/>
                </a:solidFill>
                <a:cs typeface="Calibri" panose="020F0502020204030204" pitchFamily="34" charset="0"/>
              </a:rPr>
              <a:t>régulières</a:t>
            </a:r>
            <a:r>
              <a:rPr lang="en-US" sz="2000" dirty="0">
                <a:solidFill>
                  <a:srgbClr val="FF0000"/>
                </a:solidFill>
                <a:cs typeface="Calibri" panose="020F0502020204030204" pitchFamily="34" charset="0"/>
              </a:rPr>
              <a:t> de jeu</a:t>
            </a:r>
            <a:endParaRPr lang="sr-Latn-RS" sz="2000" dirty="0">
              <a:solidFill>
                <a:srgbClr val="FF0000"/>
              </a:solidFill>
              <a:cs typeface="Calibri" panose="020F0502020204030204" pitchFamily="34" charset="0"/>
            </a:endParaRPr>
          </a:p>
        </p:txBody>
      </p:sp>
      <p:sp>
        <p:nvSpPr>
          <p:cNvPr id="3" name="Content Placeholder 2">
            <a:extLst>
              <a:ext uri="{FF2B5EF4-FFF2-40B4-BE49-F238E27FC236}">
                <a16:creationId xmlns:a16="http://schemas.microsoft.com/office/drawing/2014/main" id="{D3213D22-1453-C544-8DAF-509D4C1DADC6}"/>
              </a:ext>
            </a:extLst>
          </p:cNvPr>
          <p:cNvSpPr>
            <a:spLocks noGrp="1"/>
          </p:cNvSpPr>
          <p:nvPr>
            <p:ph idx="1"/>
          </p:nvPr>
        </p:nvSpPr>
        <p:spPr>
          <a:xfrm>
            <a:off x="679402" y="1788071"/>
            <a:ext cx="7886700" cy="3263504"/>
          </a:xfrm>
        </p:spPr>
        <p:txBody>
          <a:bodyPr>
            <a:normAutofit/>
          </a:bodyPr>
          <a:lstStyle/>
          <a:p>
            <a:pPr algn="l"/>
            <a:endParaRPr lang="sr-Latn-RS" sz="1400" i="0" u="none" strike="noStrike" baseline="0" dirty="0">
              <a:solidFill>
                <a:srgbClr val="000000"/>
              </a:solidFill>
              <a:cs typeface="Calibri" panose="020F0502020204030204" pitchFamily="34" charset="0"/>
            </a:endParaRPr>
          </a:p>
          <a:p>
            <a:pPr marR="120720"/>
            <a:r>
              <a:rPr lang="en-US" sz="1400" dirty="0">
                <a:cs typeface="Calibri" panose="020F0502020204030204" pitchFamily="34" charset="0"/>
              </a:rPr>
              <a:t>15.2.4 </a:t>
            </a:r>
            <a:r>
              <a:rPr lang="en-US" sz="1400" dirty="0">
                <a:solidFill>
                  <a:srgbClr val="FF0000"/>
                </a:solidFill>
                <a:cs typeface="Calibri" panose="020F0502020204030204" pitchFamily="34" charset="0"/>
              </a:rPr>
              <a:t>Nouvelle </a:t>
            </a:r>
            <a:r>
              <a:rPr lang="en-US" sz="1400" dirty="0" err="1">
                <a:solidFill>
                  <a:srgbClr val="FF0000"/>
                </a:solidFill>
                <a:cs typeface="Calibri" panose="020F0502020204030204" pitchFamily="34" charset="0"/>
              </a:rPr>
              <a:t>règle</a:t>
            </a:r>
            <a:r>
              <a:rPr lang="en-US" sz="1400" dirty="0">
                <a:solidFill>
                  <a:srgbClr val="FF0000"/>
                </a:solidFill>
                <a:cs typeface="Calibri" panose="020F0502020204030204" pitchFamily="34" charset="0"/>
              </a:rPr>
              <a:t> </a:t>
            </a:r>
            <a:r>
              <a:rPr lang="en-US" sz="1400" dirty="0">
                <a:cs typeface="Calibri" panose="020F0502020204030204" pitchFamily="34" charset="0"/>
              </a:rPr>
              <a:t>(pour clarification) </a:t>
            </a:r>
          </a:p>
          <a:p>
            <a:pPr marR="120720"/>
            <a:r>
              <a:rPr lang="en-US" sz="1400" dirty="0">
                <a:cs typeface="Calibri" panose="020F0502020204030204" pitchFamily="34" charset="0"/>
              </a:rPr>
              <a:t>Il </a:t>
            </a:r>
            <a:r>
              <a:rPr lang="en-US" sz="1400" dirty="0" err="1">
                <a:cs typeface="Calibri" panose="020F0502020204030204" pitchFamily="34" charset="0"/>
              </a:rPr>
              <a:t>n'est</a:t>
            </a:r>
            <a:r>
              <a:rPr lang="en-US" sz="1400" dirty="0">
                <a:cs typeface="Calibri" panose="020F0502020204030204" pitchFamily="34" charset="0"/>
              </a:rPr>
              <a:t> pas </a:t>
            </a:r>
            <a:r>
              <a:rPr lang="en-US" sz="1400" dirty="0" err="1">
                <a:cs typeface="Calibri" panose="020F0502020204030204" pitchFamily="34" charset="0"/>
              </a:rPr>
              <a:t>permis</a:t>
            </a:r>
            <a:r>
              <a:rPr lang="en-US" sz="1400" dirty="0">
                <a:cs typeface="Calibri" panose="020F0502020204030204" pitchFamily="34" charset="0"/>
              </a:rPr>
              <a:t> de demander </a:t>
            </a:r>
            <a:r>
              <a:rPr lang="en-US" sz="1400" dirty="0" err="1">
                <a:cs typeface="Calibri" panose="020F0502020204030204" pitchFamily="34" charset="0"/>
              </a:rPr>
              <a:t>une</a:t>
            </a:r>
            <a:r>
              <a:rPr lang="en-US" sz="1400" dirty="0">
                <a:cs typeface="Calibri" panose="020F0502020204030204" pitchFamily="34" charset="0"/>
              </a:rPr>
              <a:t> interruption de jeu </a:t>
            </a:r>
            <a:r>
              <a:rPr lang="en-US" sz="1400" dirty="0" err="1">
                <a:cs typeface="Calibri" panose="020F0502020204030204" pitchFamily="34" charset="0"/>
              </a:rPr>
              <a:t>régulière</a:t>
            </a:r>
            <a:r>
              <a:rPr lang="en-US" sz="1400" dirty="0">
                <a:cs typeface="Calibri" panose="020F0502020204030204" pitchFamily="34" charset="0"/>
              </a:rPr>
              <a:t> après </a:t>
            </a:r>
            <a:r>
              <a:rPr lang="en-US" sz="1400" dirty="0" err="1">
                <a:cs typeface="Calibri" panose="020F0502020204030204" pitchFamily="34" charset="0"/>
              </a:rPr>
              <a:t>avoir</a:t>
            </a:r>
            <a:r>
              <a:rPr lang="en-US" sz="1400" dirty="0">
                <a:cs typeface="Calibri" panose="020F0502020204030204" pitchFamily="34" charset="0"/>
              </a:rPr>
              <a:t> vu </a:t>
            </a:r>
            <a:r>
              <a:rPr lang="en-US" sz="1400" dirty="0" err="1">
                <a:cs typeface="Calibri" panose="020F0502020204030204" pitchFamily="34" charset="0"/>
              </a:rPr>
              <a:t>sa</a:t>
            </a:r>
            <a:r>
              <a:rPr lang="en-US" sz="1400" dirty="0">
                <a:cs typeface="Calibri" panose="020F0502020204030204" pitchFamily="34" charset="0"/>
              </a:rPr>
              <a:t> </a:t>
            </a:r>
            <a:r>
              <a:rPr lang="en-US" sz="1400" dirty="0" err="1">
                <a:cs typeface="Calibri" panose="020F0502020204030204" pitchFamily="34" charset="0"/>
              </a:rPr>
              <a:t>demande</a:t>
            </a:r>
            <a:r>
              <a:rPr lang="en-US" sz="1400" dirty="0">
                <a:cs typeface="Calibri" panose="020F0502020204030204" pitchFamily="34" charset="0"/>
              </a:rPr>
              <a:t> </a:t>
            </a:r>
            <a:r>
              <a:rPr lang="en-US" sz="1400" dirty="0" err="1">
                <a:cs typeface="Calibri" panose="020F0502020204030204" pitchFamily="34" charset="0"/>
              </a:rPr>
              <a:t>rejetée</a:t>
            </a:r>
            <a:r>
              <a:rPr lang="en-US" sz="1400" dirty="0">
                <a:cs typeface="Calibri" panose="020F0502020204030204" pitchFamily="34" charset="0"/>
              </a:rPr>
              <a:t> et </a:t>
            </a:r>
            <a:r>
              <a:rPr lang="en-US" sz="1400" dirty="0" err="1">
                <a:cs typeface="Calibri" panose="020F0502020204030204" pitchFamily="34" charset="0"/>
              </a:rPr>
              <a:t>sanctionnée</a:t>
            </a:r>
            <a:r>
              <a:rPr lang="en-US" sz="1400" dirty="0">
                <a:cs typeface="Calibri" panose="020F0502020204030204" pitchFamily="34" charset="0"/>
              </a:rPr>
              <a:t> par un </a:t>
            </a:r>
            <a:r>
              <a:rPr lang="en-US" sz="1400" dirty="0" err="1">
                <a:cs typeface="Calibri" panose="020F0502020204030204" pitchFamily="34" charset="0"/>
              </a:rPr>
              <a:t>avertissement</a:t>
            </a:r>
            <a:r>
              <a:rPr lang="en-US" sz="1400" dirty="0">
                <a:cs typeface="Calibri" panose="020F0502020204030204" pitchFamily="34" charset="0"/>
              </a:rPr>
              <a:t> de </a:t>
            </a:r>
            <a:r>
              <a:rPr lang="en-US" sz="1400" dirty="0" err="1">
                <a:cs typeface="Calibri" panose="020F0502020204030204" pitchFamily="34" charset="0"/>
              </a:rPr>
              <a:t>retardement</a:t>
            </a:r>
            <a:r>
              <a:rPr lang="en-US" sz="1400" dirty="0">
                <a:cs typeface="Calibri" panose="020F0502020204030204" pitchFamily="34" charset="0"/>
              </a:rPr>
              <a:t> pendant la </a:t>
            </a:r>
            <a:r>
              <a:rPr lang="en-US" sz="1400" dirty="0" err="1">
                <a:cs typeface="Calibri" panose="020F0502020204030204" pitchFamily="34" charset="0"/>
              </a:rPr>
              <a:t>même</a:t>
            </a:r>
            <a:r>
              <a:rPr lang="en-US" sz="1400" dirty="0">
                <a:cs typeface="Calibri" panose="020F0502020204030204" pitchFamily="34" charset="0"/>
              </a:rPr>
              <a:t> interruption (</a:t>
            </a:r>
            <a:r>
              <a:rPr lang="en-US" sz="1400" dirty="0" err="1">
                <a:cs typeface="Calibri" panose="020F0502020204030204" pitchFamily="34" charset="0"/>
              </a:rPr>
              <a:t>c'est</a:t>
            </a:r>
            <a:r>
              <a:rPr lang="en-US" sz="1400" dirty="0">
                <a:cs typeface="Calibri" panose="020F0502020204030204" pitchFamily="34" charset="0"/>
              </a:rPr>
              <a:t>-</a:t>
            </a:r>
            <a:r>
              <a:rPr lang="en-US" sz="1400" dirty="0" err="1">
                <a:cs typeface="Calibri" panose="020F0502020204030204" pitchFamily="34" charset="0"/>
              </a:rPr>
              <a:t>à</a:t>
            </a:r>
            <a:r>
              <a:rPr lang="en-US" sz="1400" dirty="0">
                <a:cs typeface="Calibri" panose="020F0502020204030204" pitchFamily="34" charset="0"/>
              </a:rPr>
              <a:t>-dire </a:t>
            </a:r>
            <a:r>
              <a:rPr lang="en-US" sz="1400" dirty="0" err="1">
                <a:cs typeface="Calibri" panose="020F0502020204030204" pitchFamily="34" charset="0"/>
              </a:rPr>
              <a:t>avant</a:t>
            </a:r>
            <a:r>
              <a:rPr lang="en-US" sz="1400" dirty="0">
                <a:cs typeface="Calibri" panose="020F0502020204030204" pitchFamily="34" charset="0"/>
              </a:rPr>
              <a:t> la fin du prochain </a:t>
            </a:r>
            <a:r>
              <a:rPr lang="en-US" sz="1400" dirty="0" err="1">
                <a:cs typeface="Calibri" panose="020F0502020204030204" pitchFamily="34" charset="0"/>
              </a:rPr>
              <a:t>échange</a:t>
            </a:r>
            <a:r>
              <a:rPr lang="en-US" sz="1400" dirty="0">
                <a:cs typeface="Calibri" panose="020F0502020204030204" pitchFamily="34" charset="0"/>
              </a:rPr>
              <a:t> </a:t>
            </a:r>
            <a:r>
              <a:rPr lang="en-US" sz="1400" dirty="0" err="1">
                <a:cs typeface="Calibri" panose="020F0502020204030204" pitchFamily="34" charset="0"/>
              </a:rPr>
              <a:t>terminé</a:t>
            </a:r>
            <a:r>
              <a:rPr lang="en-US" sz="1400" dirty="0">
                <a:cs typeface="Calibri" panose="020F0502020204030204" pitchFamily="34" charset="0"/>
              </a:rPr>
              <a:t>).</a:t>
            </a:r>
          </a:p>
          <a:p>
            <a:pPr marL="0" marR="120720" indent="0">
              <a:buNone/>
            </a:pPr>
            <a:endParaRPr lang="en-US" sz="1400" dirty="0">
              <a:cs typeface="Calibri" panose="020F0502020204030204" pitchFamily="34" charset="0"/>
            </a:endParaRPr>
          </a:p>
          <a:p>
            <a:pPr marR="120720"/>
            <a:r>
              <a:rPr lang="en-US" sz="1400" dirty="0">
                <a:cs typeface="Calibri" panose="020F0502020204030204" pitchFamily="34" charset="0"/>
              </a:rPr>
              <a:t>RAISON : </a:t>
            </a:r>
          </a:p>
          <a:p>
            <a:pPr marR="120720"/>
            <a:r>
              <a:rPr lang="en-US" sz="1400" dirty="0">
                <a:cs typeface="Calibri" panose="020F0502020204030204" pitchFamily="34" charset="0"/>
              </a:rPr>
              <a:t>Il </a:t>
            </a:r>
            <a:r>
              <a:rPr lang="en-US" sz="1400" dirty="0" err="1">
                <a:cs typeface="Calibri" panose="020F0502020204030204" pitchFamily="34" charset="0"/>
              </a:rPr>
              <a:t>s'agit</a:t>
            </a:r>
            <a:r>
              <a:rPr lang="en-US" sz="1400" dirty="0">
                <a:cs typeface="Calibri" panose="020F0502020204030204" pitchFamily="34" charset="0"/>
              </a:rPr>
              <a:t> </a:t>
            </a:r>
            <a:r>
              <a:rPr lang="en-US" sz="1400" dirty="0" err="1">
                <a:cs typeface="Calibri" panose="020F0502020204030204" pitchFamily="34" charset="0"/>
              </a:rPr>
              <a:t>d'une</a:t>
            </a:r>
            <a:r>
              <a:rPr lang="en-US" sz="1400" dirty="0">
                <a:cs typeface="Calibri" panose="020F0502020204030204" pitchFamily="34" charset="0"/>
              </a:rPr>
              <a:t> nouvelle </a:t>
            </a:r>
            <a:r>
              <a:rPr lang="en-US" sz="1400" dirty="0" err="1">
                <a:cs typeface="Calibri" panose="020F0502020204030204" pitchFamily="34" charset="0"/>
              </a:rPr>
              <a:t>règle</a:t>
            </a:r>
            <a:r>
              <a:rPr lang="en-US" sz="1400" dirty="0">
                <a:cs typeface="Calibri" panose="020F0502020204030204" pitchFamily="34" charset="0"/>
              </a:rPr>
              <a:t> </a:t>
            </a:r>
            <a:r>
              <a:rPr lang="en-US" sz="1400" dirty="0" err="1">
                <a:cs typeface="Calibri" panose="020F0502020204030204" pitchFamily="34" charset="0"/>
              </a:rPr>
              <a:t>à</a:t>
            </a:r>
            <a:r>
              <a:rPr lang="en-US" sz="1400" dirty="0">
                <a:cs typeface="Calibri" panose="020F0502020204030204" pitchFamily="34" charset="0"/>
              </a:rPr>
              <a:t> des fins de clarification, et pour </a:t>
            </a:r>
            <a:r>
              <a:rPr lang="en-US" sz="1400" dirty="0" err="1">
                <a:cs typeface="Calibri" panose="020F0502020204030204" pitchFamily="34" charset="0"/>
              </a:rPr>
              <a:t>éviter</a:t>
            </a:r>
            <a:r>
              <a:rPr lang="en-US" sz="1400" dirty="0">
                <a:cs typeface="Calibri" panose="020F0502020204030204" pitchFamily="34" charset="0"/>
              </a:rPr>
              <a:t> de </a:t>
            </a:r>
            <a:r>
              <a:rPr lang="en-US" sz="1400" dirty="0" err="1">
                <a:cs typeface="Calibri" panose="020F0502020204030204" pitchFamily="34" charset="0"/>
              </a:rPr>
              <a:t>tenter</a:t>
            </a:r>
            <a:r>
              <a:rPr lang="en-US" sz="1400" dirty="0">
                <a:cs typeface="Calibri" panose="020F0502020204030204" pitchFamily="34" charset="0"/>
              </a:rPr>
              <a:t> </a:t>
            </a:r>
            <a:r>
              <a:rPr lang="en-US" sz="1400" dirty="0" err="1">
                <a:cs typeface="Calibri" panose="020F0502020204030204" pitchFamily="34" charset="0"/>
              </a:rPr>
              <a:t>d'utiliser</a:t>
            </a:r>
            <a:r>
              <a:rPr lang="en-US" sz="1400" dirty="0">
                <a:cs typeface="Calibri" panose="020F0502020204030204" pitchFamily="34" charset="0"/>
              </a:rPr>
              <a:t> </a:t>
            </a:r>
            <a:r>
              <a:rPr lang="en-US" sz="1400" dirty="0" err="1">
                <a:cs typeface="Calibri" panose="020F0502020204030204" pitchFamily="34" charset="0"/>
              </a:rPr>
              <a:t>une</a:t>
            </a:r>
            <a:r>
              <a:rPr lang="en-US" sz="1400" dirty="0">
                <a:cs typeface="Calibri" panose="020F0502020204030204" pitchFamily="34" charset="0"/>
              </a:rPr>
              <a:t> interruption </a:t>
            </a:r>
            <a:r>
              <a:rPr lang="en-US" sz="1400" dirty="0" err="1">
                <a:cs typeface="Calibri" panose="020F0502020204030204" pitchFamily="34" charset="0"/>
              </a:rPr>
              <a:t>régulière</a:t>
            </a:r>
            <a:r>
              <a:rPr lang="en-US" sz="1400" dirty="0">
                <a:cs typeface="Calibri" panose="020F0502020204030204" pitchFamily="34" charset="0"/>
              </a:rPr>
              <a:t> pour retarder le jeu. </a:t>
            </a:r>
          </a:p>
        </p:txBody>
      </p:sp>
    </p:spTree>
    <p:extLst>
      <p:ext uri="{BB962C8B-B14F-4D97-AF65-F5344CB8AC3E}">
        <p14:creationId xmlns:p14="http://schemas.microsoft.com/office/powerpoint/2010/main" val="847435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B9E31-7632-BD41-B149-0DA3DB92B4B8}"/>
              </a:ext>
            </a:extLst>
          </p:cNvPr>
          <p:cNvSpPr>
            <a:spLocks noGrp="1"/>
          </p:cNvSpPr>
          <p:nvPr>
            <p:ph type="title"/>
          </p:nvPr>
        </p:nvSpPr>
        <p:spPr>
          <a:xfrm>
            <a:off x="467544" y="488653"/>
            <a:ext cx="7886700" cy="994172"/>
          </a:xfrm>
        </p:spPr>
        <p:txBody>
          <a:bodyPr/>
          <a:lstStyle/>
          <a:p>
            <a:pPr algn="ctr"/>
            <a:br>
              <a:rPr lang="sr-Latn-RS" sz="2000" i="0" u="none" strike="noStrike" baseline="0" dirty="0">
                <a:solidFill>
                  <a:srgbClr val="FF0000"/>
                </a:solidFill>
                <a:cs typeface="Calibri" panose="020F0502020204030204" pitchFamily="34" charset="0"/>
              </a:rPr>
            </a:br>
            <a:r>
              <a:rPr lang="sr-Latn-RS" sz="2000" dirty="0" err="1">
                <a:solidFill>
                  <a:srgbClr val="FF0000"/>
                </a:solidFill>
                <a:cs typeface="Calibri" panose="020F0502020204030204" pitchFamily="34" charset="0"/>
              </a:rPr>
              <a:t>Règle</a:t>
            </a:r>
            <a:r>
              <a:rPr lang="sr-Latn-RS" sz="2000" dirty="0">
                <a:solidFill>
                  <a:srgbClr val="FF0000"/>
                </a:solidFill>
                <a:cs typeface="Calibri" panose="020F0502020204030204" pitchFamily="34" charset="0"/>
              </a:rPr>
              <a:t> 15.4 </a:t>
            </a:r>
            <a:r>
              <a:rPr lang="sr-Latn-RS" sz="2000" dirty="0" err="1">
                <a:solidFill>
                  <a:srgbClr val="FF0000"/>
                </a:solidFill>
                <a:cs typeface="Calibri" panose="020F0502020204030204" pitchFamily="34" charset="0"/>
              </a:rPr>
              <a:t>Temps</a:t>
            </a:r>
            <a:r>
              <a:rPr lang="sr-Latn-RS" sz="2000" dirty="0">
                <a:solidFill>
                  <a:srgbClr val="FF0000"/>
                </a:solidFill>
                <a:cs typeface="Calibri" panose="020F0502020204030204" pitchFamily="34" charset="0"/>
              </a:rPr>
              <a:t> </a:t>
            </a:r>
            <a:r>
              <a:rPr lang="sr-Latn-RS" sz="2000" dirty="0" err="1">
                <a:solidFill>
                  <a:srgbClr val="FF0000"/>
                </a:solidFill>
                <a:cs typeface="Calibri" panose="020F0502020204030204" pitchFamily="34" charset="0"/>
              </a:rPr>
              <a:t>morts</a:t>
            </a:r>
            <a:endParaRPr lang="sr-Latn-RS" sz="2000" dirty="0">
              <a:solidFill>
                <a:srgbClr val="FF0000"/>
              </a:solidFill>
              <a:cs typeface="Calibri" panose="020F0502020204030204" pitchFamily="34" charset="0"/>
            </a:endParaRPr>
          </a:p>
        </p:txBody>
      </p:sp>
      <p:sp>
        <p:nvSpPr>
          <p:cNvPr id="3" name="Content Placeholder 2">
            <a:extLst>
              <a:ext uri="{FF2B5EF4-FFF2-40B4-BE49-F238E27FC236}">
                <a16:creationId xmlns:a16="http://schemas.microsoft.com/office/drawing/2014/main" id="{CAC1F4ED-5A23-2147-B268-36B2B6CAEA16}"/>
              </a:ext>
            </a:extLst>
          </p:cNvPr>
          <p:cNvSpPr>
            <a:spLocks noGrp="1"/>
          </p:cNvSpPr>
          <p:nvPr>
            <p:ph idx="1"/>
          </p:nvPr>
        </p:nvSpPr>
        <p:spPr>
          <a:xfrm>
            <a:off x="628650" y="1916832"/>
            <a:ext cx="7886700" cy="3263504"/>
          </a:xfrm>
        </p:spPr>
        <p:txBody>
          <a:bodyPr>
            <a:normAutofit/>
          </a:bodyPr>
          <a:lstStyle/>
          <a:p>
            <a:pPr marL="7938" indent="9525"/>
            <a:r>
              <a:rPr lang="en-US" sz="1400" dirty="0" err="1">
                <a:solidFill>
                  <a:srgbClr val="000000"/>
                </a:solidFill>
                <a:cs typeface="Calibri" panose="020F0502020204030204" pitchFamily="34" charset="0"/>
              </a:rPr>
              <a:t>Règle</a:t>
            </a:r>
            <a:r>
              <a:rPr lang="en-US" sz="1400" dirty="0">
                <a:solidFill>
                  <a:srgbClr val="000000"/>
                </a:solidFill>
                <a:cs typeface="Calibri" panose="020F0502020204030204" pitchFamily="34" charset="0"/>
              </a:rPr>
              <a:t> 15.4 Temps </a:t>
            </a:r>
            <a:r>
              <a:rPr lang="en-US" sz="1400" dirty="0" err="1">
                <a:solidFill>
                  <a:srgbClr val="000000"/>
                </a:solidFill>
                <a:cs typeface="Calibri" panose="020F0502020204030204" pitchFamily="34" charset="0"/>
              </a:rPr>
              <a:t>morts</a:t>
            </a:r>
            <a:endParaRPr lang="en-US" sz="1400" dirty="0">
              <a:solidFill>
                <a:srgbClr val="000000"/>
              </a:solidFill>
              <a:cs typeface="Calibri" panose="020F0502020204030204" pitchFamily="34" charset="0"/>
            </a:endParaRPr>
          </a:p>
          <a:p>
            <a:pPr marL="7938" indent="9525"/>
            <a:r>
              <a:rPr lang="en-US" sz="1400" dirty="0">
                <a:solidFill>
                  <a:srgbClr val="000000"/>
                </a:solidFill>
                <a:cs typeface="Calibri" panose="020F0502020204030204" pitchFamily="34" charset="0"/>
              </a:rPr>
              <a:t>15.4.2 et 15.4.3 - (Temps </a:t>
            </a:r>
            <a:r>
              <a:rPr lang="en-US" sz="1400" dirty="0" err="1">
                <a:solidFill>
                  <a:srgbClr val="000000"/>
                </a:solidFill>
                <a:cs typeface="Calibri" panose="020F0502020204030204" pitchFamily="34" charset="0"/>
              </a:rPr>
              <a:t>morts</a:t>
            </a:r>
            <a:r>
              <a:rPr lang="en-US" sz="1400" dirty="0">
                <a:solidFill>
                  <a:srgbClr val="000000"/>
                </a:solidFill>
                <a:cs typeface="Calibri" panose="020F0502020204030204" pitchFamily="34" charset="0"/>
              </a:rPr>
              <a:t> techniques) </a:t>
            </a:r>
          </a:p>
          <a:p>
            <a:r>
              <a:rPr lang="en-US" sz="1400" dirty="0">
                <a:solidFill>
                  <a:srgbClr val="FF0000"/>
                </a:solidFill>
                <a:cs typeface="Calibri" panose="020F0502020204030204" pitchFamily="34" charset="0"/>
              </a:rPr>
              <a:t>15.4.2et15.4.3-(Temps </a:t>
            </a:r>
            <a:r>
              <a:rPr lang="en-US" sz="1400" dirty="0" err="1">
                <a:solidFill>
                  <a:srgbClr val="FF0000"/>
                </a:solidFill>
                <a:cs typeface="Calibri" panose="020F0502020204030204" pitchFamily="34" charset="0"/>
              </a:rPr>
              <a:t>morts</a:t>
            </a:r>
            <a:r>
              <a:rPr lang="en-US" sz="1400" dirty="0">
                <a:solidFill>
                  <a:srgbClr val="FF0000"/>
                </a:solidFill>
                <a:cs typeface="Calibri" panose="020F0502020204030204" pitchFamily="34" charset="0"/>
              </a:rPr>
              <a:t> techniques)   A SUPPRIMER</a:t>
            </a:r>
          </a:p>
          <a:p>
            <a:pPr marL="0" indent="0">
              <a:buNone/>
            </a:pPr>
            <a:endParaRPr lang="en-US" sz="1400" dirty="0">
              <a:solidFill>
                <a:srgbClr val="FF0000"/>
              </a:solidFill>
              <a:cs typeface="Calibri" panose="020F0502020204030204" pitchFamily="34" charset="0"/>
            </a:endParaRPr>
          </a:p>
          <a:p>
            <a:pPr marL="9525" indent="0"/>
            <a:r>
              <a:rPr lang="en-US" sz="1400" dirty="0">
                <a:solidFill>
                  <a:srgbClr val="000000"/>
                </a:solidFill>
                <a:cs typeface="Calibri" panose="020F0502020204030204" pitchFamily="34" charset="0"/>
              </a:rPr>
              <a:t>RAISON :</a:t>
            </a:r>
          </a:p>
          <a:p>
            <a:pPr marL="7938" indent="0"/>
            <a:r>
              <a:rPr lang="en-US" sz="1400" dirty="0">
                <a:solidFill>
                  <a:srgbClr val="000000"/>
                </a:solidFill>
                <a:cs typeface="Calibri" panose="020F0502020204030204" pitchFamily="34" charset="0"/>
              </a:rPr>
              <a:t>Au volley-ball, la durée des temps </a:t>
            </a:r>
            <a:r>
              <a:rPr lang="en-US" sz="1400" dirty="0" err="1">
                <a:solidFill>
                  <a:srgbClr val="000000"/>
                </a:solidFill>
                <a:cs typeface="Calibri" panose="020F0502020204030204" pitchFamily="34" charset="0"/>
              </a:rPr>
              <a:t>morts</a:t>
            </a:r>
            <a:r>
              <a:rPr lang="en-US" sz="1400" dirty="0">
                <a:solidFill>
                  <a:srgbClr val="000000"/>
                </a:solidFill>
                <a:cs typeface="Calibri" panose="020F0502020204030204" pitchFamily="34" charset="0"/>
              </a:rPr>
              <a:t> </a:t>
            </a:r>
            <a:r>
              <a:rPr lang="en-US" sz="1400" dirty="0" err="1">
                <a:solidFill>
                  <a:srgbClr val="000000"/>
                </a:solidFill>
                <a:cs typeface="Calibri" panose="020F0502020204030204" pitchFamily="34" charset="0"/>
              </a:rPr>
              <a:t>peut</a:t>
            </a:r>
            <a:r>
              <a:rPr lang="en-US" sz="1400" dirty="0">
                <a:solidFill>
                  <a:srgbClr val="000000"/>
                </a:solidFill>
                <a:cs typeface="Calibri" panose="020F0502020204030204" pitchFamily="34" charset="0"/>
              </a:rPr>
              <a:t> </a:t>
            </a:r>
            <a:r>
              <a:rPr lang="en-US" sz="1400" dirty="0" err="1">
                <a:solidFill>
                  <a:srgbClr val="000000"/>
                </a:solidFill>
                <a:cs typeface="Calibri" panose="020F0502020204030204" pitchFamily="34" charset="0"/>
              </a:rPr>
              <a:t>parfois</a:t>
            </a:r>
            <a:r>
              <a:rPr lang="en-US" sz="1400" dirty="0">
                <a:solidFill>
                  <a:srgbClr val="000000"/>
                </a:solidFill>
                <a:cs typeface="Calibri" panose="020F0502020204030204" pitchFamily="34" charset="0"/>
              </a:rPr>
              <a:t> </a:t>
            </a:r>
            <a:r>
              <a:rPr lang="en-US" sz="1400" dirty="0" err="1">
                <a:solidFill>
                  <a:srgbClr val="000000"/>
                </a:solidFill>
                <a:cs typeface="Calibri" panose="020F0502020204030204" pitchFamily="34" charset="0"/>
              </a:rPr>
              <a:t>être</a:t>
            </a:r>
            <a:r>
              <a:rPr lang="en-US" sz="1400" dirty="0">
                <a:solidFill>
                  <a:srgbClr val="000000"/>
                </a:solidFill>
                <a:cs typeface="Calibri" panose="020F0502020204030204" pitchFamily="34" charset="0"/>
              </a:rPr>
              <a:t> plus longue que les 30 </a:t>
            </a:r>
            <a:r>
              <a:rPr lang="en-US" sz="1400" dirty="0" err="1">
                <a:solidFill>
                  <a:srgbClr val="000000"/>
                </a:solidFill>
                <a:cs typeface="Calibri" panose="020F0502020204030204" pitchFamily="34" charset="0"/>
              </a:rPr>
              <a:t>secondes</a:t>
            </a:r>
            <a:r>
              <a:rPr lang="en-US" sz="1400" dirty="0">
                <a:solidFill>
                  <a:srgbClr val="000000"/>
                </a:solidFill>
                <a:cs typeface="Calibri" panose="020F0502020204030204" pitchFamily="34" charset="0"/>
              </a:rPr>
              <a:t> </a:t>
            </a:r>
            <a:r>
              <a:rPr lang="en-US" sz="1400" dirty="0" err="1">
                <a:solidFill>
                  <a:srgbClr val="000000"/>
                </a:solidFill>
                <a:cs typeface="Calibri" panose="020F0502020204030204" pitchFamily="34" charset="0"/>
              </a:rPr>
              <a:t>habituelles</a:t>
            </a:r>
            <a:r>
              <a:rPr lang="en-US" sz="1400" dirty="0">
                <a:solidFill>
                  <a:srgbClr val="000000"/>
                </a:solidFill>
                <a:cs typeface="Calibri" panose="020F0502020204030204" pitchFamily="34" charset="0"/>
              </a:rPr>
              <a:t>. De </a:t>
            </a:r>
            <a:r>
              <a:rPr lang="en-US" sz="1400" dirty="0" err="1">
                <a:solidFill>
                  <a:srgbClr val="000000"/>
                </a:solidFill>
                <a:cs typeface="Calibri" panose="020F0502020204030204" pitchFamily="34" charset="0"/>
              </a:rPr>
              <a:t>cette</a:t>
            </a:r>
            <a:r>
              <a:rPr lang="en-US" sz="1400" dirty="0">
                <a:solidFill>
                  <a:srgbClr val="000000"/>
                </a:solidFill>
                <a:cs typeface="Calibri" panose="020F0502020204030204" pitchFamily="34" charset="0"/>
              </a:rPr>
              <a:t> </a:t>
            </a:r>
            <a:r>
              <a:rPr lang="en-US" sz="1400" dirty="0" err="1">
                <a:solidFill>
                  <a:srgbClr val="000000"/>
                </a:solidFill>
                <a:cs typeface="Calibri" panose="020F0502020204030204" pitchFamily="34" charset="0"/>
              </a:rPr>
              <a:t>façon</a:t>
            </a:r>
            <a:r>
              <a:rPr lang="en-US" sz="1400" dirty="0">
                <a:solidFill>
                  <a:srgbClr val="000000"/>
                </a:solidFill>
                <a:cs typeface="Calibri" panose="020F0502020204030204" pitchFamily="34" charset="0"/>
              </a:rPr>
              <a:t>, nous </a:t>
            </a:r>
            <a:r>
              <a:rPr lang="en-US" sz="1400" dirty="0" err="1">
                <a:solidFill>
                  <a:srgbClr val="000000"/>
                </a:solidFill>
                <a:cs typeface="Calibri" panose="020F0502020204030204" pitchFamily="34" charset="0"/>
              </a:rPr>
              <a:t>couvrons</a:t>
            </a:r>
            <a:r>
              <a:rPr lang="en-US" sz="1400" dirty="0">
                <a:solidFill>
                  <a:srgbClr val="000000"/>
                </a:solidFill>
                <a:cs typeface="Calibri" panose="020F0502020204030204" pitchFamily="34" charset="0"/>
              </a:rPr>
              <a:t> </a:t>
            </a:r>
            <a:r>
              <a:rPr lang="en-US" sz="1400" dirty="0" err="1">
                <a:solidFill>
                  <a:srgbClr val="000000"/>
                </a:solidFill>
                <a:cs typeface="Calibri" panose="020F0502020204030204" pitchFamily="34" charset="0"/>
              </a:rPr>
              <a:t>ce</a:t>
            </a:r>
            <a:r>
              <a:rPr lang="en-US" sz="1400" dirty="0">
                <a:solidFill>
                  <a:srgbClr val="000000"/>
                </a:solidFill>
                <a:cs typeface="Calibri" panose="020F0502020204030204" pitchFamily="34" charset="0"/>
              </a:rPr>
              <a:t> </a:t>
            </a:r>
            <a:r>
              <a:rPr lang="en-US" sz="1400" dirty="0" err="1">
                <a:solidFill>
                  <a:srgbClr val="000000"/>
                </a:solidFill>
                <a:cs typeface="Calibri" panose="020F0502020204030204" pitchFamily="34" charset="0"/>
              </a:rPr>
              <a:t>scénario</a:t>
            </a:r>
            <a:r>
              <a:rPr lang="en-US" sz="1400" dirty="0">
                <a:solidFill>
                  <a:srgbClr val="000000"/>
                </a:solidFill>
                <a:cs typeface="Calibri" panose="020F0502020204030204" pitchFamily="34" charset="0"/>
              </a:rPr>
              <a:t> possible </a:t>
            </a:r>
            <a:r>
              <a:rPr lang="en-US" sz="1400" dirty="0" err="1">
                <a:solidFill>
                  <a:srgbClr val="000000"/>
                </a:solidFill>
                <a:cs typeface="Calibri" panose="020F0502020204030204" pitchFamily="34" charset="0"/>
              </a:rPr>
              <a:t>en</a:t>
            </a:r>
            <a:r>
              <a:rPr lang="en-US" sz="1400" dirty="0">
                <a:solidFill>
                  <a:srgbClr val="000000"/>
                </a:solidFill>
                <a:cs typeface="Calibri" panose="020F0502020204030204" pitchFamily="34" charset="0"/>
              </a:rPr>
              <a:t> </a:t>
            </a:r>
            <a:r>
              <a:rPr lang="en-US" sz="1400" dirty="0" err="1">
                <a:solidFill>
                  <a:srgbClr val="000000"/>
                </a:solidFill>
                <a:cs typeface="Calibri" panose="020F0502020204030204" pitchFamily="34" charset="0"/>
              </a:rPr>
              <a:t>incluant</a:t>
            </a:r>
            <a:r>
              <a:rPr lang="en-US" sz="1400" dirty="0">
                <a:solidFill>
                  <a:srgbClr val="000000"/>
                </a:solidFill>
                <a:cs typeface="Calibri" panose="020F0502020204030204" pitchFamily="34" charset="0"/>
              </a:rPr>
              <a:t> dans la </a:t>
            </a:r>
            <a:r>
              <a:rPr lang="en-US" sz="1400" dirty="0" err="1">
                <a:solidFill>
                  <a:srgbClr val="000000"/>
                </a:solidFill>
                <a:cs typeface="Calibri" panose="020F0502020204030204" pitchFamily="34" charset="0"/>
              </a:rPr>
              <a:t>règle</a:t>
            </a:r>
            <a:r>
              <a:rPr lang="en-US" sz="1400" dirty="0">
                <a:solidFill>
                  <a:srgbClr val="000000"/>
                </a:solidFill>
                <a:cs typeface="Calibri" panose="020F0502020204030204" pitchFamily="34" charset="0"/>
              </a:rPr>
              <a:t> </a:t>
            </a:r>
            <a:r>
              <a:rPr lang="en-US" sz="1400" dirty="0" err="1">
                <a:solidFill>
                  <a:srgbClr val="000000"/>
                </a:solidFill>
                <a:cs typeface="Calibri" panose="020F0502020204030204" pitchFamily="34" charset="0"/>
              </a:rPr>
              <a:t>lorsque</a:t>
            </a:r>
            <a:r>
              <a:rPr lang="en-US" sz="1400" dirty="0">
                <a:solidFill>
                  <a:srgbClr val="000000"/>
                </a:solidFill>
                <a:cs typeface="Calibri" panose="020F0502020204030204" pitchFamily="34" charset="0"/>
              </a:rPr>
              <a:t> les </a:t>
            </a:r>
            <a:r>
              <a:rPr lang="en-US" sz="1400" dirty="0" err="1">
                <a:solidFill>
                  <a:srgbClr val="000000"/>
                </a:solidFill>
                <a:cs typeface="Calibri" panose="020F0502020204030204" pitchFamily="34" charset="0"/>
              </a:rPr>
              <a:t>organisateurs</a:t>
            </a:r>
            <a:r>
              <a:rPr lang="en-US" sz="1400" dirty="0">
                <a:solidFill>
                  <a:srgbClr val="000000"/>
                </a:solidFill>
                <a:cs typeface="Calibri" panose="020F0502020204030204" pitchFamily="34" charset="0"/>
              </a:rPr>
              <a:t> </a:t>
            </a:r>
            <a:r>
              <a:rPr lang="en-US" sz="1400" dirty="0" err="1">
                <a:solidFill>
                  <a:srgbClr val="000000"/>
                </a:solidFill>
                <a:cs typeface="Calibri" panose="020F0502020204030204" pitchFamily="34" charset="0"/>
              </a:rPr>
              <a:t>d'une</a:t>
            </a:r>
            <a:r>
              <a:rPr lang="en-US" sz="1400" dirty="0">
                <a:solidFill>
                  <a:srgbClr val="000000"/>
                </a:solidFill>
                <a:cs typeface="Calibri" panose="020F0502020204030204" pitchFamily="34" charset="0"/>
              </a:rPr>
              <a:t> </a:t>
            </a:r>
            <a:r>
              <a:rPr lang="en-US" sz="1400" dirty="0" err="1">
                <a:solidFill>
                  <a:srgbClr val="000000"/>
                </a:solidFill>
                <a:cs typeface="Calibri" panose="020F0502020204030204" pitchFamily="34" charset="0"/>
              </a:rPr>
              <a:t>certaine</a:t>
            </a:r>
            <a:r>
              <a:rPr lang="en-US" sz="1400" dirty="0">
                <a:solidFill>
                  <a:srgbClr val="000000"/>
                </a:solidFill>
                <a:cs typeface="Calibri" panose="020F0502020204030204" pitchFamily="34" charset="0"/>
              </a:rPr>
              <a:t> </a:t>
            </a:r>
            <a:r>
              <a:rPr lang="en-US" sz="1400" dirty="0" err="1">
                <a:solidFill>
                  <a:srgbClr val="000000"/>
                </a:solidFill>
                <a:cs typeface="Calibri" panose="020F0502020204030204" pitchFamily="34" charset="0"/>
              </a:rPr>
              <a:t>compétition</a:t>
            </a:r>
            <a:r>
              <a:rPr lang="en-US" sz="1400" dirty="0">
                <a:solidFill>
                  <a:srgbClr val="000000"/>
                </a:solidFill>
                <a:cs typeface="Calibri" panose="020F0502020204030204" pitchFamily="34" charset="0"/>
              </a:rPr>
              <a:t> le </a:t>
            </a:r>
            <a:r>
              <a:rPr lang="en-US" sz="1400" dirty="0" err="1">
                <a:solidFill>
                  <a:srgbClr val="000000"/>
                </a:solidFill>
                <a:cs typeface="Calibri" panose="020F0502020204030204" pitchFamily="34" charset="0"/>
              </a:rPr>
              <a:t>demandent</a:t>
            </a:r>
            <a:r>
              <a:rPr lang="en-US" sz="1400" dirty="0">
                <a:solidFill>
                  <a:srgbClr val="000000"/>
                </a:solidFill>
                <a:cs typeface="Calibri" panose="020F0502020204030204" pitchFamily="34" charset="0"/>
              </a:rPr>
              <a:t> et que </a:t>
            </a:r>
            <a:r>
              <a:rPr lang="en-US" sz="1400" dirty="0" err="1">
                <a:solidFill>
                  <a:srgbClr val="000000"/>
                </a:solidFill>
                <a:cs typeface="Calibri" panose="020F0502020204030204" pitchFamily="34" charset="0"/>
              </a:rPr>
              <a:t>cela</a:t>
            </a:r>
            <a:r>
              <a:rPr lang="en-US" sz="1400" dirty="0">
                <a:solidFill>
                  <a:srgbClr val="000000"/>
                </a:solidFill>
                <a:cs typeface="Calibri" panose="020F0502020204030204" pitchFamily="34" charset="0"/>
              </a:rPr>
              <a:t> </a:t>
            </a:r>
            <a:r>
              <a:rPr lang="en-US" sz="1400" dirty="0" err="1">
                <a:solidFill>
                  <a:srgbClr val="000000"/>
                </a:solidFill>
                <a:cs typeface="Calibri" panose="020F0502020204030204" pitchFamily="34" charset="0"/>
              </a:rPr>
              <a:t>est</a:t>
            </a:r>
            <a:r>
              <a:rPr lang="en-US" sz="1400" dirty="0">
                <a:solidFill>
                  <a:srgbClr val="000000"/>
                </a:solidFill>
                <a:cs typeface="Calibri" panose="020F0502020204030204" pitchFamily="34" charset="0"/>
              </a:rPr>
              <a:t> </a:t>
            </a:r>
            <a:r>
              <a:rPr lang="en-US" sz="1400" dirty="0" err="1">
                <a:solidFill>
                  <a:srgbClr val="000000"/>
                </a:solidFill>
                <a:cs typeface="Calibri" panose="020F0502020204030204" pitchFamily="34" charset="0"/>
              </a:rPr>
              <a:t>approuvé</a:t>
            </a:r>
            <a:r>
              <a:rPr lang="en-US" sz="1400" dirty="0">
                <a:solidFill>
                  <a:srgbClr val="000000"/>
                </a:solidFill>
                <a:cs typeface="Calibri" panose="020F0502020204030204" pitchFamily="34" charset="0"/>
              </a:rPr>
              <a:t> par la FIVB.</a:t>
            </a:r>
          </a:p>
          <a:p>
            <a:pPr marL="7938" indent="0">
              <a:buNone/>
            </a:pPr>
            <a:endParaRPr lang="en-US" sz="1400" dirty="0">
              <a:solidFill>
                <a:srgbClr val="000000"/>
              </a:solidFill>
              <a:cs typeface="Calibri" panose="020F0502020204030204" pitchFamily="34" charset="0"/>
            </a:endParaRPr>
          </a:p>
          <a:p>
            <a:pPr marL="7938" indent="0"/>
            <a:r>
              <a:rPr lang="en-US" sz="1400" dirty="0">
                <a:solidFill>
                  <a:srgbClr val="000000"/>
                </a:solidFill>
                <a:cs typeface="Calibri" panose="020F0502020204030204" pitchFamily="34" charset="0"/>
              </a:rPr>
              <a:t>Les temps </a:t>
            </a:r>
            <a:r>
              <a:rPr lang="en-US" sz="1400" dirty="0" err="1">
                <a:solidFill>
                  <a:srgbClr val="000000"/>
                </a:solidFill>
                <a:cs typeface="Calibri" panose="020F0502020204030204" pitchFamily="34" charset="0"/>
              </a:rPr>
              <a:t>morts</a:t>
            </a:r>
            <a:r>
              <a:rPr lang="en-US" sz="1400" dirty="0">
                <a:solidFill>
                  <a:srgbClr val="000000"/>
                </a:solidFill>
                <a:cs typeface="Calibri" panose="020F0502020204030204" pitchFamily="34" charset="0"/>
              </a:rPr>
              <a:t> techniques, </a:t>
            </a:r>
            <a:r>
              <a:rPr lang="en-US" sz="1400" dirty="0" err="1">
                <a:solidFill>
                  <a:srgbClr val="000000"/>
                </a:solidFill>
                <a:cs typeface="Calibri" panose="020F0502020204030204" pitchFamily="34" charset="0"/>
              </a:rPr>
              <a:t>si</a:t>
            </a:r>
            <a:r>
              <a:rPr lang="en-US" sz="1400" dirty="0">
                <a:solidFill>
                  <a:srgbClr val="000000"/>
                </a:solidFill>
                <a:cs typeface="Calibri" panose="020F0502020204030204" pitchFamily="34" charset="0"/>
              </a:rPr>
              <a:t> </a:t>
            </a:r>
            <a:r>
              <a:rPr lang="en-US" sz="1400" dirty="0" err="1">
                <a:solidFill>
                  <a:srgbClr val="000000"/>
                </a:solidFill>
                <a:cs typeface="Calibri" panose="020F0502020204030204" pitchFamily="34" charset="0"/>
              </a:rPr>
              <a:t>nécessaire</a:t>
            </a:r>
            <a:r>
              <a:rPr lang="en-US" sz="1400" dirty="0">
                <a:solidFill>
                  <a:srgbClr val="000000"/>
                </a:solidFill>
                <a:cs typeface="Calibri" panose="020F0502020204030204" pitchFamily="34" charset="0"/>
              </a:rPr>
              <a:t>, ne </a:t>
            </a:r>
            <a:r>
              <a:rPr lang="en-US" sz="1400" dirty="0" err="1">
                <a:solidFill>
                  <a:srgbClr val="000000"/>
                </a:solidFill>
                <a:cs typeface="Calibri" panose="020F0502020204030204" pitchFamily="34" charset="0"/>
              </a:rPr>
              <a:t>peuvent</a:t>
            </a:r>
            <a:r>
              <a:rPr lang="en-US" sz="1400" dirty="0">
                <a:solidFill>
                  <a:srgbClr val="000000"/>
                </a:solidFill>
                <a:cs typeface="Calibri" panose="020F0502020204030204" pitchFamily="34" charset="0"/>
              </a:rPr>
              <a:t> </a:t>
            </a:r>
            <a:r>
              <a:rPr lang="en-US" sz="1400" dirty="0" err="1">
                <a:solidFill>
                  <a:srgbClr val="000000"/>
                </a:solidFill>
                <a:cs typeface="Calibri" panose="020F0502020204030204" pitchFamily="34" charset="0"/>
              </a:rPr>
              <a:t>être</a:t>
            </a:r>
            <a:r>
              <a:rPr lang="en-US" sz="1400" dirty="0">
                <a:solidFill>
                  <a:srgbClr val="000000"/>
                </a:solidFill>
                <a:cs typeface="Calibri" panose="020F0502020204030204" pitchFamily="34" charset="0"/>
              </a:rPr>
              <a:t> </a:t>
            </a:r>
            <a:r>
              <a:rPr lang="en-US" sz="1400" dirty="0" err="1">
                <a:solidFill>
                  <a:srgbClr val="000000"/>
                </a:solidFill>
                <a:cs typeface="Calibri" panose="020F0502020204030204" pitchFamily="34" charset="0"/>
              </a:rPr>
              <a:t>inclus</a:t>
            </a:r>
            <a:r>
              <a:rPr lang="en-US" sz="1400" dirty="0">
                <a:solidFill>
                  <a:srgbClr val="000000"/>
                </a:solidFill>
                <a:cs typeface="Calibri" panose="020F0502020204030204" pitchFamily="34" charset="0"/>
              </a:rPr>
              <a:t> que dans le </a:t>
            </a:r>
            <a:r>
              <a:rPr lang="en-US" sz="1400" dirty="0" err="1">
                <a:solidFill>
                  <a:srgbClr val="000000"/>
                </a:solidFill>
                <a:cs typeface="Calibri" panose="020F0502020204030204" pitchFamily="34" charset="0"/>
              </a:rPr>
              <a:t>règlement</a:t>
            </a:r>
            <a:r>
              <a:rPr lang="en-US" sz="1400" dirty="0">
                <a:solidFill>
                  <a:srgbClr val="000000"/>
                </a:solidFill>
                <a:cs typeface="Calibri" panose="020F0502020204030204" pitchFamily="34" charset="0"/>
              </a:rPr>
              <a:t> </a:t>
            </a:r>
            <a:r>
              <a:rPr lang="en-US" sz="1400" dirty="0" err="1">
                <a:solidFill>
                  <a:srgbClr val="000000"/>
                </a:solidFill>
                <a:cs typeface="Calibri" panose="020F0502020204030204" pitchFamily="34" charset="0"/>
              </a:rPr>
              <a:t>spécifique</a:t>
            </a:r>
            <a:r>
              <a:rPr lang="en-US" sz="1400" dirty="0">
                <a:solidFill>
                  <a:srgbClr val="000000"/>
                </a:solidFill>
                <a:cs typeface="Calibri" panose="020F0502020204030204" pitchFamily="34" charset="0"/>
              </a:rPr>
              <a:t> de la </a:t>
            </a:r>
            <a:r>
              <a:rPr lang="en-US" sz="1400" dirty="0" err="1">
                <a:solidFill>
                  <a:srgbClr val="000000"/>
                </a:solidFill>
                <a:cs typeface="Calibri" panose="020F0502020204030204" pitchFamily="34" charset="0"/>
              </a:rPr>
              <a:t>compétition</a:t>
            </a:r>
            <a:r>
              <a:rPr lang="en-US" sz="1400" dirty="0">
                <a:solidFill>
                  <a:srgbClr val="000000"/>
                </a:solidFill>
                <a:cs typeface="Calibri" panose="020F0502020204030204" pitchFamily="34" charset="0"/>
              </a:rPr>
              <a:t> d'un </a:t>
            </a:r>
            <a:r>
              <a:rPr lang="en-US" sz="1400" dirty="0" err="1">
                <a:solidFill>
                  <a:srgbClr val="000000"/>
                </a:solidFill>
                <a:cs typeface="Calibri" panose="020F0502020204030204" pitchFamily="34" charset="0"/>
              </a:rPr>
              <a:t>événement</a:t>
            </a:r>
            <a:r>
              <a:rPr lang="en-US" sz="1400" dirty="0">
                <a:solidFill>
                  <a:srgbClr val="000000"/>
                </a:solidFill>
                <a:cs typeface="Calibri" panose="020F0502020204030204" pitchFamily="34" charset="0"/>
              </a:rPr>
              <a:t> </a:t>
            </a:r>
            <a:r>
              <a:rPr lang="en-US" sz="1400" dirty="0" err="1">
                <a:solidFill>
                  <a:srgbClr val="000000"/>
                </a:solidFill>
                <a:cs typeface="Calibri" panose="020F0502020204030204" pitchFamily="34" charset="0"/>
              </a:rPr>
              <a:t>donné</a:t>
            </a:r>
            <a:r>
              <a:rPr lang="en-US" sz="1400" dirty="0">
                <a:solidFill>
                  <a:srgbClr val="000000"/>
                </a:solidFill>
                <a:cs typeface="Calibri" panose="020F0502020204030204" pitchFamily="34" charset="0"/>
              </a:rPr>
              <a:t>.</a:t>
            </a:r>
          </a:p>
        </p:txBody>
      </p:sp>
    </p:spTree>
    <p:extLst>
      <p:ext uri="{BB962C8B-B14F-4D97-AF65-F5344CB8AC3E}">
        <p14:creationId xmlns:p14="http://schemas.microsoft.com/office/powerpoint/2010/main" val="1135664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C8D47D4-4871-3F4D-9D6A-40AAAA7F4C96}"/>
              </a:ext>
            </a:extLst>
          </p:cNvPr>
          <p:cNvSpPr>
            <a:spLocks noGrp="1"/>
          </p:cNvSpPr>
          <p:nvPr>
            <p:ph type="title"/>
          </p:nvPr>
        </p:nvSpPr>
        <p:spPr>
          <a:xfrm>
            <a:off x="467544" y="476672"/>
            <a:ext cx="7886700" cy="994172"/>
          </a:xfrm>
        </p:spPr>
        <p:txBody>
          <a:bodyPr/>
          <a:lstStyle/>
          <a:p>
            <a:pPr algn="ctr"/>
            <a:br>
              <a:rPr lang="sr-Latn-RS" sz="2000" i="0" u="none" strike="noStrike" baseline="0" dirty="0">
                <a:solidFill>
                  <a:srgbClr val="FF0000"/>
                </a:solidFill>
                <a:cs typeface="Calibri" panose="020F0502020204030204" pitchFamily="34" charset="0"/>
              </a:rPr>
            </a:br>
            <a:r>
              <a:rPr lang="sr-Latn-RS" sz="2000" dirty="0" err="1">
                <a:solidFill>
                  <a:srgbClr val="FF0000"/>
                </a:solidFill>
                <a:cs typeface="Calibri" panose="020F0502020204030204" pitchFamily="34" charset="0"/>
              </a:rPr>
              <a:t>Règle</a:t>
            </a:r>
            <a:r>
              <a:rPr lang="sr-Latn-RS" sz="2000" dirty="0">
                <a:solidFill>
                  <a:srgbClr val="FF0000"/>
                </a:solidFill>
                <a:cs typeface="Calibri" panose="020F0502020204030204" pitchFamily="34" charset="0"/>
              </a:rPr>
              <a:t> 14.6 </a:t>
            </a:r>
            <a:r>
              <a:rPr lang="sr-Latn-RS" sz="2000" dirty="0" err="1">
                <a:solidFill>
                  <a:srgbClr val="FF0000"/>
                </a:solidFill>
                <a:cs typeface="Calibri" panose="020F0502020204030204" pitchFamily="34" charset="0"/>
              </a:rPr>
              <a:t>Fautes</a:t>
            </a:r>
            <a:r>
              <a:rPr lang="sr-Latn-RS" sz="2000" dirty="0">
                <a:solidFill>
                  <a:srgbClr val="FF0000"/>
                </a:solidFill>
                <a:cs typeface="Calibri" panose="020F0502020204030204" pitchFamily="34" charset="0"/>
              </a:rPr>
              <a:t> de </a:t>
            </a:r>
            <a:r>
              <a:rPr lang="sr-Latn-RS" sz="2000" dirty="0" err="1">
                <a:solidFill>
                  <a:srgbClr val="FF0000"/>
                </a:solidFill>
                <a:cs typeface="Calibri" panose="020F0502020204030204" pitchFamily="34" charset="0"/>
              </a:rPr>
              <a:t>contre</a:t>
            </a:r>
            <a:endParaRPr lang="sr-Latn-RS" sz="2000" dirty="0">
              <a:solidFill>
                <a:srgbClr val="FF0000"/>
              </a:solidFill>
              <a:cs typeface="Calibri" panose="020F0502020204030204" pitchFamily="34" charset="0"/>
            </a:endParaRPr>
          </a:p>
        </p:txBody>
      </p:sp>
      <p:sp>
        <p:nvSpPr>
          <p:cNvPr id="7" name="Content Placeholder 2">
            <a:extLst>
              <a:ext uri="{FF2B5EF4-FFF2-40B4-BE49-F238E27FC236}">
                <a16:creationId xmlns:a16="http://schemas.microsoft.com/office/drawing/2014/main" id="{4AF22C16-9227-694E-ABF1-82B06644651E}"/>
              </a:ext>
            </a:extLst>
          </p:cNvPr>
          <p:cNvSpPr>
            <a:spLocks noGrp="1"/>
          </p:cNvSpPr>
          <p:nvPr>
            <p:ph idx="1"/>
          </p:nvPr>
        </p:nvSpPr>
        <p:spPr>
          <a:xfrm>
            <a:off x="628650" y="1700808"/>
            <a:ext cx="7886700" cy="3263504"/>
          </a:xfrm>
        </p:spPr>
        <p:txBody>
          <a:bodyPr>
            <a:normAutofit/>
          </a:bodyPr>
          <a:lstStyle/>
          <a:p>
            <a:pPr algn="l"/>
            <a:endParaRPr lang="sr-Latn-RS" sz="1400" b="0" i="0" u="none" strike="noStrike" baseline="0" dirty="0">
              <a:solidFill>
                <a:srgbClr val="000000"/>
              </a:solidFill>
              <a:cs typeface="Calibri" panose="020F0502020204030204" pitchFamily="34" charset="0"/>
            </a:endParaRPr>
          </a:p>
          <a:p>
            <a:pPr marR="172390" algn="l"/>
            <a:r>
              <a:rPr lang="sr-Latn-RS" sz="1400" b="1" i="0" u="none" strike="noStrike" baseline="0" dirty="0">
                <a:cs typeface="Calibri" panose="020F0502020204030204" pitchFamily="34" charset="0"/>
              </a:rPr>
              <a:t>14.6.1</a:t>
            </a:r>
            <a:endParaRPr lang="sr-Latn-RS" sz="1400" b="0" i="0" u="none" strike="noStrike" baseline="0" dirty="0">
              <a:cs typeface="Calibri" panose="020F0502020204030204" pitchFamily="34" charset="0"/>
            </a:endParaRPr>
          </a:p>
          <a:p>
            <a:pPr marR="11420"/>
            <a:r>
              <a:rPr lang="en-US" sz="1400" dirty="0">
                <a:solidFill>
                  <a:srgbClr val="FF0000"/>
                </a:solidFill>
                <a:cs typeface="Calibri" panose="020F0502020204030204" pitchFamily="34" charset="0"/>
              </a:rPr>
              <a:t>Ne pas </a:t>
            </a:r>
            <a:r>
              <a:rPr lang="en-US" sz="1400" dirty="0" err="1">
                <a:solidFill>
                  <a:srgbClr val="FF0000"/>
                </a:solidFill>
                <a:cs typeface="Calibri" panose="020F0502020204030204" pitchFamily="34" charset="0"/>
              </a:rPr>
              <a:t>considérer</a:t>
            </a:r>
            <a:r>
              <a:rPr lang="en-US" sz="1400" dirty="0">
                <a:solidFill>
                  <a:srgbClr val="FF0000"/>
                </a:solidFill>
                <a:cs typeface="Calibri" panose="020F0502020204030204" pitchFamily="34" charset="0"/>
              </a:rPr>
              <a:t> </a:t>
            </a:r>
            <a:r>
              <a:rPr lang="en-US" sz="1400" dirty="0" err="1">
                <a:solidFill>
                  <a:srgbClr val="FF0000"/>
                </a:solidFill>
                <a:cs typeface="Calibri" panose="020F0502020204030204" pitchFamily="34" charset="0"/>
              </a:rPr>
              <a:t>comme</a:t>
            </a:r>
            <a:r>
              <a:rPr lang="en-US" sz="1400" dirty="0">
                <a:solidFill>
                  <a:srgbClr val="FF0000"/>
                </a:solidFill>
                <a:cs typeface="Calibri" panose="020F0502020204030204" pitchFamily="34" charset="0"/>
              </a:rPr>
              <a:t> </a:t>
            </a:r>
            <a:r>
              <a:rPr lang="en-US" sz="1400" dirty="0" err="1">
                <a:solidFill>
                  <a:srgbClr val="FF0000"/>
                </a:solidFill>
                <a:cs typeface="Calibri" panose="020F0502020204030204" pitchFamily="34" charset="0"/>
              </a:rPr>
              <a:t>une</a:t>
            </a:r>
            <a:r>
              <a:rPr lang="en-US" sz="1400" dirty="0">
                <a:solidFill>
                  <a:srgbClr val="FF0000"/>
                </a:solidFill>
                <a:cs typeface="Calibri" panose="020F0502020204030204" pitchFamily="34" charset="0"/>
              </a:rPr>
              <a:t> </a:t>
            </a:r>
            <a:r>
              <a:rPr lang="en-US" sz="1400" dirty="0" err="1">
                <a:solidFill>
                  <a:srgbClr val="FF0000"/>
                </a:solidFill>
                <a:cs typeface="Calibri" panose="020F0502020204030204" pitchFamily="34" charset="0"/>
              </a:rPr>
              <a:t>faute</a:t>
            </a:r>
            <a:r>
              <a:rPr lang="en-US" sz="1400" dirty="0">
                <a:solidFill>
                  <a:srgbClr val="FF0000"/>
                </a:solidFill>
                <a:cs typeface="Calibri" panose="020F0502020204030204" pitchFamily="34" charset="0"/>
              </a:rPr>
              <a:t> </a:t>
            </a:r>
            <a:r>
              <a:rPr lang="en-US" sz="1400" dirty="0" err="1">
                <a:solidFill>
                  <a:srgbClr val="FF0000"/>
                </a:solidFill>
                <a:cs typeface="Calibri" panose="020F0502020204030204" pitchFamily="34" charset="0"/>
              </a:rPr>
              <a:t>si</a:t>
            </a:r>
            <a:r>
              <a:rPr lang="en-US" sz="1400" dirty="0">
                <a:solidFill>
                  <a:srgbClr val="FF0000"/>
                </a:solidFill>
                <a:cs typeface="Calibri" panose="020F0502020204030204" pitchFamily="34" charset="0"/>
              </a:rPr>
              <a:t> le </a:t>
            </a:r>
            <a:r>
              <a:rPr lang="en-US" sz="1400" dirty="0" err="1">
                <a:solidFill>
                  <a:srgbClr val="FF0000"/>
                </a:solidFill>
                <a:cs typeface="Calibri" panose="020F0502020204030204" pitchFamily="34" charset="0"/>
              </a:rPr>
              <a:t>contre</a:t>
            </a:r>
            <a:r>
              <a:rPr lang="en-US" sz="1400" dirty="0">
                <a:solidFill>
                  <a:srgbClr val="FF0000"/>
                </a:solidFill>
                <a:cs typeface="Calibri" panose="020F0502020204030204" pitchFamily="34" charset="0"/>
              </a:rPr>
              <a:t> </a:t>
            </a:r>
            <a:r>
              <a:rPr lang="en-US" sz="1400" dirty="0" err="1">
                <a:solidFill>
                  <a:srgbClr val="FF0000"/>
                </a:solidFill>
                <a:cs typeface="Calibri" panose="020F0502020204030204" pitchFamily="34" charset="0"/>
              </a:rPr>
              <a:t>touche</a:t>
            </a:r>
            <a:r>
              <a:rPr lang="en-US" sz="1400" dirty="0">
                <a:solidFill>
                  <a:srgbClr val="FF0000"/>
                </a:solidFill>
                <a:cs typeface="Calibri" panose="020F0502020204030204" pitchFamily="34" charset="0"/>
              </a:rPr>
              <a:t> la </a:t>
            </a:r>
            <a:r>
              <a:rPr lang="en-US" sz="1400" dirty="0" err="1">
                <a:solidFill>
                  <a:srgbClr val="FF0000"/>
                </a:solidFill>
                <a:cs typeface="Calibri" panose="020F0502020204030204" pitchFamily="34" charset="0"/>
              </a:rPr>
              <a:t>balle</a:t>
            </a:r>
            <a:r>
              <a:rPr lang="en-US" sz="1400" dirty="0">
                <a:solidFill>
                  <a:srgbClr val="FF0000"/>
                </a:solidFill>
                <a:cs typeface="Calibri" panose="020F0502020204030204" pitchFamily="34" charset="0"/>
              </a:rPr>
              <a:t> </a:t>
            </a:r>
            <a:r>
              <a:rPr lang="en-US" sz="1400" dirty="0" err="1">
                <a:solidFill>
                  <a:srgbClr val="FF0000"/>
                </a:solidFill>
                <a:cs typeface="Calibri" panose="020F0502020204030204" pitchFamily="34" charset="0"/>
              </a:rPr>
              <a:t>simultanément</a:t>
            </a:r>
            <a:r>
              <a:rPr lang="en-US" sz="1400" dirty="0">
                <a:solidFill>
                  <a:srgbClr val="FF0000"/>
                </a:solidFill>
                <a:cs typeface="Calibri" panose="020F0502020204030204" pitchFamily="34" charset="0"/>
              </a:rPr>
              <a:t> avec </a:t>
            </a:r>
            <a:r>
              <a:rPr lang="en-US" sz="1400" dirty="0" err="1">
                <a:solidFill>
                  <a:srgbClr val="FF0000"/>
                </a:solidFill>
                <a:cs typeface="Calibri" panose="020F0502020204030204" pitchFamily="34" charset="0"/>
              </a:rPr>
              <a:t>une</a:t>
            </a:r>
            <a:r>
              <a:rPr lang="en-US" sz="1400" dirty="0">
                <a:solidFill>
                  <a:srgbClr val="FF0000"/>
                </a:solidFill>
                <a:cs typeface="Calibri" panose="020F0502020204030204" pitchFamily="34" charset="0"/>
              </a:rPr>
              <a:t> frappe </a:t>
            </a:r>
            <a:r>
              <a:rPr lang="en-US" sz="1400" dirty="0" err="1">
                <a:solidFill>
                  <a:srgbClr val="FF0000"/>
                </a:solidFill>
                <a:cs typeface="Calibri" panose="020F0502020204030204" pitchFamily="34" charset="0"/>
              </a:rPr>
              <a:t>d'attaque</a:t>
            </a:r>
            <a:r>
              <a:rPr lang="en-US" sz="1400" dirty="0">
                <a:solidFill>
                  <a:srgbClr val="FF0000"/>
                </a:solidFill>
                <a:cs typeface="Calibri" panose="020F0502020204030204" pitchFamily="34" charset="0"/>
              </a:rPr>
              <a:t> de </a:t>
            </a:r>
            <a:r>
              <a:rPr lang="en-US" sz="1400" dirty="0" err="1">
                <a:solidFill>
                  <a:srgbClr val="FF0000"/>
                </a:solidFill>
                <a:cs typeface="Calibri" panose="020F0502020204030204" pitchFamily="34" charset="0"/>
              </a:rPr>
              <a:t>l'adversaire</a:t>
            </a:r>
            <a:r>
              <a:rPr lang="en-US" sz="1400" dirty="0">
                <a:solidFill>
                  <a:srgbClr val="FF0000"/>
                </a:solidFill>
                <a:cs typeface="Calibri" panose="020F0502020204030204" pitchFamily="34" charset="0"/>
              </a:rPr>
              <a:t>.</a:t>
            </a:r>
          </a:p>
          <a:p>
            <a:pPr marR="11420"/>
            <a:endParaRPr lang="en-US" sz="1400" dirty="0">
              <a:solidFill>
                <a:srgbClr val="FF0000"/>
              </a:solidFill>
              <a:cs typeface="Calibri" panose="020F0502020204030204" pitchFamily="34" charset="0"/>
            </a:endParaRPr>
          </a:p>
          <a:p>
            <a:pPr marR="11420"/>
            <a:r>
              <a:rPr lang="en-US" sz="1400" dirty="0">
                <a:cs typeface="Calibri" panose="020F0502020204030204" pitchFamily="34" charset="0"/>
              </a:rPr>
              <a:t>RAISON :</a:t>
            </a:r>
          </a:p>
          <a:p>
            <a:pPr marR="11420"/>
            <a:r>
              <a:rPr lang="en-US" sz="1400" dirty="0">
                <a:cs typeface="Calibri" panose="020F0502020204030204" pitchFamily="34" charset="0"/>
              </a:rPr>
              <a:t>Les contacts </a:t>
            </a:r>
            <a:r>
              <a:rPr lang="en-US" sz="1400" dirty="0" err="1">
                <a:cs typeface="Calibri" panose="020F0502020204030204" pitchFamily="34" charset="0"/>
              </a:rPr>
              <a:t>simultanés</a:t>
            </a:r>
            <a:r>
              <a:rPr lang="en-US" sz="1400" dirty="0">
                <a:cs typeface="Calibri" panose="020F0502020204030204" pitchFamily="34" charset="0"/>
              </a:rPr>
              <a:t> du </a:t>
            </a:r>
            <a:r>
              <a:rPr lang="en-US" sz="1400" dirty="0" err="1">
                <a:cs typeface="Calibri" panose="020F0502020204030204" pitchFamily="34" charset="0"/>
              </a:rPr>
              <a:t>contreur</a:t>
            </a:r>
            <a:r>
              <a:rPr lang="en-US" sz="1400" dirty="0">
                <a:cs typeface="Calibri" panose="020F0502020204030204" pitchFamily="34" charset="0"/>
              </a:rPr>
              <a:t> et de </a:t>
            </a:r>
            <a:r>
              <a:rPr lang="en-US" sz="1400" dirty="0" err="1">
                <a:cs typeface="Calibri" panose="020F0502020204030204" pitchFamily="34" charset="0"/>
              </a:rPr>
              <a:t>l'attaquant</a:t>
            </a:r>
            <a:r>
              <a:rPr lang="en-US" sz="1400" dirty="0">
                <a:cs typeface="Calibri" panose="020F0502020204030204" pitchFamily="34" charset="0"/>
              </a:rPr>
              <a:t>, du </a:t>
            </a:r>
            <a:r>
              <a:rPr lang="en-US" sz="1400" dirty="0" err="1">
                <a:cs typeface="Calibri" panose="020F0502020204030204" pitchFamily="34" charset="0"/>
              </a:rPr>
              <a:t>côté</a:t>
            </a:r>
            <a:r>
              <a:rPr lang="en-US" sz="1400" dirty="0">
                <a:cs typeface="Calibri" panose="020F0502020204030204" pitchFamily="34" charset="0"/>
              </a:rPr>
              <a:t> de </a:t>
            </a:r>
            <a:r>
              <a:rPr lang="en-US" sz="1400" dirty="0" err="1">
                <a:cs typeface="Calibri" panose="020F0502020204030204" pitchFamily="34" charset="0"/>
              </a:rPr>
              <a:t>l'attaquant</a:t>
            </a:r>
            <a:r>
              <a:rPr lang="en-US" sz="1400" dirty="0">
                <a:cs typeface="Calibri" panose="020F0502020204030204" pitchFamily="34" charset="0"/>
              </a:rPr>
              <a:t>, se </a:t>
            </a:r>
            <a:r>
              <a:rPr lang="en-US" sz="1400" dirty="0" err="1">
                <a:cs typeface="Calibri" panose="020F0502020204030204" pitchFamily="34" charset="0"/>
              </a:rPr>
              <a:t>produisent</a:t>
            </a:r>
            <a:r>
              <a:rPr lang="en-US" sz="1400" dirty="0">
                <a:cs typeface="Calibri" panose="020F0502020204030204" pitchFamily="34" charset="0"/>
              </a:rPr>
              <a:t>, </a:t>
            </a:r>
            <a:r>
              <a:rPr lang="en-US" sz="1400" dirty="0" err="1">
                <a:cs typeface="Calibri" panose="020F0502020204030204" pitchFamily="34" charset="0"/>
              </a:rPr>
              <a:t>mais</a:t>
            </a:r>
            <a:r>
              <a:rPr lang="en-US" sz="1400" dirty="0">
                <a:cs typeface="Calibri" panose="020F0502020204030204" pitchFamily="34" charset="0"/>
              </a:rPr>
              <a:t> pas </a:t>
            </a:r>
            <a:r>
              <a:rPr lang="en-US" sz="1400" dirty="0" err="1">
                <a:cs typeface="Calibri" panose="020F0502020204030204" pitchFamily="34" charset="0"/>
              </a:rPr>
              <a:t>souvent</a:t>
            </a:r>
            <a:r>
              <a:rPr lang="en-US" sz="1400" dirty="0">
                <a:cs typeface="Calibri" panose="020F0502020204030204" pitchFamily="34" charset="0"/>
              </a:rPr>
              <a:t>. </a:t>
            </a:r>
            <a:r>
              <a:rPr lang="en-US" sz="1400" dirty="0" err="1">
                <a:cs typeface="Calibri" panose="020F0502020204030204" pitchFamily="34" charset="0"/>
              </a:rPr>
              <a:t>Mais</a:t>
            </a:r>
            <a:r>
              <a:rPr lang="en-US" sz="1400" dirty="0">
                <a:cs typeface="Calibri" panose="020F0502020204030204" pitchFamily="34" charset="0"/>
              </a:rPr>
              <a:t> </a:t>
            </a:r>
            <a:r>
              <a:rPr lang="en-US" sz="1400" dirty="0" err="1">
                <a:cs typeface="Calibri" panose="020F0502020204030204" pitchFamily="34" charset="0"/>
              </a:rPr>
              <a:t>lorsque</a:t>
            </a:r>
            <a:r>
              <a:rPr lang="en-US" sz="1400" dirty="0">
                <a:cs typeface="Calibri" panose="020F0502020204030204" pitchFamily="34" charset="0"/>
              </a:rPr>
              <a:t> </a:t>
            </a:r>
            <a:r>
              <a:rPr lang="en-US" sz="1400" dirty="0" err="1">
                <a:cs typeface="Calibri" panose="020F0502020204030204" pitchFamily="34" charset="0"/>
              </a:rPr>
              <a:t>cela</a:t>
            </a:r>
            <a:r>
              <a:rPr lang="en-US" sz="1400" dirty="0">
                <a:cs typeface="Calibri" panose="020F0502020204030204" pitchFamily="34" charset="0"/>
              </a:rPr>
              <a:t> se </a:t>
            </a:r>
            <a:r>
              <a:rPr lang="en-US" sz="1400" dirty="0" err="1">
                <a:cs typeface="Calibri" panose="020F0502020204030204" pitchFamily="34" charset="0"/>
              </a:rPr>
              <a:t>produit</a:t>
            </a:r>
            <a:r>
              <a:rPr lang="en-US" sz="1400" dirty="0">
                <a:cs typeface="Calibri" panose="020F0502020204030204" pitchFamily="34" charset="0"/>
              </a:rPr>
              <a:t>, </a:t>
            </a:r>
            <a:r>
              <a:rPr lang="en-US" sz="1400" dirty="0" err="1">
                <a:cs typeface="Calibri" panose="020F0502020204030204" pitchFamily="34" charset="0"/>
              </a:rPr>
              <a:t>l'arbitre</a:t>
            </a:r>
            <a:r>
              <a:rPr lang="en-US" sz="1400" dirty="0">
                <a:cs typeface="Calibri" panose="020F0502020204030204" pitchFamily="34" charset="0"/>
              </a:rPr>
              <a:t> doit faire </a:t>
            </a:r>
            <a:r>
              <a:rPr lang="en-US" sz="1400" dirty="0" err="1">
                <a:cs typeface="Calibri" panose="020F0502020204030204" pitchFamily="34" charset="0"/>
              </a:rPr>
              <a:t>preuve</a:t>
            </a:r>
            <a:r>
              <a:rPr lang="en-US" sz="1400" dirty="0">
                <a:cs typeface="Calibri" panose="020F0502020204030204" pitchFamily="34" charset="0"/>
              </a:rPr>
              <a:t> de </a:t>
            </a:r>
            <a:r>
              <a:rPr lang="en-US" sz="1400" dirty="0" err="1">
                <a:cs typeface="Calibri" panose="020F0502020204030204" pitchFamily="34" charset="0"/>
              </a:rPr>
              <a:t>jugement</a:t>
            </a:r>
            <a:r>
              <a:rPr lang="en-US" sz="1400" dirty="0">
                <a:cs typeface="Calibri" panose="020F0502020204030204" pitchFamily="34" charset="0"/>
              </a:rPr>
              <a:t>. </a:t>
            </a:r>
          </a:p>
          <a:p>
            <a:pPr marR="11420"/>
            <a:r>
              <a:rPr lang="en-US" sz="1400" dirty="0">
                <a:cs typeface="Calibri" panose="020F0502020204030204" pitchFamily="34" charset="0"/>
              </a:rPr>
              <a:t>La modification </a:t>
            </a:r>
            <a:r>
              <a:rPr lang="en-US" sz="1400" dirty="0" err="1">
                <a:cs typeface="Calibri" panose="020F0502020204030204" pitchFamily="34" charset="0"/>
              </a:rPr>
              <a:t>proposée</a:t>
            </a:r>
            <a:r>
              <a:rPr lang="en-US" sz="1400" dirty="0">
                <a:cs typeface="Calibri" panose="020F0502020204030204" pitchFamily="34" charset="0"/>
              </a:rPr>
              <a:t> de </a:t>
            </a:r>
            <a:r>
              <a:rPr lang="en-US" sz="1400" dirty="0" err="1">
                <a:cs typeface="Calibri" panose="020F0502020204030204" pitchFamily="34" charset="0"/>
              </a:rPr>
              <a:t>cette</a:t>
            </a:r>
            <a:r>
              <a:rPr lang="en-US" sz="1400" dirty="0">
                <a:cs typeface="Calibri" panose="020F0502020204030204" pitchFamily="34" charset="0"/>
              </a:rPr>
              <a:t> </a:t>
            </a:r>
            <a:r>
              <a:rPr lang="en-US" sz="1400" dirty="0" err="1">
                <a:cs typeface="Calibri" panose="020F0502020204030204" pitchFamily="34" charset="0"/>
              </a:rPr>
              <a:t>règle</a:t>
            </a:r>
            <a:r>
              <a:rPr lang="en-US" sz="1400" dirty="0">
                <a:cs typeface="Calibri" panose="020F0502020204030204" pitchFamily="34" charset="0"/>
              </a:rPr>
              <a:t> vise </a:t>
            </a:r>
            <a:r>
              <a:rPr lang="en-US" sz="1400" dirty="0" err="1">
                <a:cs typeface="Calibri" panose="020F0502020204030204" pitchFamily="34" charset="0"/>
              </a:rPr>
              <a:t>à</a:t>
            </a:r>
            <a:r>
              <a:rPr lang="en-US" sz="1400" dirty="0">
                <a:cs typeface="Calibri" panose="020F0502020204030204" pitchFamily="34" charset="0"/>
              </a:rPr>
              <a:t> </a:t>
            </a:r>
            <a:r>
              <a:rPr lang="en-US" sz="1400" dirty="0" err="1">
                <a:cs typeface="Calibri" panose="020F0502020204030204" pitchFamily="34" charset="0"/>
              </a:rPr>
              <a:t>éviter</a:t>
            </a:r>
            <a:r>
              <a:rPr lang="en-US" sz="1400" dirty="0">
                <a:cs typeface="Calibri" panose="020F0502020204030204" pitchFamily="34" charset="0"/>
              </a:rPr>
              <a:t> </a:t>
            </a:r>
            <a:r>
              <a:rPr lang="en-US" sz="1400" dirty="0" err="1">
                <a:cs typeface="Calibri" panose="020F0502020204030204" pitchFamily="34" charset="0"/>
              </a:rPr>
              <a:t>une</a:t>
            </a:r>
            <a:r>
              <a:rPr lang="en-US" sz="1400" dirty="0">
                <a:cs typeface="Calibri" panose="020F0502020204030204" pitchFamily="34" charset="0"/>
              </a:rPr>
              <a:t> interruption inutile du </a:t>
            </a:r>
            <a:r>
              <a:rPr lang="en-US" sz="1400" dirty="0" err="1">
                <a:cs typeface="Calibri" panose="020F0502020204030204" pitchFamily="34" charset="0"/>
              </a:rPr>
              <a:t>déroulement</a:t>
            </a:r>
            <a:r>
              <a:rPr lang="en-US" sz="1400" dirty="0">
                <a:cs typeface="Calibri" panose="020F0502020204030204" pitchFamily="34" charset="0"/>
              </a:rPr>
              <a:t> du jeu et </a:t>
            </a:r>
            <a:r>
              <a:rPr lang="en-US" sz="1400" dirty="0" err="1">
                <a:cs typeface="Calibri" panose="020F0502020204030204" pitchFamily="34" charset="0"/>
              </a:rPr>
              <a:t>à</a:t>
            </a:r>
            <a:r>
              <a:rPr lang="en-US" sz="1400" dirty="0">
                <a:cs typeface="Calibri" panose="020F0502020204030204" pitchFamily="34" charset="0"/>
              </a:rPr>
              <a:t> </a:t>
            </a:r>
            <a:r>
              <a:rPr lang="en-US" sz="1400" dirty="0" err="1">
                <a:cs typeface="Calibri" panose="020F0502020204030204" pitchFamily="34" charset="0"/>
              </a:rPr>
              <a:t>permettre</a:t>
            </a:r>
            <a:r>
              <a:rPr lang="en-US" sz="1400" dirty="0">
                <a:cs typeface="Calibri" panose="020F0502020204030204" pitchFamily="34" charset="0"/>
              </a:rPr>
              <a:t> la </a:t>
            </a:r>
            <a:r>
              <a:rPr lang="en-US" sz="1400" dirty="0" err="1">
                <a:cs typeface="Calibri" panose="020F0502020204030204" pitchFamily="34" charset="0"/>
              </a:rPr>
              <a:t>continuité</a:t>
            </a:r>
            <a:r>
              <a:rPr lang="en-US" sz="1400" dirty="0">
                <a:cs typeface="Calibri" panose="020F0502020204030204" pitchFamily="34" charset="0"/>
              </a:rPr>
              <a:t> du jeu.</a:t>
            </a:r>
          </a:p>
        </p:txBody>
      </p:sp>
    </p:spTree>
    <p:extLst>
      <p:ext uri="{BB962C8B-B14F-4D97-AF65-F5344CB8AC3E}">
        <p14:creationId xmlns:p14="http://schemas.microsoft.com/office/powerpoint/2010/main" val="3320358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Zástupný objekt pre obsah 5">
            <a:extLst>
              <a:ext uri="{FF2B5EF4-FFF2-40B4-BE49-F238E27FC236}">
                <a16:creationId xmlns:a16="http://schemas.microsoft.com/office/drawing/2014/main" id="{89CBDC20-B71E-4BD8-843F-74E88DFE4F2C}"/>
              </a:ext>
            </a:extLst>
          </p:cNvPr>
          <p:cNvGraphicFramePr>
            <a:graphicFrameLocks noGrp="1"/>
          </p:cNvGraphicFramePr>
          <p:nvPr>
            <p:ph idx="1"/>
            <p:extLst>
              <p:ext uri="{D42A27DB-BD31-4B8C-83A1-F6EECF244321}">
                <p14:modId xmlns:p14="http://schemas.microsoft.com/office/powerpoint/2010/main" val="1926140689"/>
              </p:ext>
            </p:extLst>
          </p:nvPr>
        </p:nvGraphicFramePr>
        <p:xfrm>
          <a:off x="685800" y="240781"/>
          <a:ext cx="7772400" cy="2649855"/>
        </p:xfrm>
        <a:graphic>
          <a:graphicData uri="http://schemas.openxmlformats.org/drawingml/2006/table">
            <a:tbl>
              <a:tblPr/>
              <a:tblGrid>
                <a:gridCol w="931862">
                  <a:extLst>
                    <a:ext uri="{9D8B030D-6E8A-4147-A177-3AD203B41FA5}">
                      <a16:colId xmlns:a16="http://schemas.microsoft.com/office/drawing/2014/main" val="3959555573"/>
                    </a:ext>
                  </a:extLst>
                </a:gridCol>
                <a:gridCol w="4752975">
                  <a:extLst>
                    <a:ext uri="{9D8B030D-6E8A-4147-A177-3AD203B41FA5}">
                      <a16:colId xmlns:a16="http://schemas.microsoft.com/office/drawing/2014/main" val="2766337006"/>
                    </a:ext>
                  </a:extLst>
                </a:gridCol>
                <a:gridCol w="2087563">
                  <a:extLst>
                    <a:ext uri="{9D8B030D-6E8A-4147-A177-3AD203B41FA5}">
                      <a16:colId xmlns:a16="http://schemas.microsoft.com/office/drawing/2014/main" val="2914818659"/>
                    </a:ext>
                  </a:extLst>
                </a:gridCol>
              </a:tblGrid>
              <a:tr h="371475">
                <a:tc>
                  <a:txBody>
                    <a:bodyPr/>
                    <a:lstStyle>
                      <a:lvl1pPr marL="3333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33338" marR="0" lvl="0" indent="0" algn="l" defTabSz="914400" rtl="0" eaLnBrk="1" fontAlgn="base" latinLnBrk="0" hangingPunct="1">
                        <a:lnSpc>
                          <a:spcPct val="100000"/>
                        </a:lnSpc>
                        <a:spcBef>
                          <a:spcPct val="0"/>
                        </a:spcBef>
                        <a:spcAft>
                          <a:spcPct val="0"/>
                        </a:spcAft>
                        <a:buClrTx/>
                        <a:buSzTx/>
                        <a:buFontTx/>
                        <a:buNone/>
                        <a:tabLst/>
                      </a:pPr>
                      <a:r>
                        <a:rPr kumimoji="0" lang="sk-SK" altLang="sk-SK" sz="14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Règle</a:t>
                      </a:r>
                      <a:endParaRPr kumimoji="0" lang="sk-SK" altLang="sk-SK"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5238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52388" marR="0" lvl="0" indent="0" algn="just" defTabSz="914400" rtl="0" eaLnBrk="1" fontAlgn="base" latinLnBrk="0" hangingPunct="1">
                        <a:lnSpc>
                          <a:spcPct val="100000"/>
                        </a:lnSpc>
                        <a:spcBef>
                          <a:spcPct val="0"/>
                        </a:spcBef>
                        <a:spcAft>
                          <a:spcPct val="0"/>
                        </a:spcAft>
                        <a:buClrTx/>
                        <a:buSzTx/>
                        <a:buFontTx/>
                        <a:buNone/>
                        <a:tabLst/>
                      </a:pPr>
                      <a:r>
                        <a:rPr kumimoji="0" lang="sk-SK"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Texte </a:t>
                      </a:r>
                      <a:r>
                        <a:rPr kumimoji="0" lang="sk-SK" altLang="sk-SK" sz="1400" b="1"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règle</a:t>
                      </a:r>
                      <a:r>
                        <a:rPr kumimoji="0" lang="sk-SK"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 2021-24</a:t>
                      </a:r>
                      <a:endParaRPr kumimoji="0" lang="sk-SK" altLang="sk-SK"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5238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52388" marR="0" lvl="0" indent="0" algn="l" defTabSz="914400" rtl="0" eaLnBrk="1" fontAlgn="base" latinLnBrk="0" hangingPunct="1">
                        <a:lnSpc>
                          <a:spcPct val="100000"/>
                        </a:lnSpc>
                        <a:spcBef>
                          <a:spcPct val="0"/>
                        </a:spcBef>
                        <a:spcAft>
                          <a:spcPct val="0"/>
                        </a:spcAft>
                        <a:buClrTx/>
                        <a:buSzTx/>
                        <a:buFontTx/>
                        <a:buNone/>
                        <a:tabLst/>
                      </a:pPr>
                      <a:r>
                        <a:rPr kumimoji="0" lang="sk-SK"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Type de </a:t>
                      </a:r>
                      <a:r>
                        <a:rPr kumimoji="0" lang="sk-SK" altLang="sk-SK" sz="1400" b="1"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modification</a:t>
                      </a:r>
                      <a:endParaRPr kumimoji="0" lang="sk-SK" altLang="sk-SK"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575397975"/>
                  </a:ext>
                </a:extLst>
              </a:tr>
              <a:tr h="371475">
                <a:tc>
                  <a:txBody>
                    <a:bodyPr/>
                    <a:lstStyle/>
                    <a:p>
                      <a:pPr marL="34290">
                        <a:spcAft>
                          <a:spcPts val="0"/>
                        </a:spcAft>
                      </a:pPr>
                      <a:r>
                        <a:rPr lang="sk-SK" sz="1800" dirty="0">
                          <a:effectLst/>
                          <a:latin typeface="Calibri" panose="020F0502020204030204" pitchFamily="34" charset="0"/>
                          <a:ea typeface="Calibri" panose="020F0502020204030204" pitchFamily="34" charset="0"/>
                          <a:cs typeface="Calibri" panose="020F0502020204030204" pitchFamily="34" charset="0"/>
                        </a:rPr>
                        <a:t>14.3</a:t>
                      </a:r>
                      <a:endParaRPr lang="sk-SK"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36195" marB="361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53340" marR="53975" algn="just">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CONTRE DANS L'ESPACE DE L'ADVERSAIRE</a:t>
                      </a:r>
                    </a:p>
                    <a:p>
                      <a:pPr marL="53340" marR="53975" algn="just">
                        <a:spcAft>
                          <a:spcPts val="0"/>
                        </a:spcAft>
                      </a:pPr>
                      <a:r>
                        <a:rPr lang="en-US" sz="1400" b="1" dirty="0" err="1">
                          <a:effectLst/>
                          <a:latin typeface="Calibri" panose="020F0502020204030204" pitchFamily="34" charset="0"/>
                          <a:ea typeface="Calibri" panose="020F0502020204030204" pitchFamily="34" charset="0"/>
                          <a:cs typeface="Calibri" panose="020F0502020204030204" pitchFamily="34" charset="0"/>
                        </a:rPr>
                        <a:t>En</a:t>
                      </a:r>
                      <a:r>
                        <a:rPr lang="en-US" sz="1400" b="1" dirty="0">
                          <a:effectLst/>
                          <a:latin typeface="Calibri" panose="020F0502020204030204" pitchFamily="34" charset="0"/>
                          <a:ea typeface="Calibri" panose="020F0502020204030204" pitchFamily="34" charset="0"/>
                          <a:cs typeface="Calibri" panose="020F0502020204030204" pitchFamily="34" charset="0"/>
                        </a:rPr>
                        <a:t> </a:t>
                      </a:r>
                      <a:r>
                        <a:rPr lang="en-US" sz="1400" b="1" dirty="0" err="1">
                          <a:effectLst/>
                          <a:latin typeface="Calibri" panose="020F0502020204030204" pitchFamily="34" charset="0"/>
                          <a:ea typeface="Calibri" panose="020F0502020204030204" pitchFamily="34" charset="0"/>
                          <a:cs typeface="Calibri" panose="020F0502020204030204" pitchFamily="34" charset="0"/>
                        </a:rPr>
                        <a:t>contrant</a:t>
                      </a:r>
                      <a:r>
                        <a:rPr lang="en-US" sz="1400" b="1" dirty="0">
                          <a:effectLst/>
                          <a:latin typeface="Calibri" panose="020F0502020204030204" pitchFamily="34" charset="0"/>
                          <a:ea typeface="Calibri" panose="020F0502020204030204" pitchFamily="34" charset="0"/>
                          <a:cs typeface="Calibri" panose="020F0502020204030204" pitchFamily="34" charset="0"/>
                        </a:rPr>
                        <a:t>, le </a:t>
                      </a:r>
                      <a:r>
                        <a:rPr lang="en-US" sz="1400" b="1" dirty="0" err="1">
                          <a:effectLst/>
                          <a:latin typeface="Calibri" panose="020F0502020204030204" pitchFamily="34" charset="0"/>
                          <a:ea typeface="Calibri" panose="020F0502020204030204" pitchFamily="34" charset="0"/>
                          <a:cs typeface="Calibri" panose="020F0502020204030204" pitchFamily="34" charset="0"/>
                        </a:rPr>
                        <a:t>joueur</a:t>
                      </a:r>
                      <a:r>
                        <a:rPr lang="en-US" sz="1400" b="1" dirty="0">
                          <a:effectLst/>
                          <a:latin typeface="Calibri" panose="020F0502020204030204" pitchFamily="34" charset="0"/>
                          <a:ea typeface="Calibri" panose="020F0502020204030204" pitchFamily="34" charset="0"/>
                          <a:cs typeface="Calibri" panose="020F0502020204030204" pitchFamily="34" charset="0"/>
                        </a:rPr>
                        <a:t> </a:t>
                      </a:r>
                      <a:r>
                        <a:rPr lang="en-US" sz="1400" b="1" dirty="0" err="1">
                          <a:effectLst/>
                          <a:latin typeface="Calibri" panose="020F0502020204030204" pitchFamily="34" charset="0"/>
                          <a:ea typeface="Calibri" panose="020F0502020204030204" pitchFamily="34" charset="0"/>
                          <a:cs typeface="Calibri" panose="020F0502020204030204" pitchFamily="34" charset="0"/>
                        </a:rPr>
                        <a:t>peut</a:t>
                      </a:r>
                      <a:r>
                        <a:rPr lang="en-US" sz="1400" b="1" dirty="0">
                          <a:effectLst/>
                          <a:latin typeface="Calibri" panose="020F0502020204030204" pitchFamily="34" charset="0"/>
                          <a:ea typeface="Calibri" panose="020F0502020204030204" pitchFamily="34" charset="0"/>
                          <a:cs typeface="Calibri" panose="020F0502020204030204" pitchFamily="34" charset="0"/>
                        </a:rPr>
                        <a:t> placer </a:t>
                      </a:r>
                      <a:r>
                        <a:rPr lang="en-US" sz="1400" b="1" dirty="0" err="1">
                          <a:effectLst/>
                          <a:latin typeface="Calibri" panose="020F0502020204030204" pitchFamily="34" charset="0"/>
                          <a:ea typeface="Calibri" panose="020F0502020204030204" pitchFamily="34" charset="0"/>
                          <a:cs typeface="Calibri" panose="020F0502020204030204" pitchFamily="34" charset="0"/>
                        </a:rPr>
                        <a:t>ses</a:t>
                      </a:r>
                      <a:r>
                        <a:rPr lang="en-US" sz="1400" b="1" dirty="0">
                          <a:effectLst/>
                          <a:latin typeface="Calibri" panose="020F0502020204030204" pitchFamily="34" charset="0"/>
                          <a:ea typeface="Calibri" panose="020F0502020204030204" pitchFamily="34" charset="0"/>
                          <a:cs typeface="Calibri" panose="020F0502020204030204" pitchFamily="34" charset="0"/>
                        </a:rPr>
                        <a:t> mains et </a:t>
                      </a:r>
                      <a:r>
                        <a:rPr lang="en-US" sz="1400" b="1" dirty="0" err="1">
                          <a:effectLst/>
                          <a:latin typeface="Calibri" panose="020F0502020204030204" pitchFamily="34" charset="0"/>
                          <a:ea typeface="Calibri" panose="020F0502020204030204" pitchFamily="34" charset="0"/>
                          <a:cs typeface="Calibri" panose="020F0502020204030204" pitchFamily="34" charset="0"/>
                        </a:rPr>
                        <a:t>ses</a:t>
                      </a:r>
                      <a:r>
                        <a:rPr lang="en-US" sz="1400" b="1" dirty="0">
                          <a:effectLst/>
                          <a:latin typeface="Calibri" panose="020F0502020204030204" pitchFamily="34" charset="0"/>
                          <a:ea typeface="Calibri" panose="020F0502020204030204" pitchFamily="34" charset="0"/>
                          <a:cs typeface="Calibri" panose="020F0502020204030204" pitchFamily="34" charset="0"/>
                        </a:rPr>
                        <a:t> bras au-</a:t>
                      </a:r>
                      <a:r>
                        <a:rPr lang="en-US" sz="1400" b="1" dirty="0" err="1">
                          <a:effectLst/>
                          <a:latin typeface="Calibri" panose="020F0502020204030204" pitchFamily="34" charset="0"/>
                          <a:ea typeface="Calibri" panose="020F0502020204030204" pitchFamily="34" charset="0"/>
                          <a:cs typeface="Calibri" panose="020F0502020204030204" pitchFamily="34" charset="0"/>
                        </a:rPr>
                        <a:t>delà</a:t>
                      </a:r>
                      <a:r>
                        <a:rPr lang="en-US" sz="1400" b="1" dirty="0">
                          <a:effectLst/>
                          <a:latin typeface="Calibri" panose="020F0502020204030204" pitchFamily="34" charset="0"/>
                          <a:ea typeface="Calibri" panose="020F0502020204030204" pitchFamily="34" charset="0"/>
                          <a:cs typeface="Calibri" panose="020F0502020204030204" pitchFamily="34" charset="0"/>
                        </a:rPr>
                        <a:t> du filet, </a:t>
                      </a:r>
                      <a:r>
                        <a:rPr lang="en-US" sz="1400" b="1" dirty="0" err="1">
                          <a:effectLst/>
                          <a:latin typeface="Calibri" panose="020F0502020204030204" pitchFamily="34" charset="0"/>
                          <a:ea typeface="Calibri" panose="020F0502020204030204" pitchFamily="34" charset="0"/>
                          <a:cs typeface="Calibri" panose="020F0502020204030204" pitchFamily="34" charset="0"/>
                        </a:rPr>
                        <a:t>à</a:t>
                      </a:r>
                      <a:r>
                        <a:rPr lang="en-US" sz="1400" b="1" dirty="0">
                          <a:effectLst/>
                          <a:latin typeface="Calibri" panose="020F0502020204030204" pitchFamily="34" charset="0"/>
                          <a:ea typeface="Calibri" panose="020F0502020204030204" pitchFamily="34" charset="0"/>
                          <a:cs typeface="Calibri" panose="020F0502020204030204" pitchFamily="34" charset="0"/>
                        </a:rPr>
                        <a:t> condition que </a:t>
                      </a:r>
                      <a:r>
                        <a:rPr lang="en-US" sz="1400" b="1" dirty="0" err="1">
                          <a:effectLst/>
                          <a:latin typeface="Calibri" panose="020F0502020204030204" pitchFamily="34" charset="0"/>
                          <a:ea typeface="Calibri" panose="020F0502020204030204" pitchFamily="34" charset="0"/>
                          <a:cs typeface="Calibri" panose="020F0502020204030204" pitchFamily="34" charset="0"/>
                        </a:rPr>
                        <a:t>cette</a:t>
                      </a:r>
                      <a:r>
                        <a:rPr lang="en-US" sz="1400" b="1" dirty="0">
                          <a:effectLst/>
                          <a:latin typeface="Calibri" panose="020F0502020204030204" pitchFamily="34" charset="0"/>
                          <a:ea typeface="Calibri" panose="020F0502020204030204" pitchFamily="34" charset="0"/>
                          <a:cs typeface="Calibri" panose="020F0502020204030204" pitchFamily="34" charset="0"/>
                        </a:rPr>
                        <a:t> action </a:t>
                      </a:r>
                      <a:r>
                        <a:rPr lang="en-US" sz="1400" b="1" dirty="0" err="1">
                          <a:effectLst/>
                          <a:latin typeface="Calibri" panose="020F0502020204030204" pitchFamily="34" charset="0"/>
                          <a:ea typeface="Calibri" panose="020F0502020204030204" pitchFamily="34" charset="0"/>
                          <a:cs typeface="Calibri" panose="020F0502020204030204" pitchFamily="34" charset="0"/>
                        </a:rPr>
                        <a:t>n'interfère</a:t>
                      </a:r>
                      <a:r>
                        <a:rPr lang="en-US" sz="1400" b="1" dirty="0">
                          <a:effectLst/>
                          <a:latin typeface="Calibri" panose="020F0502020204030204" pitchFamily="34" charset="0"/>
                          <a:ea typeface="Calibri" panose="020F0502020204030204" pitchFamily="34" charset="0"/>
                          <a:cs typeface="Calibri" panose="020F0502020204030204" pitchFamily="34" charset="0"/>
                        </a:rPr>
                        <a:t> pas avec le jeu de </a:t>
                      </a:r>
                      <a:r>
                        <a:rPr lang="en-US" sz="1400" b="1" dirty="0" err="1">
                          <a:effectLst/>
                          <a:latin typeface="Calibri" panose="020F0502020204030204" pitchFamily="34" charset="0"/>
                          <a:ea typeface="Calibri" panose="020F0502020204030204" pitchFamily="34" charset="0"/>
                          <a:cs typeface="Calibri" panose="020F0502020204030204" pitchFamily="34" charset="0"/>
                        </a:rPr>
                        <a:t>l'adversaire</a:t>
                      </a:r>
                      <a:r>
                        <a:rPr lang="en-US" sz="1400" b="1" dirty="0">
                          <a:effectLst/>
                          <a:latin typeface="Calibri" panose="020F0502020204030204" pitchFamily="34" charset="0"/>
                          <a:ea typeface="Calibri" panose="020F0502020204030204" pitchFamily="34" charset="0"/>
                          <a:cs typeface="Calibri" panose="020F0502020204030204" pitchFamily="34" charset="0"/>
                        </a:rPr>
                        <a:t>. </a:t>
                      </a:r>
                      <a:r>
                        <a:rPr lang="en-US" sz="1400" b="1" dirty="0" err="1">
                          <a:effectLst/>
                          <a:latin typeface="Calibri" panose="020F0502020204030204" pitchFamily="34" charset="0"/>
                          <a:ea typeface="Calibri" panose="020F0502020204030204" pitchFamily="34" charset="0"/>
                          <a:cs typeface="Calibri" panose="020F0502020204030204" pitchFamily="34" charset="0"/>
                        </a:rPr>
                        <a:t>Ainsi</a:t>
                      </a:r>
                      <a:r>
                        <a:rPr lang="en-US" sz="1400" b="1" dirty="0">
                          <a:effectLst/>
                          <a:latin typeface="Calibri" panose="020F0502020204030204" pitchFamily="34" charset="0"/>
                          <a:ea typeface="Calibri" panose="020F0502020204030204" pitchFamily="34" charset="0"/>
                          <a:cs typeface="Calibri" panose="020F0502020204030204" pitchFamily="34" charset="0"/>
                        </a:rPr>
                        <a:t>, il </a:t>
                      </a:r>
                      <a:r>
                        <a:rPr lang="en-US" sz="1400" b="1" dirty="0" err="1">
                          <a:effectLst/>
                          <a:latin typeface="Calibri" panose="020F0502020204030204" pitchFamily="34" charset="0"/>
                          <a:ea typeface="Calibri" panose="020F0502020204030204" pitchFamily="34" charset="0"/>
                          <a:cs typeface="Calibri" panose="020F0502020204030204" pitchFamily="34" charset="0"/>
                        </a:rPr>
                        <a:t>n'est</a:t>
                      </a:r>
                      <a:r>
                        <a:rPr lang="en-US" sz="1400" b="1" dirty="0">
                          <a:effectLst/>
                          <a:latin typeface="Calibri" panose="020F0502020204030204" pitchFamily="34" charset="0"/>
                          <a:ea typeface="Calibri" panose="020F0502020204030204" pitchFamily="34" charset="0"/>
                          <a:cs typeface="Calibri" panose="020F0502020204030204" pitchFamily="34" charset="0"/>
                        </a:rPr>
                        <a:t> pas </a:t>
                      </a:r>
                      <a:r>
                        <a:rPr lang="en-US" sz="1400" b="1" dirty="0" err="1">
                          <a:effectLst/>
                          <a:latin typeface="Calibri" panose="020F0502020204030204" pitchFamily="34" charset="0"/>
                          <a:ea typeface="Calibri" panose="020F0502020204030204" pitchFamily="34" charset="0"/>
                          <a:cs typeface="Calibri" panose="020F0502020204030204" pitchFamily="34" charset="0"/>
                        </a:rPr>
                        <a:t>permis</a:t>
                      </a:r>
                      <a:r>
                        <a:rPr lang="en-US" sz="1400" b="1" dirty="0">
                          <a:effectLst/>
                          <a:latin typeface="Calibri" panose="020F0502020204030204" pitchFamily="34" charset="0"/>
                          <a:ea typeface="Calibri" panose="020F0502020204030204" pitchFamily="34" charset="0"/>
                          <a:cs typeface="Calibri" panose="020F0502020204030204" pitchFamily="34" charset="0"/>
                        </a:rPr>
                        <a:t> de toucher le </a:t>
                      </a:r>
                      <a:r>
                        <a:rPr lang="en-US" sz="1400" b="1" dirty="0" err="1">
                          <a:effectLst/>
                          <a:latin typeface="Calibri" panose="020F0502020204030204" pitchFamily="34" charset="0"/>
                          <a:ea typeface="Calibri" panose="020F0502020204030204" pitchFamily="34" charset="0"/>
                          <a:cs typeface="Calibri" panose="020F0502020204030204" pitchFamily="34" charset="0"/>
                        </a:rPr>
                        <a:t>ballon</a:t>
                      </a:r>
                      <a:r>
                        <a:rPr lang="en-US" sz="1400" b="1" dirty="0">
                          <a:effectLst/>
                          <a:latin typeface="Calibri" panose="020F0502020204030204" pitchFamily="34" charset="0"/>
                          <a:ea typeface="Calibri" panose="020F0502020204030204" pitchFamily="34" charset="0"/>
                          <a:cs typeface="Calibri" panose="020F0502020204030204" pitchFamily="34" charset="0"/>
                        </a:rPr>
                        <a:t> au-</a:t>
                      </a:r>
                      <a:r>
                        <a:rPr lang="en-US" sz="1400" b="1" dirty="0" err="1">
                          <a:effectLst/>
                          <a:latin typeface="Calibri" panose="020F0502020204030204" pitchFamily="34" charset="0"/>
                          <a:ea typeface="Calibri" panose="020F0502020204030204" pitchFamily="34" charset="0"/>
                          <a:cs typeface="Calibri" panose="020F0502020204030204" pitchFamily="34" charset="0"/>
                        </a:rPr>
                        <a:t>delà</a:t>
                      </a:r>
                      <a:r>
                        <a:rPr lang="en-US" sz="1400" b="1" dirty="0">
                          <a:effectLst/>
                          <a:latin typeface="Calibri" panose="020F0502020204030204" pitchFamily="34" charset="0"/>
                          <a:ea typeface="Calibri" panose="020F0502020204030204" pitchFamily="34" charset="0"/>
                          <a:cs typeface="Calibri" panose="020F0502020204030204" pitchFamily="34" charset="0"/>
                        </a:rPr>
                        <a:t> du filet </a:t>
                      </a:r>
                      <a:r>
                        <a:rPr lang="en-US" sz="1400" b="1" dirty="0" err="1">
                          <a:effectLst/>
                          <a:latin typeface="Calibri" panose="020F0502020204030204" pitchFamily="34" charset="0"/>
                          <a:ea typeface="Calibri" panose="020F0502020204030204" pitchFamily="34" charset="0"/>
                          <a:cs typeface="Calibri" panose="020F0502020204030204" pitchFamily="34" charset="0"/>
                        </a:rPr>
                        <a:t>avant</a:t>
                      </a:r>
                      <a:r>
                        <a:rPr lang="en-US" sz="1400" b="1" dirty="0">
                          <a:effectLst/>
                          <a:latin typeface="Calibri" panose="020F0502020204030204" pitchFamily="34" charset="0"/>
                          <a:ea typeface="Calibri" panose="020F0502020204030204" pitchFamily="34" charset="0"/>
                          <a:cs typeface="Calibri" panose="020F0502020204030204" pitchFamily="34" charset="0"/>
                        </a:rPr>
                        <a:t> que </a:t>
                      </a:r>
                      <a:r>
                        <a:rPr lang="en-US" sz="1400" b="1" dirty="0" err="1">
                          <a:effectLst/>
                          <a:latin typeface="Calibri" panose="020F0502020204030204" pitchFamily="34" charset="0"/>
                          <a:ea typeface="Calibri" panose="020F0502020204030204" pitchFamily="34" charset="0"/>
                          <a:cs typeface="Calibri" panose="020F0502020204030204" pitchFamily="34" charset="0"/>
                        </a:rPr>
                        <a:t>l'adversaire</a:t>
                      </a:r>
                      <a:r>
                        <a:rPr lang="en-US" sz="1400" b="1" dirty="0">
                          <a:effectLst/>
                          <a:latin typeface="Calibri" panose="020F0502020204030204" pitchFamily="34" charset="0"/>
                          <a:ea typeface="Calibri" panose="020F0502020204030204" pitchFamily="34" charset="0"/>
                          <a:cs typeface="Calibri" panose="020F0502020204030204" pitchFamily="34" charset="0"/>
                        </a:rPr>
                        <a:t> </a:t>
                      </a:r>
                      <a:r>
                        <a:rPr lang="en-US" sz="1400" b="1" dirty="0" err="1">
                          <a:effectLst/>
                          <a:latin typeface="Calibri" panose="020F0502020204030204" pitchFamily="34" charset="0"/>
                          <a:ea typeface="Calibri" panose="020F0502020204030204" pitchFamily="34" charset="0"/>
                          <a:cs typeface="Calibri" panose="020F0502020204030204" pitchFamily="34" charset="0"/>
                        </a:rPr>
                        <a:t>n'ait</a:t>
                      </a:r>
                      <a:r>
                        <a:rPr lang="en-US" sz="1400" b="1" dirty="0">
                          <a:effectLst/>
                          <a:latin typeface="Calibri" panose="020F0502020204030204" pitchFamily="34" charset="0"/>
                          <a:ea typeface="Calibri" panose="020F0502020204030204" pitchFamily="34" charset="0"/>
                          <a:cs typeface="Calibri" panose="020F0502020204030204" pitchFamily="34" charset="0"/>
                        </a:rPr>
                        <a:t> </a:t>
                      </a:r>
                      <a:r>
                        <a:rPr lang="en-US" sz="1400" b="1" dirty="0" err="1">
                          <a:effectLst/>
                          <a:latin typeface="Calibri" panose="020F0502020204030204" pitchFamily="34" charset="0"/>
                          <a:ea typeface="Calibri" panose="020F0502020204030204" pitchFamily="34" charset="0"/>
                          <a:cs typeface="Calibri" panose="020F0502020204030204" pitchFamily="34" charset="0"/>
                        </a:rPr>
                        <a:t>exécuté</a:t>
                      </a:r>
                      <a:r>
                        <a:rPr lang="en-US" sz="1400" b="1" dirty="0">
                          <a:effectLst/>
                          <a:latin typeface="Calibri" panose="020F0502020204030204" pitchFamily="34" charset="0"/>
                          <a:ea typeface="Calibri" panose="020F0502020204030204" pitchFamily="34" charset="0"/>
                          <a:cs typeface="Calibri" panose="020F0502020204030204" pitchFamily="34" charset="0"/>
                        </a:rPr>
                        <a:t> </a:t>
                      </a:r>
                      <a:r>
                        <a:rPr lang="en-US" sz="1400" b="1" dirty="0" err="1">
                          <a:effectLst/>
                          <a:latin typeface="Calibri" panose="020F0502020204030204" pitchFamily="34" charset="0"/>
                          <a:ea typeface="Calibri" panose="020F0502020204030204" pitchFamily="34" charset="0"/>
                          <a:cs typeface="Calibri" panose="020F0502020204030204" pitchFamily="34" charset="0"/>
                        </a:rPr>
                        <a:t>une</a:t>
                      </a:r>
                      <a:r>
                        <a:rPr lang="en-US" sz="1400" b="1" dirty="0">
                          <a:effectLst/>
                          <a:latin typeface="Calibri" panose="020F0502020204030204" pitchFamily="34" charset="0"/>
                          <a:ea typeface="Calibri" panose="020F0502020204030204" pitchFamily="34" charset="0"/>
                          <a:cs typeface="Calibri" panose="020F0502020204030204" pitchFamily="34" charset="0"/>
                        </a:rPr>
                        <a:t> frappe </a:t>
                      </a:r>
                      <a:r>
                        <a:rPr lang="en-US" sz="1400" b="1" dirty="0" err="1">
                          <a:effectLst/>
                          <a:latin typeface="Calibri" panose="020F0502020204030204" pitchFamily="34" charset="0"/>
                          <a:ea typeface="Calibri" panose="020F0502020204030204" pitchFamily="34" charset="0"/>
                          <a:cs typeface="Calibri" panose="020F0502020204030204" pitchFamily="34" charset="0"/>
                        </a:rPr>
                        <a:t>d'attaque</a:t>
                      </a:r>
                      <a:r>
                        <a:rPr lang="en-US" sz="1400" b="1" dirty="0">
                          <a:effectLst/>
                          <a:latin typeface="Calibri" panose="020F0502020204030204" pitchFamily="34" charset="0"/>
                          <a:ea typeface="Calibri" panose="020F0502020204030204" pitchFamily="34" charset="0"/>
                          <a:cs typeface="Calibri" panose="020F0502020204030204" pitchFamily="34" charset="0"/>
                        </a:rPr>
                        <a:t>.</a:t>
                      </a:r>
                    </a:p>
                  </a:txBody>
                  <a:tcPr marL="36195" marR="36195" marT="36195" marB="361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53340" marR="53340">
                        <a:spcAft>
                          <a:spcPts val="0"/>
                        </a:spcAft>
                      </a:pPr>
                      <a:r>
                        <a:rPr lang="en-US" sz="14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Impact de la modification de la </a:t>
                      </a:r>
                      <a:r>
                        <a:rPr lang="en-US" sz="14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règle</a:t>
                      </a:r>
                      <a:r>
                        <a:rPr lang="en-US" sz="14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14.6.1</a:t>
                      </a:r>
                    </a:p>
                  </a:txBody>
                  <a:tcPr marL="36195" marR="36195" marT="36195" marB="361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598400645"/>
                  </a:ext>
                </a:extLst>
              </a:tr>
              <a:tr h="371475">
                <a:tc>
                  <a:txBody>
                    <a:bodyPr/>
                    <a:lstStyle/>
                    <a:p>
                      <a:pPr marL="34290">
                        <a:spcAft>
                          <a:spcPts val="0"/>
                        </a:spcAft>
                      </a:pPr>
                      <a:r>
                        <a:rPr lang="sk-SK" sz="1800">
                          <a:effectLst/>
                          <a:latin typeface="Calibri" panose="020F0502020204030204" pitchFamily="34" charset="0"/>
                          <a:ea typeface="Calibri" panose="020F0502020204030204" pitchFamily="34" charset="0"/>
                          <a:cs typeface="Calibri" panose="020F0502020204030204" pitchFamily="34" charset="0"/>
                        </a:rPr>
                        <a:t>14.6.1</a:t>
                      </a:r>
                      <a:endParaRPr lang="sk-SK" sz="18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36195" marB="361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53340" marR="53975" algn="just">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Le </a:t>
                      </a:r>
                      <a:r>
                        <a:rPr lang="en-US" sz="1600" dirty="0" err="1">
                          <a:effectLst/>
                          <a:latin typeface="Calibri" panose="020F0502020204030204" pitchFamily="34" charset="0"/>
                          <a:ea typeface="Calibri" panose="020F0502020204030204" pitchFamily="34" charset="0"/>
                          <a:cs typeface="Calibri" panose="020F0502020204030204" pitchFamily="34" charset="0"/>
                        </a:rPr>
                        <a:t>contreur</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touche</a:t>
                      </a:r>
                      <a:r>
                        <a:rPr lang="en-US" sz="1600" dirty="0">
                          <a:effectLst/>
                          <a:latin typeface="Calibri" panose="020F0502020204030204" pitchFamily="34" charset="0"/>
                          <a:ea typeface="Calibri" panose="020F0502020204030204" pitchFamily="34" charset="0"/>
                          <a:cs typeface="Calibri" panose="020F0502020204030204" pitchFamily="34" charset="0"/>
                        </a:rPr>
                        <a:t> le </a:t>
                      </a:r>
                      <a:r>
                        <a:rPr lang="en-US" sz="1600" dirty="0" err="1">
                          <a:effectLst/>
                          <a:latin typeface="Calibri" panose="020F0502020204030204" pitchFamily="34" charset="0"/>
                          <a:ea typeface="Calibri" panose="020F0502020204030204" pitchFamily="34" charset="0"/>
                          <a:cs typeface="Calibri" panose="020F0502020204030204" pitchFamily="34" charset="0"/>
                        </a:rPr>
                        <a:t>ballon</a:t>
                      </a:r>
                      <a:r>
                        <a:rPr lang="en-US" sz="1600" dirty="0">
                          <a:effectLst/>
                          <a:latin typeface="Calibri" panose="020F0502020204030204" pitchFamily="34" charset="0"/>
                          <a:ea typeface="Calibri" panose="020F0502020204030204" pitchFamily="34" charset="0"/>
                          <a:cs typeface="Calibri" panose="020F0502020204030204" pitchFamily="34" charset="0"/>
                        </a:rPr>
                        <a:t> dans </a:t>
                      </a:r>
                      <a:r>
                        <a:rPr lang="en-US" sz="1600" dirty="0" err="1">
                          <a:effectLst/>
                          <a:latin typeface="Calibri" panose="020F0502020204030204" pitchFamily="34" charset="0"/>
                          <a:ea typeface="Calibri" panose="020F0502020204030204" pitchFamily="34" charset="0"/>
                          <a:cs typeface="Calibri" panose="020F0502020204030204" pitchFamily="34" charset="0"/>
                        </a:rPr>
                        <a:t>l'espace</a:t>
                      </a:r>
                      <a:r>
                        <a:rPr lang="en-US" sz="1600" dirty="0">
                          <a:effectLst/>
                          <a:latin typeface="Calibri" panose="020F0502020204030204" pitchFamily="34" charset="0"/>
                          <a:ea typeface="Calibri" panose="020F0502020204030204" pitchFamily="34" charset="0"/>
                          <a:cs typeface="Calibri" panose="020F0502020204030204" pitchFamily="34" charset="0"/>
                        </a:rPr>
                        <a:t> de </a:t>
                      </a:r>
                      <a:r>
                        <a:rPr lang="en-US" sz="1600" dirty="0" err="1">
                          <a:effectLst/>
                          <a:latin typeface="Calibri" panose="020F0502020204030204" pitchFamily="34" charset="0"/>
                          <a:ea typeface="Calibri" panose="020F0502020204030204" pitchFamily="34" charset="0"/>
                          <a:cs typeface="Calibri" panose="020F0502020204030204" pitchFamily="34" charset="0"/>
                        </a:rPr>
                        <a:t>l’ADVERSAIRE</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avant</a:t>
                      </a:r>
                      <a:r>
                        <a:rPr lang="en-US" sz="1600" dirty="0">
                          <a:effectLst/>
                          <a:latin typeface="Calibri" panose="020F0502020204030204" pitchFamily="34" charset="0"/>
                          <a:ea typeface="Calibri" panose="020F0502020204030204" pitchFamily="34" charset="0"/>
                          <a:cs typeface="Calibri" panose="020F0502020204030204" pitchFamily="34" charset="0"/>
                        </a:rPr>
                        <a:t> la frappe </a:t>
                      </a:r>
                      <a:r>
                        <a:rPr lang="en-US" sz="1600" dirty="0" err="1">
                          <a:effectLst/>
                          <a:latin typeface="Calibri" panose="020F0502020204030204" pitchFamily="34" charset="0"/>
                          <a:ea typeface="Calibri" panose="020F0502020204030204" pitchFamily="34" charset="0"/>
                          <a:cs typeface="Calibri" panose="020F0502020204030204" pitchFamily="34" charset="0"/>
                        </a:rPr>
                        <a:t>d'attaque</a:t>
                      </a:r>
                      <a:r>
                        <a:rPr lang="en-US" sz="1600" dirty="0">
                          <a:effectLst/>
                          <a:latin typeface="Calibri" panose="020F0502020204030204" pitchFamily="34" charset="0"/>
                          <a:ea typeface="Calibri" panose="020F0502020204030204" pitchFamily="34" charset="0"/>
                          <a:cs typeface="Calibri" panose="020F0502020204030204" pitchFamily="34" charset="0"/>
                        </a:rPr>
                        <a:t> de </a:t>
                      </a:r>
                      <a:r>
                        <a:rPr lang="en-US" sz="1600" dirty="0" err="1">
                          <a:effectLst/>
                          <a:latin typeface="Calibri" panose="020F0502020204030204" pitchFamily="34" charset="0"/>
                          <a:ea typeface="Calibri" panose="020F0502020204030204" pitchFamily="34" charset="0"/>
                          <a:cs typeface="Calibri" panose="020F0502020204030204" pitchFamily="34" charset="0"/>
                        </a:rPr>
                        <a:t>l'adversaire</a:t>
                      </a:r>
                      <a:r>
                        <a:rPr lang="en-US" sz="1600" dirty="0">
                          <a:effectLst/>
                          <a:latin typeface="Calibri" panose="020F0502020204030204" pitchFamily="34" charset="0"/>
                          <a:ea typeface="Calibri" panose="020F0502020204030204" pitchFamily="34" charset="0"/>
                          <a:cs typeface="Calibri" panose="020F0502020204030204" pitchFamily="34" charset="0"/>
                        </a:rPr>
                        <a:t>. </a:t>
                      </a:r>
                    </a:p>
                  </a:txBody>
                  <a:tcPr marL="36195" marR="36195" marT="36195" marB="361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53340" marR="53340">
                        <a:spcAft>
                          <a:spcPts val="0"/>
                        </a:spcAft>
                      </a:pPr>
                      <a:r>
                        <a:rPr lang="en-US" sz="1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Modification de la </a:t>
                      </a:r>
                      <a:r>
                        <a:rPr lang="en-US" sz="1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règle</a:t>
                      </a:r>
                      <a:endParaRPr lang="en-US" sz="1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53340" marR="53340">
                        <a:spcAft>
                          <a:spcPts val="0"/>
                        </a:spcAft>
                      </a:pPr>
                      <a:r>
                        <a:rPr lang="en-US" sz="1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(pour </a:t>
                      </a:r>
                      <a:r>
                        <a:rPr lang="en-US" sz="1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éviter</a:t>
                      </a:r>
                      <a:r>
                        <a:rPr lang="en-US" sz="1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1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toute</a:t>
                      </a:r>
                      <a:r>
                        <a:rPr lang="en-US" sz="1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interruption inutile du </a:t>
                      </a:r>
                      <a:r>
                        <a:rPr lang="en-US" sz="1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déroulement</a:t>
                      </a:r>
                      <a:r>
                        <a:rPr lang="en-US" sz="1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du jeu)</a:t>
                      </a:r>
                    </a:p>
                  </a:txBody>
                  <a:tcPr marL="36195" marR="36195" marT="36195" marB="361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423069323"/>
                  </a:ext>
                </a:extLst>
              </a:tr>
            </a:tbl>
          </a:graphicData>
        </a:graphic>
      </p:graphicFrame>
      <p:grpSp>
        <p:nvGrpSpPr>
          <p:cNvPr id="7" name="Skupina 6">
            <a:extLst>
              <a:ext uri="{FF2B5EF4-FFF2-40B4-BE49-F238E27FC236}">
                <a16:creationId xmlns:a16="http://schemas.microsoft.com/office/drawing/2014/main" id="{C9E54319-19D2-46A5-9F19-5E1657F1192C}"/>
              </a:ext>
            </a:extLst>
          </p:cNvPr>
          <p:cNvGrpSpPr/>
          <p:nvPr/>
        </p:nvGrpSpPr>
        <p:grpSpPr>
          <a:xfrm>
            <a:off x="5663877" y="3762087"/>
            <a:ext cx="1368152" cy="2969896"/>
            <a:chOff x="9753369" y="3476437"/>
            <a:chExt cx="1567800" cy="3212303"/>
          </a:xfrm>
        </p:grpSpPr>
        <p:sp>
          <p:nvSpPr>
            <p:cNvPr id="8" name="Obdĺžnik 39">
              <a:extLst>
                <a:ext uri="{FF2B5EF4-FFF2-40B4-BE49-F238E27FC236}">
                  <a16:creationId xmlns:a16="http://schemas.microsoft.com/office/drawing/2014/main" id="{34A8DA9E-CAF5-4E20-80D3-D217BF6280EE}"/>
                </a:ext>
              </a:extLst>
            </p:cNvPr>
            <p:cNvSpPr/>
            <p:nvPr/>
          </p:nvSpPr>
          <p:spPr>
            <a:xfrm>
              <a:off x="9753369" y="3476437"/>
              <a:ext cx="1567800" cy="321230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9" name="Obrázok 26">
              <a:extLst>
                <a:ext uri="{FF2B5EF4-FFF2-40B4-BE49-F238E27FC236}">
                  <a16:creationId xmlns:a16="http://schemas.microsoft.com/office/drawing/2014/main" id="{F677040F-6B90-48C3-9041-144C9367D331}"/>
                </a:ext>
              </a:extLst>
            </p:cNvPr>
            <p:cNvPicPr>
              <a:picLocks noChangeAspect="1"/>
            </p:cNvPicPr>
            <p:nvPr/>
          </p:nvPicPr>
          <p:blipFill>
            <a:blip r:embed="rId2"/>
            <a:stretch>
              <a:fillRect/>
            </a:stretch>
          </p:blipFill>
          <p:spPr>
            <a:xfrm>
              <a:off x="9968856" y="3571326"/>
              <a:ext cx="1153874" cy="934542"/>
            </a:xfrm>
            <a:prstGeom prst="rect">
              <a:avLst/>
            </a:prstGeom>
          </p:spPr>
        </p:pic>
        <p:pic>
          <p:nvPicPr>
            <p:cNvPr id="10" name="Obrázok 32">
              <a:extLst>
                <a:ext uri="{FF2B5EF4-FFF2-40B4-BE49-F238E27FC236}">
                  <a16:creationId xmlns:a16="http://schemas.microsoft.com/office/drawing/2014/main" id="{595292C9-4E42-4B43-9E82-489AF070D822}"/>
                </a:ext>
              </a:extLst>
            </p:cNvPr>
            <p:cNvPicPr>
              <a:picLocks noChangeAspect="1"/>
            </p:cNvPicPr>
            <p:nvPr/>
          </p:nvPicPr>
          <p:blipFill>
            <a:blip r:embed="rId3"/>
            <a:stretch>
              <a:fillRect/>
            </a:stretch>
          </p:blipFill>
          <p:spPr>
            <a:xfrm>
              <a:off x="10020731" y="4676979"/>
              <a:ext cx="1093476" cy="934541"/>
            </a:xfrm>
            <a:prstGeom prst="rect">
              <a:avLst/>
            </a:prstGeom>
          </p:spPr>
        </p:pic>
        <p:pic>
          <p:nvPicPr>
            <p:cNvPr id="11" name="Obrázok 38">
              <a:extLst>
                <a:ext uri="{FF2B5EF4-FFF2-40B4-BE49-F238E27FC236}">
                  <a16:creationId xmlns:a16="http://schemas.microsoft.com/office/drawing/2014/main" id="{1288A2E5-2E86-4660-8F5F-063C941A483A}"/>
                </a:ext>
              </a:extLst>
            </p:cNvPr>
            <p:cNvPicPr>
              <a:picLocks noChangeAspect="1"/>
            </p:cNvPicPr>
            <p:nvPr/>
          </p:nvPicPr>
          <p:blipFill>
            <a:blip r:embed="rId4"/>
            <a:stretch>
              <a:fillRect/>
            </a:stretch>
          </p:blipFill>
          <p:spPr>
            <a:xfrm>
              <a:off x="9960332" y="5697810"/>
              <a:ext cx="1153875" cy="942554"/>
            </a:xfrm>
            <a:prstGeom prst="rect">
              <a:avLst/>
            </a:prstGeom>
          </p:spPr>
        </p:pic>
      </p:grpSp>
      <p:grpSp>
        <p:nvGrpSpPr>
          <p:cNvPr id="12" name="Skupina 11">
            <a:extLst>
              <a:ext uri="{FF2B5EF4-FFF2-40B4-BE49-F238E27FC236}">
                <a16:creationId xmlns:a16="http://schemas.microsoft.com/office/drawing/2014/main" id="{9C45A19C-04AC-4AB0-B8C8-832356A2B372}"/>
              </a:ext>
            </a:extLst>
          </p:cNvPr>
          <p:cNvGrpSpPr/>
          <p:nvPr/>
        </p:nvGrpSpPr>
        <p:grpSpPr>
          <a:xfrm>
            <a:off x="2812217" y="3762086"/>
            <a:ext cx="1368152" cy="2969896"/>
            <a:chOff x="10092052" y="2634583"/>
            <a:chExt cx="1751162" cy="3485072"/>
          </a:xfrm>
        </p:grpSpPr>
        <p:sp>
          <p:nvSpPr>
            <p:cNvPr id="13" name="Obdĺžnik 12">
              <a:extLst>
                <a:ext uri="{FF2B5EF4-FFF2-40B4-BE49-F238E27FC236}">
                  <a16:creationId xmlns:a16="http://schemas.microsoft.com/office/drawing/2014/main" id="{12F495FE-FE68-4237-9A69-340F713C3CB5}"/>
                </a:ext>
              </a:extLst>
            </p:cNvPr>
            <p:cNvSpPr/>
            <p:nvPr/>
          </p:nvSpPr>
          <p:spPr>
            <a:xfrm>
              <a:off x="10092052" y="2634583"/>
              <a:ext cx="1751162" cy="3485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4" name="Obrázok 13">
              <a:extLst>
                <a:ext uri="{FF2B5EF4-FFF2-40B4-BE49-F238E27FC236}">
                  <a16:creationId xmlns:a16="http://schemas.microsoft.com/office/drawing/2014/main" id="{724D02CE-6BEF-44C8-9429-0019E79E8037}"/>
                </a:ext>
              </a:extLst>
            </p:cNvPr>
            <p:cNvPicPr>
              <a:picLocks noChangeAspect="1"/>
            </p:cNvPicPr>
            <p:nvPr/>
          </p:nvPicPr>
          <p:blipFill>
            <a:blip r:embed="rId5"/>
            <a:stretch>
              <a:fillRect/>
            </a:stretch>
          </p:blipFill>
          <p:spPr>
            <a:xfrm>
              <a:off x="10362109" y="2806531"/>
              <a:ext cx="1157982" cy="992052"/>
            </a:xfrm>
            <a:prstGeom prst="rect">
              <a:avLst/>
            </a:prstGeom>
          </p:spPr>
        </p:pic>
        <p:pic>
          <p:nvPicPr>
            <p:cNvPr id="15" name="Obrázok 14">
              <a:extLst>
                <a:ext uri="{FF2B5EF4-FFF2-40B4-BE49-F238E27FC236}">
                  <a16:creationId xmlns:a16="http://schemas.microsoft.com/office/drawing/2014/main" id="{C6584ECC-50BD-4D07-94FD-8AD1C31C9C89}"/>
                </a:ext>
              </a:extLst>
            </p:cNvPr>
            <p:cNvPicPr>
              <a:picLocks noChangeAspect="1"/>
            </p:cNvPicPr>
            <p:nvPr/>
          </p:nvPicPr>
          <p:blipFill>
            <a:blip r:embed="rId6"/>
            <a:stretch>
              <a:fillRect/>
            </a:stretch>
          </p:blipFill>
          <p:spPr>
            <a:xfrm>
              <a:off x="10375343" y="3855383"/>
              <a:ext cx="1216370" cy="1090283"/>
            </a:xfrm>
            <a:prstGeom prst="rect">
              <a:avLst/>
            </a:prstGeom>
          </p:spPr>
        </p:pic>
        <p:pic>
          <p:nvPicPr>
            <p:cNvPr id="16" name="Obrázok 15">
              <a:extLst>
                <a:ext uri="{FF2B5EF4-FFF2-40B4-BE49-F238E27FC236}">
                  <a16:creationId xmlns:a16="http://schemas.microsoft.com/office/drawing/2014/main" id="{1C745030-5B48-4CC2-A6AB-60FACA009F76}"/>
                </a:ext>
              </a:extLst>
            </p:cNvPr>
            <p:cNvPicPr>
              <a:picLocks noChangeAspect="1"/>
            </p:cNvPicPr>
            <p:nvPr/>
          </p:nvPicPr>
          <p:blipFill>
            <a:blip r:embed="rId7"/>
            <a:stretch>
              <a:fillRect/>
            </a:stretch>
          </p:blipFill>
          <p:spPr>
            <a:xfrm>
              <a:off x="10409716" y="5015075"/>
              <a:ext cx="1093314" cy="979636"/>
            </a:xfrm>
            <a:prstGeom prst="rect">
              <a:avLst/>
            </a:prstGeom>
          </p:spPr>
        </p:pic>
      </p:grpSp>
      <p:grpSp>
        <p:nvGrpSpPr>
          <p:cNvPr id="32" name="Skupina 31">
            <a:extLst>
              <a:ext uri="{FF2B5EF4-FFF2-40B4-BE49-F238E27FC236}">
                <a16:creationId xmlns:a16="http://schemas.microsoft.com/office/drawing/2014/main" id="{8F228621-6369-4418-9BEF-97F272121D6C}"/>
              </a:ext>
            </a:extLst>
          </p:cNvPr>
          <p:cNvGrpSpPr/>
          <p:nvPr/>
        </p:nvGrpSpPr>
        <p:grpSpPr>
          <a:xfrm>
            <a:off x="4237499" y="3762086"/>
            <a:ext cx="1360125" cy="2969896"/>
            <a:chOff x="9419508" y="3267498"/>
            <a:chExt cx="1567800" cy="3385330"/>
          </a:xfrm>
        </p:grpSpPr>
        <p:sp>
          <p:nvSpPr>
            <p:cNvPr id="33" name="Obdĺžnik 39">
              <a:extLst>
                <a:ext uri="{FF2B5EF4-FFF2-40B4-BE49-F238E27FC236}">
                  <a16:creationId xmlns:a16="http://schemas.microsoft.com/office/drawing/2014/main" id="{131DE5FE-75B6-44A6-86DC-9D7B3C6F3BA6}"/>
                </a:ext>
              </a:extLst>
            </p:cNvPr>
            <p:cNvSpPr/>
            <p:nvPr/>
          </p:nvSpPr>
          <p:spPr>
            <a:xfrm>
              <a:off x="9419508" y="3267498"/>
              <a:ext cx="1567800" cy="33853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34" name="Obrázok 2">
              <a:extLst>
                <a:ext uri="{FF2B5EF4-FFF2-40B4-BE49-F238E27FC236}">
                  <a16:creationId xmlns:a16="http://schemas.microsoft.com/office/drawing/2014/main" id="{B5A49A79-EBD2-4223-9D26-19F423744FC7}"/>
                </a:ext>
              </a:extLst>
            </p:cNvPr>
            <p:cNvPicPr>
              <a:picLocks noChangeAspect="1"/>
            </p:cNvPicPr>
            <p:nvPr/>
          </p:nvPicPr>
          <p:blipFill>
            <a:blip r:embed="rId8"/>
            <a:stretch>
              <a:fillRect/>
            </a:stretch>
          </p:blipFill>
          <p:spPr>
            <a:xfrm>
              <a:off x="9682920" y="3355477"/>
              <a:ext cx="1057841" cy="1028760"/>
            </a:xfrm>
            <a:prstGeom prst="rect">
              <a:avLst/>
            </a:prstGeom>
          </p:spPr>
        </p:pic>
        <p:pic>
          <p:nvPicPr>
            <p:cNvPr id="35" name="Obrázok 3">
              <a:extLst>
                <a:ext uri="{FF2B5EF4-FFF2-40B4-BE49-F238E27FC236}">
                  <a16:creationId xmlns:a16="http://schemas.microsoft.com/office/drawing/2014/main" id="{0CB70180-94DB-4EEF-8A03-B8B9C5E7B1EC}"/>
                </a:ext>
              </a:extLst>
            </p:cNvPr>
            <p:cNvPicPr>
              <a:picLocks noChangeAspect="1"/>
            </p:cNvPicPr>
            <p:nvPr/>
          </p:nvPicPr>
          <p:blipFill>
            <a:blip r:embed="rId9"/>
            <a:stretch>
              <a:fillRect/>
            </a:stretch>
          </p:blipFill>
          <p:spPr>
            <a:xfrm>
              <a:off x="9674488" y="4492248"/>
              <a:ext cx="1057841" cy="1061451"/>
            </a:xfrm>
            <a:prstGeom prst="rect">
              <a:avLst/>
            </a:prstGeom>
          </p:spPr>
        </p:pic>
        <p:pic>
          <p:nvPicPr>
            <p:cNvPr id="36" name="Obrázok 25">
              <a:extLst>
                <a:ext uri="{FF2B5EF4-FFF2-40B4-BE49-F238E27FC236}">
                  <a16:creationId xmlns:a16="http://schemas.microsoft.com/office/drawing/2014/main" id="{92FD6C9D-9E04-45E5-ACE2-576E224CDF3A}"/>
                </a:ext>
              </a:extLst>
            </p:cNvPr>
            <p:cNvPicPr>
              <a:picLocks noChangeAspect="1"/>
            </p:cNvPicPr>
            <p:nvPr/>
          </p:nvPicPr>
          <p:blipFill>
            <a:blip r:embed="rId10"/>
            <a:stretch>
              <a:fillRect/>
            </a:stretch>
          </p:blipFill>
          <p:spPr>
            <a:xfrm>
              <a:off x="9703906" y="5605892"/>
              <a:ext cx="979342" cy="982684"/>
            </a:xfrm>
            <a:prstGeom prst="rect">
              <a:avLst/>
            </a:prstGeom>
          </p:spPr>
        </p:pic>
      </p:grpSp>
      <p:pic>
        <p:nvPicPr>
          <p:cNvPr id="3" name="Grafický objekt 2" descr="Otvorená dlaň">
            <a:extLst>
              <a:ext uri="{FF2B5EF4-FFF2-40B4-BE49-F238E27FC236}">
                <a16:creationId xmlns:a16="http://schemas.microsoft.com/office/drawing/2014/main" id="{6DD3A60E-8FB5-437F-BC47-01E8F20568D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6200000">
            <a:off x="1522926" y="4090843"/>
            <a:ext cx="914400" cy="914400"/>
          </a:xfrm>
          <a:prstGeom prst="rect">
            <a:avLst/>
          </a:prstGeom>
        </p:spPr>
      </p:pic>
      <p:pic>
        <p:nvPicPr>
          <p:cNvPr id="38" name="Grafický objekt 37" descr="Otvorená dlaň">
            <a:extLst>
              <a:ext uri="{FF2B5EF4-FFF2-40B4-BE49-F238E27FC236}">
                <a16:creationId xmlns:a16="http://schemas.microsoft.com/office/drawing/2014/main" id="{F3EA4945-710A-4187-8EB3-E4F8E600F21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5400000" flipH="1">
            <a:off x="467544" y="4090843"/>
            <a:ext cx="914400" cy="914400"/>
          </a:xfrm>
          <a:prstGeom prst="rect">
            <a:avLst/>
          </a:prstGeom>
        </p:spPr>
      </p:pic>
      <p:sp>
        <p:nvSpPr>
          <p:cNvPr id="4" name="BlokTextu 3">
            <a:extLst>
              <a:ext uri="{FF2B5EF4-FFF2-40B4-BE49-F238E27FC236}">
                <a16:creationId xmlns:a16="http://schemas.microsoft.com/office/drawing/2014/main" id="{15FFD3D7-A3D2-4C49-95CA-180CE01512F7}"/>
              </a:ext>
            </a:extLst>
          </p:cNvPr>
          <p:cNvSpPr txBox="1"/>
          <p:nvPr/>
        </p:nvSpPr>
        <p:spPr>
          <a:xfrm>
            <a:off x="323527" y="5037215"/>
            <a:ext cx="1127249" cy="646331"/>
          </a:xfrm>
          <a:prstGeom prst="rect">
            <a:avLst/>
          </a:prstGeom>
          <a:noFill/>
        </p:spPr>
        <p:txBody>
          <a:bodyPr wrap="square" rtlCol="0">
            <a:spAutoFit/>
          </a:bodyPr>
          <a:lstStyle/>
          <a:p>
            <a:pPr algn="ctr"/>
            <a:r>
              <a:rPr lang="sk-SK" sz="1800" b="1" dirty="0" err="1">
                <a:solidFill>
                  <a:srgbClr val="0070C0"/>
                </a:solidFill>
                <a:latin typeface="Calibri" panose="020F0502020204030204" pitchFamily="34" charset="0"/>
                <a:cs typeface="Calibri" panose="020F0502020204030204" pitchFamily="34" charset="0"/>
              </a:rPr>
              <a:t>Joueur</a:t>
            </a:r>
            <a:r>
              <a:rPr lang="sk-SK" sz="1800" b="1" dirty="0">
                <a:solidFill>
                  <a:srgbClr val="0070C0"/>
                </a:solidFill>
                <a:latin typeface="Calibri" panose="020F0502020204030204" pitchFamily="34" charset="0"/>
                <a:cs typeface="Calibri" panose="020F0502020204030204" pitchFamily="34" charset="0"/>
              </a:rPr>
              <a:t> </a:t>
            </a:r>
            <a:r>
              <a:rPr lang="sk-SK" sz="1800" b="1" dirty="0" err="1">
                <a:solidFill>
                  <a:srgbClr val="0070C0"/>
                </a:solidFill>
                <a:latin typeface="Calibri" panose="020F0502020204030204" pitchFamily="34" charset="0"/>
                <a:cs typeface="Calibri" panose="020F0502020204030204" pitchFamily="34" charset="0"/>
              </a:rPr>
              <a:t>attaquant</a:t>
            </a:r>
            <a:endParaRPr lang="sk-SK" sz="1800" b="1" dirty="0">
              <a:solidFill>
                <a:srgbClr val="0070C0"/>
              </a:solidFill>
              <a:latin typeface="Calibri" panose="020F0502020204030204" pitchFamily="34" charset="0"/>
              <a:cs typeface="Calibri" panose="020F0502020204030204" pitchFamily="34" charset="0"/>
            </a:endParaRPr>
          </a:p>
        </p:txBody>
      </p:sp>
      <p:sp>
        <p:nvSpPr>
          <p:cNvPr id="40" name="BlokTextu 39">
            <a:extLst>
              <a:ext uri="{FF2B5EF4-FFF2-40B4-BE49-F238E27FC236}">
                <a16:creationId xmlns:a16="http://schemas.microsoft.com/office/drawing/2014/main" id="{E713E2DB-934F-4CF6-827C-6125FC76F389}"/>
              </a:ext>
            </a:extLst>
          </p:cNvPr>
          <p:cNvSpPr txBox="1"/>
          <p:nvPr/>
        </p:nvSpPr>
        <p:spPr>
          <a:xfrm>
            <a:off x="1520809" y="5037214"/>
            <a:ext cx="1094914" cy="646331"/>
          </a:xfrm>
          <a:prstGeom prst="rect">
            <a:avLst/>
          </a:prstGeom>
          <a:noFill/>
        </p:spPr>
        <p:txBody>
          <a:bodyPr wrap="square" rtlCol="0">
            <a:spAutoFit/>
          </a:bodyPr>
          <a:lstStyle/>
          <a:p>
            <a:pPr algn="ctr"/>
            <a:r>
              <a:rPr lang="sk-SK" sz="1800" b="1" dirty="0" err="1">
                <a:solidFill>
                  <a:srgbClr val="FF0000"/>
                </a:solidFill>
                <a:latin typeface="Calibri" panose="020F0502020204030204" pitchFamily="34" charset="0"/>
                <a:cs typeface="Calibri" panose="020F0502020204030204" pitchFamily="34" charset="0"/>
              </a:rPr>
              <a:t>Joueur</a:t>
            </a:r>
            <a:r>
              <a:rPr lang="sk-SK" sz="1800" b="1" dirty="0">
                <a:solidFill>
                  <a:srgbClr val="FF0000"/>
                </a:solidFill>
                <a:latin typeface="Calibri" panose="020F0502020204030204" pitchFamily="34" charset="0"/>
                <a:cs typeface="Calibri" panose="020F0502020204030204" pitchFamily="34" charset="0"/>
              </a:rPr>
              <a:t> </a:t>
            </a:r>
            <a:r>
              <a:rPr lang="sk-SK" sz="1800" b="1" dirty="0" err="1">
                <a:solidFill>
                  <a:srgbClr val="FF0000"/>
                </a:solidFill>
                <a:latin typeface="Calibri" panose="020F0502020204030204" pitchFamily="34" charset="0"/>
                <a:cs typeface="Calibri" panose="020F0502020204030204" pitchFamily="34" charset="0"/>
              </a:rPr>
              <a:t>contreur</a:t>
            </a:r>
            <a:endParaRPr lang="sk-SK" sz="1800" b="1" dirty="0">
              <a:solidFill>
                <a:srgbClr val="FF0000"/>
              </a:solidFill>
              <a:latin typeface="Calibri" panose="020F0502020204030204" pitchFamily="34" charset="0"/>
              <a:cs typeface="Calibri" panose="020F0502020204030204" pitchFamily="34" charset="0"/>
            </a:endParaRPr>
          </a:p>
        </p:txBody>
      </p:sp>
      <p:cxnSp>
        <p:nvCxnSpPr>
          <p:cNvPr id="39" name="Rovná spojnica 38">
            <a:extLst>
              <a:ext uri="{FF2B5EF4-FFF2-40B4-BE49-F238E27FC236}">
                <a16:creationId xmlns:a16="http://schemas.microsoft.com/office/drawing/2014/main" id="{4BEE6400-B68A-4D6E-BBE6-32E91310536D}"/>
              </a:ext>
            </a:extLst>
          </p:cNvPr>
          <p:cNvCxnSpPr/>
          <p:nvPr/>
        </p:nvCxnSpPr>
        <p:spPr>
          <a:xfrm>
            <a:off x="2812217" y="4760155"/>
            <a:ext cx="42198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Rovná spojnica 42">
            <a:extLst>
              <a:ext uri="{FF2B5EF4-FFF2-40B4-BE49-F238E27FC236}">
                <a16:creationId xmlns:a16="http://schemas.microsoft.com/office/drawing/2014/main" id="{A543378A-8AE3-43A8-A8F7-341717CE4D0F}"/>
              </a:ext>
            </a:extLst>
          </p:cNvPr>
          <p:cNvCxnSpPr/>
          <p:nvPr/>
        </p:nvCxnSpPr>
        <p:spPr>
          <a:xfrm>
            <a:off x="2812217" y="5767734"/>
            <a:ext cx="4219812" cy="0"/>
          </a:xfrm>
          <a:prstGeom prst="line">
            <a:avLst/>
          </a:prstGeom>
        </p:spPr>
        <p:style>
          <a:lnRef idx="1">
            <a:schemeClr val="accent1"/>
          </a:lnRef>
          <a:fillRef idx="0">
            <a:schemeClr val="accent1"/>
          </a:fillRef>
          <a:effectRef idx="0">
            <a:schemeClr val="accent1"/>
          </a:effectRef>
          <a:fontRef idx="minor">
            <a:schemeClr val="tx1"/>
          </a:fontRef>
        </p:style>
      </p:cxnSp>
      <p:pic>
        <p:nvPicPr>
          <p:cNvPr id="44" name="Grafický objekt 2" descr="Znak začiarknutia">
            <a:extLst>
              <a:ext uri="{FF2B5EF4-FFF2-40B4-BE49-F238E27FC236}">
                <a16:creationId xmlns:a16="http://schemas.microsoft.com/office/drawing/2014/main" id="{33D88D90-BFEB-4478-85B8-73B5FF695B7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842191" y="4414365"/>
            <a:ext cx="273774" cy="327419"/>
          </a:xfrm>
          <a:prstGeom prst="rect">
            <a:avLst/>
          </a:prstGeom>
        </p:spPr>
      </p:pic>
      <p:pic>
        <p:nvPicPr>
          <p:cNvPr id="45" name="Grafický objekt 54" descr="Zavrieť">
            <a:extLst>
              <a:ext uri="{FF2B5EF4-FFF2-40B4-BE49-F238E27FC236}">
                <a16:creationId xmlns:a16="http://schemas.microsoft.com/office/drawing/2014/main" id="{45D5AC76-6438-4BF5-BC62-F1D05A1CC28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781219" y="6301651"/>
            <a:ext cx="361796" cy="360799"/>
          </a:xfrm>
          <a:prstGeom prst="rect">
            <a:avLst/>
          </a:prstGeom>
        </p:spPr>
      </p:pic>
      <p:pic>
        <p:nvPicPr>
          <p:cNvPr id="46" name="Grafický objekt 2" descr="Znak začiarknutia">
            <a:extLst>
              <a:ext uri="{FF2B5EF4-FFF2-40B4-BE49-F238E27FC236}">
                <a16:creationId xmlns:a16="http://schemas.microsoft.com/office/drawing/2014/main" id="{37B03E0B-BAE8-4FC5-A150-F406C856007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847375" y="5437766"/>
            <a:ext cx="273774" cy="327419"/>
          </a:xfrm>
          <a:prstGeom prst="rect">
            <a:avLst/>
          </a:prstGeom>
        </p:spPr>
      </p:pic>
      <p:pic>
        <p:nvPicPr>
          <p:cNvPr id="47" name="Grafický objekt 2" descr="Znak začiarknutia">
            <a:extLst>
              <a:ext uri="{FF2B5EF4-FFF2-40B4-BE49-F238E27FC236}">
                <a16:creationId xmlns:a16="http://schemas.microsoft.com/office/drawing/2014/main" id="{BA214D65-A8DE-4402-8079-C0604105361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53817" y="4429353"/>
            <a:ext cx="273774" cy="327419"/>
          </a:xfrm>
          <a:prstGeom prst="rect">
            <a:avLst/>
          </a:prstGeom>
        </p:spPr>
      </p:pic>
      <p:pic>
        <p:nvPicPr>
          <p:cNvPr id="48" name="Grafický objekt 54" descr="Zavrieť">
            <a:extLst>
              <a:ext uri="{FF2B5EF4-FFF2-40B4-BE49-F238E27FC236}">
                <a16:creationId xmlns:a16="http://schemas.microsoft.com/office/drawing/2014/main" id="{F0AB4D57-A700-48A1-B949-889AF70C227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636451" y="6314816"/>
            <a:ext cx="361796" cy="360799"/>
          </a:xfrm>
          <a:prstGeom prst="rect">
            <a:avLst/>
          </a:prstGeom>
        </p:spPr>
      </p:pic>
      <p:pic>
        <p:nvPicPr>
          <p:cNvPr id="49" name="Grafický objekt 54" descr="Zavrieť">
            <a:extLst>
              <a:ext uri="{FF2B5EF4-FFF2-40B4-BE49-F238E27FC236}">
                <a16:creationId xmlns:a16="http://schemas.microsoft.com/office/drawing/2014/main" id="{4DF5A380-A432-47BC-9F6C-70743C694FD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195523" y="6301650"/>
            <a:ext cx="361796" cy="360799"/>
          </a:xfrm>
          <a:prstGeom prst="rect">
            <a:avLst/>
          </a:prstGeom>
        </p:spPr>
      </p:pic>
      <p:pic>
        <p:nvPicPr>
          <p:cNvPr id="50" name="Grafický objekt 2" descr="Znak začiarknutia">
            <a:extLst>
              <a:ext uri="{FF2B5EF4-FFF2-40B4-BE49-F238E27FC236}">
                <a16:creationId xmlns:a16="http://schemas.microsoft.com/office/drawing/2014/main" id="{06D244EE-67F3-48F9-88CC-F9161FC3BC7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53817" y="5417421"/>
            <a:ext cx="273774" cy="327419"/>
          </a:xfrm>
          <a:prstGeom prst="rect">
            <a:avLst/>
          </a:prstGeom>
        </p:spPr>
      </p:pic>
      <p:pic>
        <p:nvPicPr>
          <p:cNvPr id="51" name="Grafický objekt 2" descr="Znak začiarknutia">
            <a:extLst>
              <a:ext uri="{FF2B5EF4-FFF2-40B4-BE49-F238E27FC236}">
                <a16:creationId xmlns:a16="http://schemas.microsoft.com/office/drawing/2014/main" id="{CBD972A5-D3EA-43E1-9B1B-AE1FFC22CCD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14535" y="4423550"/>
            <a:ext cx="273774" cy="327419"/>
          </a:xfrm>
          <a:prstGeom prst="rect">
            <a:avLst/>
          </a:prstGeom>
        </p:spPr>
      </p:pic>
      <p:pic>
        <p:nvPicPr>
          <p:cNvPr id="52" name="Grafický objekt 2" descr="Znak začiarknutia">
            <a:extLst>
              <a:ext uri="{FF2B5EF4-FFF2-40B4-BE49-F238E27FC236}">
                <a16:creationId xmlns:a16="http://schemas.microsoft.com/office/drawing/2014/main" id="{37DB2F04-6F58-4707-BAE2-2402FFADD95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97336" y="5383948"/>
            <a:ext cx="273774" cy="3274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01709-05CF-0146-94C8-87336F84BB11}"/>
              </a:ext>
            </a:extLst>
          </p:cNvPr>
          <p:cNvSpPr>
            <a:spLocks noGrp="1"/>
          </p:cNvSpPr>
          <p:nvPr>
            <p:ph type="title"/>
          </p:nvPr>
        </p:nvSpPr>
        <p:spPr>
          <a:xfrm>
            <a:off x="628650" y="404664"/>
            <a:ext cx="7886700" cy="994172"/>
          </a:xfrm>
        </p:spPr>
        <p:txBody>
          <a:bodyPr>
            <a:normAutofit/>
          </a:bodyPr>
          <a:lstStyle/>
          <a:p>
            <a:pPr algn="ctr"/>
            <a:br>
              <a:rPr lang="sr-Latn-RS" sz="2000" b="0" i="0" u="none" strike="noStrike" baseline="0" dirty="0">
                <a:solidFill>
                  <a:srgbClr val="000000"/>
                </a:solidFill>
                <a:cs typeface="Calibri" panose="020F0502020204030204" pitchFamily="34" charset="0"/>
              </a:rPr>
            </a:br>
            <a:r>
              <a:rPr lang="sr-Latn-RS" sz="2000" dirty="0" err="1">
                <a:solidFill>
                  <a:srgbClr val="FF0000"/>
                </a:solidFill>
                <a:cs typeface="Calibri" panose="020F0502020204030204" pitchFamily="34" charset="0"/>
              </a:rPr>
              <a:t>Règle</a:t>
            </a:r>
            <a:r>
              <a:rPr lang="sr-Latn-RS" sz="2000" dirty="0">
                <a:solidFill>
                  <a:srgbClr val="FF0000"/>
                </a:solidFill>
                <a:cs typeface="Calibri" panose="020F0502020204030204" pitchFamily="34" charset="0"/>
              </a:rPr>
              <a:t> 15.8 </a:t>
            </a:r>
            <a:r>
              <a:rPr lang="sr-Latn-RS" sz="2000" dirty="0" err="1">
                <a:solidFill>
                  <a:srgbClr val="FF0000"/>
                </a:solidFill>
                <a:cs typeface="Calibri" panose="020F0502020204030204" pitchFamily="34" charset="0"/>
              </a:rPr>
              <a:t>Remplacement</a:t>
            </a:r>
            <a:r>
              <a:rPr lang="sr-Latn-RS" sz="2000" dirty="0">
                <a:solidFill>
                  <a:srgbClr val="FF0000"/>
                </a:solidFill>
                <a:cs typeface="Calibri" panose="020F0502020204030204" pitchFamily="34" charset="0"/>
              </a:rPr>
              <a:t> </a:t>
            </a:r>
            <a:r>
              <a:rPr lang="sr-Latn-RS" sz="2000" dirty="0" err="1">
                <a:solidFill>
                  <a:srgbClr val="FF0000"/>
                </a:solidFill>
                <a:cs typeface="Calibri" panose="020F0502020204030204" pitchFamily="34" charset="0"/>
              </a:rPr>
              <a:t>lors</a:t>
            </a:r>
            <a:r>
              <a:rPr lang="sr-Latn-RS" sz="2000" dirty="0">
                <a:solidFill>
                  <a:srgbClr val="FF0000"/>
                </a:solidFill>
                <a:cs typeface="Calibri" panose="020F0502020204030204" pitchFamily="34" charset="0"/>
              </a:rPr>
              <a:t> </a:t>
            </a:r>
            <a:r>
              <a:rPr lang="sr-Latn-RS" sz="2000" dirty="0" err="1">
                <a:solidFill>
                  <a:srgbClr val="FF0000"/>
                </a:solidFill>
                <a:cs typeface="Calibri" panose="020F0502020204030204" pitchFamily="34" charset="0"/>
              </a:rPr>
              <a:t>d'une</a:t>
            </a:r>
            <a:r>
              <a:rPr lang="sr-Latn-RS" sz="2000" dirty="0">
                <a:solidFill>
                  <a:srgbClr val="FF0000"/>
                </a:solidFill>
                <a:cs typeface="Calibri" panose="020F0502020204030204" pitchFamily="34" charset="0"/>
              </a:rPr>
              <a:t> </a:t>
            </a:r>
            <a:r>
              <a:rPr lang="sr-Latn-RS" sz="2000" dirty="0" err="1">
                <a:solidFill>
                  <a:srgbClr val="FF0000"/>
                </a:solidFill>
                <a:cs typeface="Calibri" panose="020F0502020204030204" pitchFamily="34" charset="0"/>
              </a:rPr>
              <a:t>expulsion</a:t>
            </a:r>
            <a:r>
              <a:rPr lang="sr-Latn-RS" sz="2000" dirty="0">
                <a:solidFill>
                  <a:srgbClr val="FF0000"/>
                </a:solidFill>
                <a:cs typeface="Calibri" panose="020F0502020204030204" pitchFamily="34" charset="0"/>
              </a:rPr>
              <a:t> </a:t>
            </a:r>
            <a:r>
              <a:rPr lang="sr-Latn-RS" sz="2000" dirty="0" err="1">
                <a:solidFill>
                  <a:srgbClr val="FF0000"/>
                </a:solidFill>
                <a:cs typeface="Calibri" panose="020F0502020204030204" pitchFamily="34" charset="0"/>
              </a:rPr>
              <a:t>ou</a:t>
            </a:r>
            <a:r>
              <a:rPr lang="sr-Latn-RS" sz="2000" dirty="0">
                <a:solidFill>
                  <a:srgbClr val="FF0000"/>
                </a:solidFill>
                <a:cs typeface="Calibri" panose="020F0502020204030204" pitchFamily="34" charset="0"/>
              </a:rPr>
              <a:t> </a:t>
            </a:r>
            <a:r>
              <a:rPr lang="sr-Latn-RS" sz="2000" dirty="0" err="1">
                <a:solidFill>
                  <a:srgbClr val="FF0000"/>
                </a:solidFill>
                <a:cs typeface="Calibri" panose="020F0502020204030204" pitchFamily="34" charset="0"/>
              </a:rPr>
              <a:t>d'une</a:t>
            </a:r>
            <a:r>
              <a:rPr lang="sr-Latn-RS" sz="2000" dirty="0">
                <a:solidFill>
                  <a:srgbClr val="FF0000"/>
                </a:solidFill>
                <a:cs typeface="Calibri" panose="020F0502020204030204" pitchFamily="34" charset="0"/>
              </a:rPr>
              <a:t> </a:t>
            </a:r>
            <a:r>
              <a:rPr lang="sr-Latn-RS" sz="2000" dirty="0" err="1">
                <a:solidFill>
                  <a:srgbClr val="FF0000"/>
                </a:solidFill>
                <a:cs typeface="Calibri" panose="020F0502020204030204" pitchFamily="34" charset="0"/>
              </a:rPr>
              <a:t>disqualification</a:t>
            </a:r>
            <a:endParaRPr lang="sr-Latn-RS" sz="2000" dirty="0">
              <a:solidFill>
                <a:srgbClr val="FF0000"/>
              </a:solidFill>
              <a:cs typeface="Calibri" panose="020F0502020204030204" pitchFamily="34" charset="0"/>
            </a:endParaRPr>
          </a:p>
        </p:txBody>
      </p:sp>
      <p:sp>
        <p:nvSpPr>
          <p:cNvPr id="3" name="Content Placeholder 2">
            <a:extLst>
              <a:ext uri="{FF2B5EF4-FFF2-40B4-BE49-F238E27FC236}">
                <a16:creationId xmlns:a16="http://schemas.microsoft.com/office/drawing/2014/main" id="{1A20E21A-2001-1F4B-AE01-E191F1DDF22F}"/>
              </a:ext>
            </a:extLst>
          </p:cNvPr>
          <p:cNvSpPr>
            <a:spLocks noGrp="1"/>
          </p:cNvSpPr>
          <p:nvPr>
            <p:ph idx="1"/>
          </p:nvPr>
        </p:nvSpPr>
        <p:spPr>
          <a:xfrm>
            <a:off x="628650" y="2018148"/>
            <a:ext cx="7886700" cy="3263504"/>
          </a:xfrm>
        </p:spPr>
        <p:txBody>
          <a:bodyPr>
            <a:normAutofit/>
          </a:bodyPr>
          <a:lstStyle/>
          <a:p>
            <a:r>
              <a:rPr lang="en-US" sz="1400" dirty="0">
                <a:solidFill>
                  <a:srgbClr val="FF0000"/>
                </a:solidFill>
                <a:cs typeface="Calibri" panose="020F0502020204030204" pitchFamily="34" charset="0"/>
              </a:rPr>
              <a:t>15.8 11 </a:t>
            </a:r>
            <a:r>
              <a:rPr lang="en-US" sz="1400" dirty="0" err="1">
                <a:solidFill>
                  <a:srgbClr val="FF0000"/>
                </a:solidFill>
                <a:cs typeface="Calibri" panose="020F0502020204030204" pitchFamily="34" charset="0"/>
              </a:rPr>
              <a:t>Permettre</a:t>
            </a:r>
            <a:r>
              <a:rPr lang="en-US" sz="1400" dirty="0">
                <a:solidFill>
                  <a:srgbClr val="FF0000"/>
                </a:solidFill>
                <a:cs typeface="Calibri" panose="020F0502020204030204" pitchFamily="34" charset="0"/>
              </a:rPr>
              <a:t> un </a:t>
            </a:r>
            <a:r>
              <a:rPr lang="en-US" sz="1400" dirty="0" err="1">
                <a:solidFill>
                  <a:srgbClr val="FF0000"/>
                </a:solidFill>
                <a:cs typeface="Calibri" panose="020F0502020204030204" pitchFamily="34" charset="0"/>
              </a:rPr>
              <a:t>remplacement</a:t>
            </a:r>
            <a:r>
              <a:rPr lang="en-US" sz="1400" dirty="0">
                <a:solidFill>
                  <a:srgbClr val="FF0000"/>
                </a:solidFill>
                <a:cs typeface="Calibri" panose="020F0502020204030204" pitchFamily="34" charset="0"/>
              </a:rPr>
              <a:t> </a:t>
            </a:r>
            <a:r>
              <a:rPr lang="en-US" sz="1400" dirty="0" err="1">
                <a:solidFill>
                  <a:srgbClr val="FF0000"/>
                </a:solidFill>
                <a:cs typeface="Calibri" panose="020F0502020204030204" pitchFamily="34" charset="0"/>
              </a:rPr>
              <a:t>exceptionnelle</a:t>
            </a:r>
            <a:r>
              <a:rPr lang="en-US" sz="1400" dirty="0">
                <a:solidFill>
                  <a:srgbClr val="FF0000"/>
                </a:solidFill>
                <a:cs typeface="Calibri" panose="020F0502020204030204" pitchFamily="34" charset="0"/>
              </a:rPr>
              <a:t> pour un </a:t>
            </a:r>
            <a:r>
              <a:rPr lang="en-US" sz="1400" dirty="0" err="1">
                <a:solidFill>
                  <a:srgbClr val="FF0000"/>
                </a:solidFill>
                <a:cs typeface="Calibri" panose="020F0502020204030204" pitchFamily="34" charset="0"/>
              </a:rPr>
              <a:t>joueur</a:t>
            </a:r>
            <a:r>
              <a:rPr lang="en-US" sz="1400" dirty="0">
                <a:solidFill>
                  <a:srgbClr val="FF0000"/>
                </a:solidFill>
                <a:cs typeface="Calibri" panose="020F0502020204030204" pitchFamily="34" charset="0"/>
              </a:rPr>
              <a:t> </a:t>
            </a:r>
            <a:r>
              <a:rPr lang="en-US" sz="1400" dirty="0" err="1">
                <a:solidFill>
                  <a:srgbClr val="FF0000"/>
                </a:solidFill>
                <a:cs typeface="Calibri" panose="020F0502020204030204" pitchFamily="34" charset="0"/>
              </a:rPr>
              <a:t>expulsé</a:t>
            </a:r>
            <a:r>
              <a:rPr lang="en-US" sz="1400" dirty="0">
                <a:solidFill>
                  <a:srgbClr val="FF0000"/>
                </a:solidFill>
                <a:cs typeface="Calibri" panose="020F0502020204030204" pitchFamily="34" charset="0"/>
              </a:rPr>
              <a:t> </a:t>
            </a:r>
            <a:r>
              <a:rPr lang="en-US" sz="1400" dirty="0" err="1">
                <a:solidFill>
                  <a:srgbClr val="FF0000"/>
                </a:solidFill>
                <a:cs typeface="Calibri" panose="020F0502020204030204" pitchFamily="34" charset="0"/>
              </a:rPr>
              <a:t>ou</a:t>
            </a:r>
            <a:r>
              <a:rPr lang="en-US" sz="1400" dirty="0">
                <a:solidFill>
                  <a:srgbClr val="FF0000"/>
                </a:solidFill>
                <a:cs typeface="Calibri" panose="020F0502020204030204" pitchFamily="34" charset="0"/>
              </a:rPr>
              <a:t> </a:t>
            </a:r>
            <a:r>
              <a:rPr lang="en-US" sz="1400" dirty="0" err="1">
                <a:solidFill>
                  <a:srgbClr val="FF0000"/>
                </a:solidFill>
                <a:cs typeface="Calibri" panose="020F0502020204030204" pitchFamily="34" charset="0"/>
              </a:rPr>
              <a:t>disqualifié</a:t>
            </a:r>
            <a:r>
              <a:rPr lang="en-US" sz="1400" dirty="0">
                <a:solidFill>
                  <a:srgbClr val="FF0000"/>
                </a:solidFill>
                <a:cs typeface="Calibri" panose="020F0502020204030204" pitchFamily="34" charset="0"/>
              </a:rPr>
              <a:t>.</a:t>
            </a:r>
          </a:p>
          <a:p>
            <a:pPr marL="0" indent="0">
              <a:buNone/>
            </a:pPr>
            <a:endParaRPr lang="en-US" sz="1400" dirty="0">
              <a:solidFill>
                <a:srgbClr val="FF0000"/>
              </a:solidFill>
              <a:cs typeface="Calibri" panose="020F0502020204030204" pitchFamily="34" charset="0"/>
            </a:endParaRPr>
          </a:p>
          <a:p>
            <a:r>
              <a:rPr lang="en-US" sz="1400" dirty="0">
                <a:cs typeface="Calibri" panose="020F0502020204030204" pitchFamily="34" charset="0"/>
              </a:rPr>
              <a:t>RAISON : La </a:t>
            </a:r>
            <a:r>
              <a:rPr lang="en-US" sz="1400" dirty="0" err="1">
                <a:cs typeface="Calibri" panose="020F0502020204030204" pitchFamily="34" charset="0"/>
              </a:rPr>
              <a:t>règle</a:t>
            </a:r>
            <a:r>
              <a:rPr lang="en-US" sz="1400" dirty="0">
                <a:cs typeface="Calibri" panose="020F0502020204030204" pitchFamily="34" charset="0"/>
              </a:rPr>
              <a:t> </a:t>
            </a:r>
            <a:r>
              <a:rPr lang="en-US" sz="1400" dirty="0" err="1">
                <a:cs typeface="Calibri" panose="020F0502020204030204" pitchFamily="34" charset="0"/>
              </a:rPr>
              <a:t>actuelle</a:t>
            </a:r>
            <a:r>
              <a:rPr lang="en-US" sz="1400" dirty="0">
                <a:cs typeface="Calibri" panose="020F0502020204030204" pitchFamily="34" charset="0"/>
              </a:rPr>
              <a:t> stipule </a:t>
            </a:r>
            <a:r>
              <a:rPr lang="en-US" sz="1400" dirty="0" err="1">
                <a:cs typeface="Calibri" panose="020F0502020204030204" pitchFamily="34" charset="0"/>
              </a:rPr>
              <a:t>qu'un</a:t>
            </a:r>
            <a:r>
              <a:rPr lang="en-US" sz="1400" dirty="0">
                <a:cs typeface="Calibri" panose="020F0502020204030204" pitchFamily="34" charset="0"/>
              </a:rPr>
              <a:t> </a:t>
            </a:r>
            <a:r>
              <a:rPr lang="en-US" sz="1400" dirty="0" err="1">
                <a:cs typeface="Calibri" panose="020F0502020204030204" pitchFamily="34" charset="0"/>
              </a:rPr>
              <a:t>joueur</a:t>
            </a:r>
            <a:r>
              <a:rPr lang="en-US" sz="1400" dirty="0">
                <a:cs typeface="Calibri" panose="020F0502020204030204" pitchFamily="34" charset="0"/>
              </a:rPr>
              <a:t> sur le terrain qui </a:t>
            </a:r>
            <a:r>
              <a:rPr lang="en-US" sz="1400" dirty="0" err="1">
                <a:cs typeface="Calibri" panose="020F0502020204030204" pitchFamily="34" charset="0"/>
              </a:rPr>
              <a:t>est</a:t>
            </a:r>
            <a:r>
              <a:rPr lang="en-US" sz="1400" dirty="0">
                <a:cs typeface="Calibri" panose="020F0502020204030204" pitchFamily="34" charset="0"/>
              </a:rPr>
              <a:t> </a:t>
            </a:r>
            <a:r>
              <a:rPr lang="en-US" sz="1400" dirty="0" err="1">
                <a:cs typeface="Calibri" panose="020F0502020204030204" pitchFamily="34" charset="0"/>
              </a:rPr>
              <a:t>expulsé</a:t>
            </a:r>
            <a:r>
              <a:rPr lang="en-US" sz="1400" dirty="0">
                <a:cs typeface="Calibri" panose="020F0502020204030204" pitchFamily="34" charset="0"/>
              </a:rPr>
              <a:t> </a:t>
            </a:r>
            <a:r>
              <a:rPr lang="en-US" sz="1400" dirty="0" err="1">
                <a:cs typeface="Calibri" panose="020F0502020204030204" pitchFamily="34" charset="0"/>
              </a:rPr>
              <a:t>ou</a:t>
            </a:r>
            <a:r>
              <a:rPr lang="en-US" sz="1400" dirty="0">
                <a:cs typeface="Calibri" panose="020F0502020204030204" pitchFamily="34" charset="0"/>
              </a:rPr>
              <a:t> </a:t>
            </a:r>
            <a:r>
              <a:rPr lang="en-US" sz="1400" dirty="0" err="1">
                <a:cs typeface="Calibri" panose="020F0502020204030204" pitchFamily="34" charset="0"/>
              </a:rPr>
              <a:t>disqualifié</a:t>
            </a:r>
            <a:r>
              <a:rPr lang="en-US" sz="1400" dirty="0">
                <a:cs typeface="Calibri" panose="020F0502020204030204" pitchFamily="34" charset="0"/>
              </a:rPr>
              <a:t> ne </a:t>
            </a:r>
            <a:r>
              <a:rPr lang="en-US" sz="1400" dirty="0" err="1">
                <a:cs typeface="Calibri" panose="020F0502020204030204" pitchFamily="34" charset="0"/>
              </a:rPr>
              <a:t>peut</a:t>
            </a:r>
            <a:r>
              <a:rPr lang="en-US" sz="1400" dirty="0">
                <a:cs typeface="Calibri" panose="020F0502020204030204" pitchFamily="34" charset="0"/>
              </a:rPr>
              <a:t> pas </a:t>
            </a:r>
            <a:r>
              <a:rPr lang="en-US" sz="1400" dirty="0" err="1">
                <a:cs typeface="Calibri" panose="020F0502020204030204" pitchFamily="34" charset="0"/>
              </a:rPr>
              <a:t>être</a:t>
            </a:r>
            <a:r>
              <a:rPr lang="en-US" sz="1400" dirty="0">
                <a:cs typeface="Calibri" panose="020F0502020204030204" pitchFamily="34" charset="0"/>
              </a:rPr>
              <a:t> </a:t>
            </a:r>
            <a:r>
              <a:rPr lang="en-US" sz="1400" dirty="0" err="1">
                <a:cs typeface="Calibri" panose="020F0502020204030204" pitchFamily="34" charset="0"/>
              </a:rPr>
              <a:t>remplacé</a:t>
            </a:r>
            <a:r>
              <a:rPr lang="en-US" sz="1400" dirty="0">
                <a:cs typeface="Calibri" panose="020F0502020204030204" pitchFamily="34" charset="0"/>
              </a:rPr>
              <a:t> </a:t>
            </a:r>
            <a:r>
              <a:rPr lang="en-US" sz="1400" dirty="0" err="1">
                <a:cs typeface="Calibri" panose="020F0502020204030204" pitchFamily="34" charset="0"/>
              </a:rPr>
              <a:t>si</a:t>
            </a:r>
            <a:r>
              <a:rPr lang="en-US" sz="1400" dirty="0">
                <a:cs typeface="Calibri" panose="020F0502020204030204" pitchFamily="34" charset="0"/>
              </a:rPr>
              <a:t> </a:t>
            </a:r>
            <a:r>
              <a:rPr lang="en-US" sz="1400" dirty="0" err="1">
                <a:cs typeface="Calibri" panose="020F0502020204030204" pitchFamily="34" charset="0"/>
              </a:rPr>
              <a:t>l'équipe</a:t>
            </a:r>
            <a:r>
              <a:rPr lang="en-US" sz="1400" dirty="0">
                <a:cs typeface="Calibri" panose="020F0502020204030204" pitchFamily="34" charset="0"/>
              </a:rPr>
              <a:t> a déjà </a:t>
            </a:r>
            <a:r>
              <a:rPr lang="en-US" sz="1400" dirty="0" err="1">
                <a:cs typeface="Calibri" panose="020F0502020204030204" pitchFamily="34" charset="0"/>
              </a:rPr>
              <a:t>épuisé</a:t>
            </a:r>
            <a:r>
              <a:rPr lang="en-US" sz="1400" dirty="0">
                <a:cs typeface="Calibri" panose="020F0502020204030204" pitchFamily="34" charset="0"/>
              </a:rPr>
              <a:t> les 6 </a:t>
            </a:r>
            <a:r>
              <a:rPr lang="en-US" sz="1400" dirty="0" err="1">
                <a:cs typeface="Calibri" panose="020F0502020204030204" pitchFamily="34" charset="0"/>
              </a:rPr>
              <a:t>remplacements</a:t>
            </a:r>
            <a:r>
              <a:rPr lang="en-US" sz="1400" dirty="0">
                <a:cs typeface="Calibri" panose="020F0502020204030204" pitchFamily="34" charset="0"/>
              </a:rPr>
              <a:t> </a:t>
            </a:r>
            <a:r>
              <a:rPr lang="en-US" sz="1400" dirty="0" err="1">
                <a:cs typeface="Calibri" panose="020F0502020204030204" pitchFamily="34" charset="0"/>
              </a:rPr>
              <a:t>autorisés</a:t>
            </a:r>
            <a:r>
              <a:rPr lang="en-US" sz="1400" dirty="0">
                <a:cs typeface="Calibri" panose="020F0502020204030204" pitchFamily="34" charset="0"/>
              </a:rPr>
              <a:t>, </a:t>
            </a:r>
            <a:r>
              <a:rPr lang="en-US" sz="1400" dirty="0" err="1">
                <a:cs typeface="Calibri" panose="020F0502020204030204" pitchFamily="34" charset="0"/>
              </a:rPr>
              <a:t>ou</a:t>
            </a:r>
            <a:r>
              <a:rPr lang="en-US" sz="1400" dirty="0">
                <a:cs typeface="Calibri" panose="020F0502020204030204" pitchFamily="34" charset="0"/>
              </a:rPr>
              <a:t> a déjà </a:t>
            </a:r>
            <a:r>
              <a:rPr lang="en-US" sz="1400" dirty="0" err="1">
                <a:cs typeface="Calibri" panose="020F0502020204030204" pitchFamily="34" charset="0"/>
              </a:rPr>
              <a:t>effectué</a:t>
            </a:r>
            <a:r>
              <a:rPr lang="en-US" sz="1400" dirty="0">
                <a:cs typeface="Calibri" panose="020F0502020204030204" pitchFamily="34" charset="0"/>
              </a:rPr>
              <a:t> les </a:t>
            </a:r>
            <a:r>
              <a:rPr lang="en-US" sz="1400" dirty="0" err="1">
                <a:cs typeface="Calibri" panose="020F0502020204030204" pitchFamily="34" charset="0"/>
              </a:rPr>
              <a:t>remplacements</a:t>
            </a:r>
            <a:r>
              <a:rPr lang="en-US" sz="1400" dirty="0">
                <a:cs typeface="Calibri" panose="020F0502020204030204" pitchFamily="34" charset="0"/>
              </a:rPr>
              <a:t> </a:t>
            </a:r>
            <a:r>
              <a:rPr lang="en-US" sz="1400" dirty="0" err="1">
                <a:cs typeface="Calibri" panose="020F0502020204030204" pitchFamily="34" charset="0"/>
              </a:rPr>
              <a:t>à</a:t>
            </a:r>
            <a:r>
              <a:rPr lang="en-US" sz="1400" dirty="0">
                <a:cs typeface="Calibri" panose="020F0502020204030204" pitchFamily="34" charset="0"/>
              </a:rPr>
              <a:t> </a:t>
            </a:r>
            <a:r>
              <a:rPr lang="en-US" sz="1400" dirty="0" err="1">
                <a:cs typeface="Calibri" panose="020F0502020204030204" pitchFamily="34" charset="0"/>
              </a:rPr>
              <a:t>ce</a:t>
            </a:r>
            <a:r>
              <a:rPr lang="en-US" sz="1400" dirty="0">
                <a:cs typeface="Calibri" panose="020F0502020204030204" pitchFamily="34" charset="0"/>
              </a:rPr>
              <a:t> poste. </a:t>
            </a:r>
            <a:r>
              <a:rPr lang="en-US" sz="1400" dirty="0" err="1">
                <a:cs typeface="Calibri" panose="020F0502020204030204" pitchFamily="34" charset="0"/>
              </a:rPr>
              <a:t>Actuellement</a:t>
            </a:r>
            <a:r>
              <a:rPr lang="en-US" sz="1400" dirty="0">
                <a:cs typeface="Calibri" panose="020F0502020204030204" pitchFamily="34" charset="0"/>
              </a:rPr>
              <a:t>, </a:t>
            </a:r>
            <a:r>
              <a:rPr lang="en-US" sz="1400" dirty="0" err="1">
                <a:cs typeface="Calibri" panose="020F0502020204030204" pitchFamily="34" charset="0"/>
              </a:rPr>
              <a:t>si</a:t>
            </a:r>
            <a:r>
              <a:rPr lang="en-US" sz="1400" dirty="0">
                <a:cs typeface="Calibri" panose="020F0502020204030204" pitchFamily="34" charset="0"/>
              </a:rPr>
              <a:t> </a:t>
            </a:r>
            <a:r>
              <a:rPr lang="en-US" sz="1400" dirty="0" err="1">
                <a:cs typeface="Calibri" panose="020F0502020204030204" pitchFamily="34" charset="0"/>
              </a:rPr>
              <a:t>cela</a:t>
            </a:r>
            <a:r>
              <a:rPr lang="en-US" sz="1400" dirty="0">
                <a:cs typeface="Calibri" panose="020F0502020204030204" pitchFamily="34" charset="0"/>
              </a:rPr>
              <a:t> se </a:t>
            </a:r>
            <a:r>
              <a:rPr lang="en-US" sz="1400" dirty="0" err="1">
                <a:cs typeface="Calibri" panose="020F0502020204030204" pitchFamily="34" charset="0"/>
              </a:rPr>
              <a:t>produit</a:t>
            </a:r>
            <a:r>
              <a:rPr lang="en-US" sz="1400" dirty="0">
                <a:cs typeface="Calibri" panose="020F0502020204030204" pitchFamily="34" charset="0"/>
              </a:rPr>
              <a:t> dans </a:t>
            </a:r>
            <a:r>
              <a:rPr lang="en-US" sz="1400" dirty="0" err="1">
                <a:cs typeface="Calibri" panose="020F0502020204030204" pitchFamily="34" charset="0"/>
              </a:rPr>
              <a:t>l'un</a:t>
            </a:r>
            <a:r>
              <a:rPr lang="en-US" sz="1400" dirty="0">
                <a:cs typeface="Calibri" panose="020F0502020204030204" pitchFamily="34" charset="0"/>
              </a:rPr>
              <a:t> de </a:t>
            </a:r>
            <a:r>
              <a:rPr lang="en-US" sz="1400" dirty="0" err="1">
                <a:cs typeface="Calibri" panose="020F0502020204030204" pitchFamily="34" charset="0"/>
              </a:rPr>
              <a:t>ces</a:t>
            </a:r>
            <a:r>
              <a:rPr lang="en-US" sz="1400" dirty="0">
                <a:cs typeface="Calibri" panose="020F0502020204030204" pitchFamily="34" charset="0"/>
              </a:rPr>
              <a:t> </a:t>
            </a:r>
            <a:r>
              <a:rPr lang="en-US" sz="1400" dirty="0" err="1">
                <a:cs typeface="Calibri" panose="020F0502020204030204" pitchFamily="34" charset="0"/>
              </a:rPr>
              <a:t>scénarios</a:t>
            </a:r>
            <a:r>
              <a:rPr lang="en-US" sz="1400" dirty="0">
                <a:cs typeface="Calibri" panose="020F0502020204030204" pitchFamily="34" charset="0"/>
              </a:rPr>
              <a:t>, </a:t>
            </a:r>
            <a:r>
              <a:rPr lang="en-US" sz="1400" dirty="0" err="1">
                <a:cs typeface="Calibri" panose="020F0502020204030204" pitchFamily="34" charset="0"/>
              </a:rPr>
              <a:t>l'équipe</a:t>
            </a:r>
            <a:r>
              <a:rPr lang="en-US" sz="1400" dirty="0">
                <a:cs typeface="Calibri" panose="020F0502020204030204" pitchFamily="34" charset="0"/>
              </a:rPr>
              <a:t> </a:t>
            </a:r>
            <a:r>
              <a:rPr lang="en-US" sz="1400" dirty="0" err="1">
                <a:cs typeface="Calibri" panose="020F0502020204030204" pitchFamily="34" charset="0"/>
              </a:rPr>
              <a:t>devient</a:t>
            </a:r>
            <a:r>
              <a:rPr lang="en-US" sz="1400" dirty="0">
                <a:cs typeface="Calibri" panose="020F0502020204030204" pitchFamily="34" charset="0"/>
              </a:rPr>
              <a:t> </a:t>
            </a:r>
            <a:r>
              <a:rPr lang="en-US" sz="1400" dirty="0" err="1">
                <a:cs typeface="Calibri" panose="020F0502020204030204" pitchFamily="34" charset="0"/>
              </a:rPr>
              <a:t>incomplète</a:t>
            </a:r>
            <a:r>
              <a:rPr lang="en-US" sz="1400" dirty="0">
                <a:cs typeface="Calibri" panose="020F0502020204030204" pitchFamily="34" charset="0"/>
              </a:rPr>
              <a:t> et </a:t>
            </a:r>
            <a:r>
              <a:rPr lang="en-US" sz="1400" dirty="0" err="1">
                <a:cs typeface="Calibri" panose="020F0502020204030204" pitchFamily="34" charset="0"/>
              </a:rPr>
              <a:t>perd</a:t>
            </a:r>
            <a:r>
              <a:rPr lang="en-US" sz="1400" dirty="0">
                <a:cs typeface="Calibri" panose="020F0502020204030204" pitchFamily="34" charset="0"/>
              </a:rPr>
              <a:t> le set </a:t>
            </a:r>
            <a:r>
              <a:rPr lang="en-US" sz="1400" dirty="0" err="1">
                <a:cs typeface="Calibri" panose="020F0502020204030204" pitchFamily="34" charset="0"/>
              </a:rPr>
              <a:t>ou</a:t>
            </a:r>
            <a:r>
              <a:rPr lang="en-US" sz="1400" dirty="0">
                <a:cs typeface="Calibri" panose="020F0502020204030204" pitchFamily="34" charset="0"/>
              </a:rPr>
              <a:t> le match, </a:t>
            </a:r>
            <a:r>
              <a:rPr lang="en-US" sz="1400" dirty="0" err="1">
                <a:cs typeface="Calibri" panose="020F0502020204030204" pitchFamily="34" charset="0"/>
              </a:rPr>
              <a:t>en</a:t>
            </a:r>
            <a:r>
              <a:rPr lang="en-US" sz="1400" dirty="0">
                <a:cs typeface="Calibri" panose="020F0502020204030204" pitchFamily="34" charset="0"/>
              </a:rPr>
              <a:t> </a:t>
            </a:r>
            <a:r>
              <a:rPr lang="en-US" sz="1400" dirty="0" err="1">
                <a:cs typeface="Calibri" panose="020F0502020204030204" pitchFamily="34" charset="0"/>
              </a:rPr>
              <a:t>fonction</a:t>
            </a:r>
            <a:r>
              <a:rPr lang="en-US" sz="1400" dirty="0">
                <a:cs typeface="Calibri" panose="020F0502020204030204" pitchFamily="34" charset="0"/>
              </a:rPr>
              <a:t> du moment </a:t>
            </a:r>
            <a:r>
              <a:rPr lang="en-US" sz="1400" dirty="0" err="1">
                <a:cs typeface="Calibri" panose="020F0502020204030204" pitchFamily="34" charset="0"/>
              </a:rPr>
              <a:t>où</a:t>
            </a:r>
            <a:r>
              <a:rPr lang="en-US" sz="1400" dirty="0">
                <a:cs typeface="Calibri" panose="020F0502020204030204" pitchFamily="34" charset="0"/>
              </a:rPr>
              <a:t> </a:t>
            </a:r>
            <a:r>
              <a:rPr lang="en-US" sz="1400" dirty="0" err="1">
                <a:cs typeface="Calibri" panose="020F0502020204030204" pitchFamily="34" charset="0"/>
              </a:rPr>
              <a:t>cela</a:t>
            </a:r>
            <a:r>
              <a:rPr lang="en-US" sz="1400" dirty="0">
                <a:cs typeface="Calibri" panose="020F0502020204030204" pitchFamily="34" charset="0"/>
              </a:rPr>
              <a:t> se </a:t>
            </a:r>
            <a:r>
              <a:rPr lang="en-US" sz="1400" dirty="0" err="1">
                <a:cs typeface="Calibri" panose="020F0502020204030204" pitchFamily="34" charset="0"/>
              </a:rPr>
              <a:t>produit</a:t>
            </a:r>
            <a:r>
              <a:rPr lang="en-US" sz="1400" dirty="0">
                <a:cs typeface="Calibri" panose="020F0502020204030204" pitchFamily="34" charset="0"/>
              </a:rPr>
              <a:t>.</a:t>
            </a:r>
          </a:p>
          <a:p>
            <a:pPr marL="0" indent="0">
              <a:buNone/>
            </a:pPr>
            <a:endParaRPr lang="en-US" sz="1400" dirty="0">
              <a:cs typeface="Calibri" panose="020F0502020204030204" pitchFamily="34" charset="0"/>
            </a:endParaRPr>
          </a:p>
          <a:p>
            <a:r>
              <a:rPr lang="en-US" sz="1400" dirty="0" err="1">
                <a:cs typeface="Calibri" panose="020F0502020204030204" pitchFamily="34" charset="0"/>
              </a:rPr>
              <a:t>Cette</a:t>
            </a:r>
            <a:r>
              <a:rPr lang="en-US" sz="1400" dirty="0">
                <a:cs typeface="Calibri" panose="020F0502020204030204" pitchFamily="34" charset="0"/>
              </a:rPr>
              <a:t> modification de la </a:t>
            </a:r>
            <a:r>
              <a:rPr lang="en-US" sz="1400" dirty="0" err="1">
                <a:cs typeface="Calibri" panose="020F0502020204030204" pitchFamily="34" charset="0"/>
              </a:rPr>
              <a:t>règle</a:t>
            </a:r>
            <a:r>
              <a:rPr lang="en-US" sz="1400" dirty="0">
                <a:cs typeface="Calibri" panose="020F0502020204030204" pitchFamily="34" charset="0"/>
              </a:rPr>
              <a:t> </a:t>
            </a:r>
            <a:r>
              <a:rPr lang="en-US" sz="1400" dirty="0" err="1">
                <a:cs typeface="Calibri" panose="020F0502020204030204" pitchFamily="34" charset="0"/>
              </a:rPr>
              <a:t>est</a:t>
            </a:r>
            <a:r>
              <a:rPr lang="en-US" sz="1400" dirty="0">
                <a:cs typeface="Calibri" panose="020F0502020204030204" pitchFamily="34" charset="0"/>
              </a:rPr>
              <a:t> </a:t>
            </a:r>
            <a:r>
              <a:rPr lang="en-US" sz="1400" dirty="0" err="1">
                <a:cs typeface="Calibri" panose="020F0502020204030204" pitchFamily="34" charset="0"/>
              </a:rPr>
              <a:t>proposée</a:t>
            </a:r>
            <a:r>
              <a:rPr lang="en-US" sz="1400" dirty="0">
                <a:cs typeface="Calibri" panose="020F0502020204030204" pitchFamily="34" charset="0"/>
              </a:rPr>
              <a:t> pour </a:t>
            </a:r>
            <a:r>
              <a:rPr lang="en-US" sz="1400" dirty="0" err="1">
                <a:cs typeface="Calibri" panose="020F0502020204030204" pitchFamily="34" charset="0"/>
              </a:rPr>
              <a:t>éviter</a:t>
            </a:r>
            <a:r>
              <a:rPr lang="en-US" sz="1400" dirty="0">
                <a:cs typeface="Calibri" panose="020F0502020204030204" pitchFamily="34" charset="0"/>
              </a:rPr>
              <a:t> </a:t>
            </a:r>
            <a:r>
              <a:rPr lang="en-US" sz="1400" dirty="0" err="1">
                <a:cs typeface="Calibri" panose="020F0502020204030204" pitchFamily="34" charset="0"/>
              </a:rPr>
              <a:t>qu'une</a:t>
            </a:r>
            <a:r>
              <a:rPr lang="en-US" sz="1400" dirty="0">
                <a:cs typeface="Calibri" panose="020F0502020204030204" pitchFamily="34" charset="0"/>
              </a:rPr>
              <a:t> </a:t>
            </a:r>
            <a:r>
              <a:rPr lang="en-US" sz="1400" dirty="0" err="1">
                <a:cs typeface="Calibri" panose="020F0502020204030204" pitchFamily="34" charset="0"/>
              </a:rPr>
              <a:t>équipe</a:t>
            </a:r>
            <a:r>
              <a:rPr lang="en-US" sz="1400" dirty="0">
                <a:cs typeface="Calibri" panose="020F0502020204030204" pitchFamily="34" charset="0"/>
              </a:rPr>
              <a:t> ne </a:t>
            </a:r>
            <a:r>
              <a:rPr lang="en-US" sz="1400" dirty="0" err="1">
                <a:cs typeface="Calibri" panose="020F0502020204030204" pitchFamily="34" charset="0"/>
              </a:rPr>
              <a:t>perde</a:t>
            </a:r>
            <a:r>
              <a:rPr lang="en-US" sz="1400" dirty="0">
                <a:cs typeface="Calibri" panose="020F0502020204030204" pitchFamily="34" charset="0"/>
              </a:rPr>
              <a:t> un set </a:t>
            </a:r>
            <a:r>
              <a:rPr lang="en-US" sz="1400" dirty="0" err="1">
                <a:cs typeface="Calibri" panose="020F0502020204030204" pitchFamily="34" charset="0"/>
              </a:rPr>
              <a:t>ou</a:t>
            </a:r>
            <a:r>
              <a:rPr lang="en-US" sz="1400" dirty="0">
                <a:cs typeface="Calibri" panose="020F0502020204030204" pitchFamily="34" charset="0"/>
              </a:rPr>
              <a:t> un match </a:t>
            </a:r>
            <a:r>
              <a:rPr lang="en-US" sz="1400" dirty="0" err="1">
                <a:cs typeface="Calibri" panose="020F0502020204030204" pitchFamily="34" charset="0"/>
              </a:rPr>
              <a:t>en</a:t>
            </a:r>
            <a:r>
              <a:rPr lang="en-US" sz="1400" dirty="0">
                <a:cs typeface="Calibri" panose="020F0502020204030204" pitchFamily="34" charset="0"/>
              </a:rPr>
              <a:t> </a:t>
            </a:r>
            <a:r>
              <a:rPr lang="en-US" sz="1400" dirty="0" err="1">
                <a:cs typeface="Calibri" panose="020F0502020204030204" pitchFamily="34" charset="0"/>
              </a:rPr>
              <a:t>étant</a:t>
            </a:r>
            <a:r>
              <a:rPr lang="en-US" sz="1400" dirty="0">
                <a:cs typeface="Calibri" panose="020F0502020204030204" pitchFamily="34" charset="0"/>
              </a:rPr>
              <a:t> </a:t>
            </a:r>
            <a:r>
              <a:rPr lang="en-US" sz="1400" dirty="0" err="1">
                <a:cs typeface="Calibri" panose="020F0502020204030204" pitchFamily="34" charset="0"/>
              </a:rPr>
              <a:t>déclarée</a:t>
            </a:r>
            <a:r>
              <a:rPr lang="en-US" sz="1400" dirty="0">
                <a:cs typeface="Calibri" panose="020F0502020204030204" pitchFamily="34" charset="0"/>
              </a:rPr>
              <a:t> </a:t>
            </a:r>
            <a:r>
              <a:rPr lang="en-US" sz="1400" dirty="0" err="1">
                <a:cs typeface="Calibri" panose="020F0502020204030204" pitchFamily="34" charset="0"/>
              </a:rPr>
              <a:t>incomplète</a:t>
            </a:r>
            <a:r>
              <a:rPr lang="en-US" sz="1400" dirty="0">
                <a:cs typeface="Calibri" panose="020F0502020204030204" pitchFamily="34" charset="0"/>
              </a:rPr>
              <a:t> </a:t>
            </a:r>
            <a:r>
              <a:rPr lang="en-US" sz="1400" dirty="0" err="1">
                <a:cs typeface="Calibri" panose="020F0502020204030204" pitchFamily="34" charset="0"/>
              </a:rPr>
              <a:t>à</a:t>
            </a:r>
            <a:r>
              <a:rPr lang="en-US" sz="1400" dirty="0">
                <a:cs typeface="Calibri" panose="020F0502020204030204" pitchFamily="34" charset="0"/>
              </a:rPr>
              <a:t> cause </a:t>
            </a:r>
            <a:r>
              <a:rPr lang="en-US" sz="1400" dirty="0" err="1">
                <a:cs typeface="Calibri" panose="020F0502020204030204" pitchFamily="34" charset="0"/>
              </a:rPr>
              <a:t>d'une</a:t>
            </a:r>
            <a:r>
              <a:rPr lang="en-US" sz="1400" dirty="0">
                <a:cs typeface="Calibri" panose="020F0502020204030204" pitchFamily="34" charset="0"/>
              </a:rPr>
              <a:t> expulsion </a:t>
            </a:r>
            <a:r>
              <a:rPr lang="en-US" sz="1400" dirty="0" err="1">
                <a:cs typeface="Calibri" panose="020F0502020204030204" pitchFamily="34" charset="0"/>
              </a:rPr>
              <a:t>ou</a:t>
            </a:r>
            <a:r>
              <a:rPr lang="en-US" sz="1400" dirty="0">
                <a:cs typeface="Calibri" panose="020F0502020204030204" pitchFamily="34" charset="0"/>
              </a:rPr>
              <a:t> </a:t>
            </a:r>
            <a:r>
              <a:rPr lang="en-US" sz="1400" dirty="0" err="1">
                <a:cs typeface="Calibri" panose="020F0502020204030204" pitchFamily="34" charset="0"/>
              </a:rPr>
              <a:t>d'une</a:t>
            </a:r>
            <a:r>
              <a:rPr lang="en-US" sz="1400" dirty="0">
                <a:cs typeface="Calibri" panose="020F0502020204030204" pitchFamily="34" charset="0"/>
              </a:rPr>
              <a:t> disqualification et, dans le </a:t>
            </a:r>
            <a:r>
              <a:rPr lang="en-US" sz="1400" dirty="0" err="1">
                <a:cs typeface="Calibri" panose="020F0502020204030204" pitchFamily="34" charset="0"/>
              </a:rPr>
              <a:t>pire</a:t>
            </a:r>
            <a:r>
              <a:rPr lang="en-US" sz="1400" dirty="0">
                <a:cs typeface="Calibri" panose="020F0502020204030204" pitchFamily="34" charset="0"/>
              </a:rPr>
              <a:t> des </a:t>
            </a:r>
            <a:r>
              <a:rPr lang="en-US" sz="1400" dirty="0" err="1">
                <a:cs typeface="Calibri" panose="020F0502020204030204" pitchFamily="34" charset="0"/>
              </a:rPr>
              <a:t>cas</a:t>
            </a:r>
            <a:r>
              <a:rPr lang="en-US" sz="1400" dirty="0">
                <a:cs typeface="Calibri" panose="020F0502020204030204" pitchFamily="34" charset="0"/>
              </a:rPr>
              <a:t>, que les deux </a:t>
            </a:r>
            <a:r>
              <a:rPr lang="en-US" sz="1400" dirty="0" err="1">
                <a:cs typeface="Calibri" panose="020F0502020204030204" pitchFamily="34" charset="0"/>
              </a:rPr>
              <a:t>équipes</a:t>
            </a:r>
            <a:r>
              <a:rPr lang="en-US" sz="1400" dirty="0">
                <a:cs typeface="Calibri" panose="020F0502020204030204" pitchFamily="34" charset="0"/>
              </a:rPr>
              <a:t> </a:t>
            </a:r>
            <a:r>
              <a:rPr lang="en-US" sz="1400" dirty="0" err="1">
                <a:cs typeface="Calibri" panose="020F0502020204030204" pitchFamily="34" charset="0"/>
              </a:rPr>
              <a:t>deviennent</a:t>
            </a:r>
            <a:r>
              <a:rPr lang="en-US" sz="1400" dirty="0">
                <a:cs typeface="Calibri" panose="020F0502020204030204" pitchFamily="34" charset="0"/>
              </a:rPr>
              <a:t> </a:t>
            </a:r>
            <a:r>
              <a:rPr lang="en-US" sz="1400" dirty="0" err="1">
                <a:cs typeface="Calibri" panose="020F0502020204030204" pitchFamily="34" charset="0"/>
              </a:rPr>
              <a:t>incomplètes</a:t>
            </a:r>
            <a:r>
              <a:rPr lang="en-US" sz="1400" dirty="0">
                <a:cs typeface="Calibri" panose="020F0502020204030204" pitchFamily="34" charset="0"/>
              </a:rPr>
              <a:t> </a:t>
            </a:r>
            <a:r>
              <a:rPr lang="en-US" sz="1400" dirty="0" err="1">
                <a:cs typeface="Calibri" panose="020F0502020204030204" pitchFamily="34" charset="0"/>
              </a:rPr>
              <a:t>simultanément</a:t>
            </a:r>
            <a:r>
              <a:rPr lang="en-US" sz="1400" dirty="0">
                <a:cs typeface="Calibri" panose="020F0502020204030204" pitchFamily="34" charset="0"/>
              </a:rPr>
              <a:t> </a:t>
            </a:r>
            <a:r>
              <a:rPr lang="en-US" sz="1400" dirty="0" err="1">
                <a:cs typeface="Calibri" panose="020F0502020204030204" pitchFamily="34" charset="0"/>
              </a:rPr>
              <a:t>s'il</a:t>
            </a:r>
            <a:r>
              <a:rPr lang="en-US" sz="1400" dirty="0">
                <a:cs typeface="Calibri" panose="020F0502020204030204" pitchFamily="34" charset="0"/>
              </a:rPr>
              <a:t> y a des expulsions </a:t>
            </a:r>
            <a:r>
              <a:rPr lang="en-US" sz="1400" dirty="0" err="1">
                <a:cs typeface="Calibri" panose="020F0502020204030204" pitchFamily="34" charset="0"/>
              </a:rPr>
              <a:t>ou</a:t>
            </a:r>
            <a:r>
              <a:rPr lang="en-US" sz="1400" dirty="0">
                <a:cs typeface="Calibri" panose="020F0502020204030204" pitchFamily="34" charset="0"/>
              </a:rPr>
              <a:t> des disqualifications dans les deux </a:t>
            </a:r>
            <a:r>
              <a:rPr lang="en-US" sz="1400" dirty="0" err="1">
                <a:cs typeface="Calibri" panose="020F0502020204030204" pitchFamily="34" charset="0"/>
              </a:rPr>
              <a:t>équipes</a:t>
            </a:r>
            <a:r>
              <a:rPr lang="en-US" sz="1400" dirty="0">
                <a:cs typeface="Calibri" panose="020F0502020204030204" pitchFamily="34" charset="0"/>
              </a:rPr>
              <a:t> </a:t>
            </a:r>
            <a:r>
              <a:rPr lang="en-US" sz="1400" dirty="0" err="1">
                <a:cs typeface="Calibri" panose="020F0502020204030204" pitchFamily="34" charset="0"/>
              </a:rPr>
              <a:t>en</a:t>
            </a:r>
            <a:r>
              <a:rPr lang="en-US" sz="1400" dirty="0">
                <a:cs typeface="Calibri" panose="020F0502020204030204" pitchFamily="34" charset="0"/>
              </a:rPr>
              <a:t> </a:t>
            </a:r>
            <a:r>
              <a:rPr lang="en-US" sz="1400" dirty="0" err="1">
                <a:cs typeface="Calibri" panose="020F0502020204030204" pitchFamily="34" charset="0"/>
              </a:rPr>
              <a:t>même</a:t>
            </a:r>
            <a:r>
              <a:rPr lang="en-US" sz="1400" dirty="0">
                <a:cs typeface="Calibri" panose="020F0502020204030204" pitchFamily="34" charset="0"/>
              </a:rPr>
              <a:t> temps !</a:t>
            </a:r>
          </a:p>
        </p:txBody>
      </p:sp>
    </p:spTree>
    <p:extLst>
      <p:ext uri="{BB962C8B-B14F-4D97-AF65-F5344CB8AC3E}">
        <p14:creationId xmlns:p14="http://schemas.microsoft.com/office/powerpoint/2010/main" val="1657336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544D470-19C3-834B-8C3D-55B6F89A60A7}"/>
              </a:ext>
            </a:extLst>
          </p:cNvPr>
          <p:cNvSpPr txBox="1">
            <a:spLocks/>
          </p:cNvSpPr>
          <p:nvPr/>
        </p:nvSpPr>
        <p:spPr>
          <a:xfrm>
            <a:off x="628650" y="692696"/>
            <a:ext cx="7886700" cy="994172"/>
          </a:xfrm>
          <a:prstGeom prst="rect">
            <a:avLst/>
          </a:prstGeom>
        </p:spPr>
        <p:txBody>
          <a:bodyPr/>
          <a:lstStyle>
            <a:lvl1pPr algn="ctr" rtl="0" eaLnBrk="0" fontAlgn="base" hangingPunct="0">
              <a:spcBef>
                <a:spcPct val="0"/>
              </a:spcBef>
              <a:spcAft>
                <a:spcPct val="0"/>
              </a:spcAft>
              <a:defRPr sz="4400" b="1">
                <a:solidFill>
                  <a:schemeClr val="tx2"/>
                </a:solidFill>
                <a:latin typeface="Calibri" pitchFamily="34" charset="0"/>
                <a:ea typeface="+mj-ea"/>
                <a:cs typeface="+mj-cs"/>
              </a:defRPr>
            </a:lvl1pPr>
            <a:lvl2pPr algn="ctr" rtl="0" eaLnBrk="0" fontAlgn="base" hangingPunct="0">
              <a:spcBef>
                <a:spcPct val="0"/>
              </a:spcBef>
              <a:spcAft>
                <a:spcPct val="0"/>
              </a:spcAft>
              <a:defRPr sz="4400" b="1">
                <a:solidFill>
                  <a:schemeClr val="tx2"/>
                </a:solidFill>
                <a:latin typeface="Calibri" pitchFamily="34" charset="0"/>
              </a:defRPr>
            </a:lvl2pPr>
            <a:lvl3pPr algn="ctr" rtl="0" eaLnBrk="0" fontAlgn="base" hangingPunct="0">
              <a:spcBef>
                <a:spcPct val="0"/>
              </a:spcBef>
              <a:spcAft>
                <a:spcPct val="0"/>
              </a:spcAft>
              <a:defRPr sz="4400" b="1">
                <a:solidFill>
                  <a:schemeClr val="tx2"/>
                </a:solidFill>
                <a:latin typeface="Calibri" pitchFamily="34" charset="0"/>
              </a:defRPr>
            </a:lvl3pPr>
            <a:lvl4pPr algn="ctr" rtl="0" eaLnBrk="0" fontAlgn="base" hangingPunct="0">
              <a:spcBef>
                <a:spcPct val="0"/>
              </a:spcBef>
              <a:spcAft>
                <a:spcPct val="0"/>
              </a:spcAft>
              <a:defRPr sz="4400" b="1">
                <a:solidFill>
                  <a:schemeClr val="tx2"/>
                </a:solidFill>
                <a:latin typeface="Calibri" pitchFamily="34" charset="0"/>
              </a:defRPr>
            </a:lvl4pPr>
            <a:lvl5pPr algn="ctr" rtl="0" eaLnBrk="0" fontAlgn="base" hangingPunct="0">
              <a:spcBef>
                <a:spcPct val="0"/>
              </a:spcBef>
              <a:spcAft>
                <a:spcPct val="0"/>
              </a:spcAft>
              <a:defRPr sz="4400" b="1">
                <a:solidFill>
                  <a:schemeClr val="tx2"/>
                </a:solidFill>
                <a:latin typeface="Calibri" pitchFamily="34" charset="0"/>
              </a:defRPr>
            </a:lvl5pPr>
            <a:lvl6pPr marL="457200" algn="ctr" rtl="0" fontAlgn="base">
              <a:spcBef>
                <a:spcPct val="0"/>
              </a:spcBef>
              <a:spcAft>
                <a:spcPct val="0"/>
              </a:spcAft>
              <a:defRPr sz="4400" b="1">
                <a:solidFill>
                  <a:schemeClr val="tx2"/>
                </a:solidFill>
                <a:latin typeface="Tahoma" pitchFamily="34" charset="0"/>
              </a:defRPr>
            </a:lvl6pPr>
            <a:lvl7pPr marL="914400" algn="ctr" rtl="0" fontAlgn="base">
              <a:spcBef>
                <a:spcPct val="0"/>
              </a:spcBef>
              <a:spcAft>
                <a:spcPct val="0"/>
              </a:spcAft>
              <a:defRPr sz="4400" b="1">
                <a:solidFill>
                  <a:schemeClr val="tx2"/>
                </a:solidFill>
                <a:latin typeface="Tahoma" pitchFamily="34" charset="0"/>
              </a:defRPr>
            </a:lvl7pPr>
            <a:lvl8pPr marL="1371600" algn="ctr" rtl="0" fontAlgn="base">
              <a:spcBef>
                <a:spcPct val="0"/>
              </a:spcBef>
              <a:spcAft>
                <a:spcPct val="0"/>
              </a:spcAft>
              <a:defRPr sz="4400" b="1">
                <a:solidFill>
                  <a:schemeClr val="tx2"/>
                </a:solidFill>
                <a:latin typeface="Tahoma" pitchFamily="34" charset="0"/>
              </a:defRPr>
            </a:lvl8pPr>
            <a:lvl9pPr marL="1828800" algn="ctr" rtl="0" fontAlgn="base">
              <a:spcBef>
                <a:spcPct val="0"/>
              </a:spcBef>
              <a:spcAft>
                <a:spcPct val="0"/>
              </a:spcAft>
              <a:defRPr sz="4400" b="1">
                <a:solidFill>
                  <a:schemeClr val="tx2"/>
                </a:solidFill>
                <a:latin typeface="Tahoma" pitchFamily="34" charset="0"/>
              </a:defRPr>
            </a:lvl9pPr>
          </a:lstStyle>
          <a:p>
            <a:r>
              <a:rPr lang="sr-Latn-RS" sz="1800" kern="0" dirty="0" err="1">
                <a:solidFill>
                  <a:srgbClr val="FF0000"/>
                </a:solidFill>
                <a:cs typeface="Calibri" panose="020F0502020204030204" pitchFamily="34" charset="0"/>
              </a:rPr>
              <a:t>Règle</a:t>
            </a:r>
            <a:r>
              <a:rPr lang="sr-Latn-RS" sz="1800" kern="0" dirty="0">
                <a:solidFill>
                  <a:srgbClr val="FF0000"/>
                </a:solidFill>
                <a:cs typeface="Calibri" panose="020F0502020204030204" pitchFamily="34" charset="0"/>
              </a:rPr>
              <a:t> 1.6 </a:t>
            </a:r>
            <a:r>
              <a:rPr lang="sr-Latn-RS" sz="1800" kern="0" dirty="0" err="1">
                <a:solidFill>
                  <a:srgbClr val="FF0000"/>
                </a:solidFill>
                <a:cs typeface="Calibri" panose="020F0502020204030204" pitchFamily="34" charset="0"/>
              </a:rPr>
              <a:t>Éclairage</a:t>
            </a:r>
            <a:endParaRPr lang="sr-Latn-RS" sz="1800" kern="0" dirty="0">
              <a:solidFill>
                <a:srgbClr val="FF0000"/>
              </a:solidFill>
              <a:cs typeface="Calibri" panose="020F0502020204030204" pitchFamily="34" charset="0"/>
            </a:endParaRPr>
          </a:p>
        </p:txBody>
      </p:sp>
      <p:sp>
        <p:nvSpPr>
          <p:cNvPr id="6" name="Content Placeholder 2">
            <a:extLst>
              <a:ext uri="{FF2B5EF4-FFF2-40B4-BE49-F238E27FC236}">
                <a16:creationId xmlns:a16="http://schemas.microsoft.com/office/drawing/2014/main" id="{E0304EC3-1CF0-1140-9531-CA003F78BB95}"/>
              </a:ext>
            </a:extLst>
          </p:cNvPr>
          <p:cNvSpPr txBox="1">
            <a:spLocks/>
          </p:cNvSpPr>
          <p:nvPr/>
        </p:nvSpPr>
        <p:spPr>
          <a:xfrm>
            <a:off x="628650" y="1639529"/>
            <a:ext cx="7886700" cy="3263504"/>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endParaRPr lang="sr-Latn-RS" sz="1400" kern="0" dirty="0">
              <a:solidFill>
                <a:srgbClr val="000000"/>
              </a:solidFill>
              <a:cs typeface="Calibri" panose="020F0502020204030204" pitchFamily="34" charset="0"/>
            </a:endParaRPr>
          </a:p>
          <a:p>
            <a:pPr marR="177940"/>
            <a:r>
              <a:rPr lang="sr-Latn-RS" sz="1400" b="1" kern="0" dirty="0">
                <a:cs typeface="Calibri" panose="020F0502020204030204" pitchFamily="34" charset="0"/>
              </a:rPr>
              <a:t>1.6 </a:t>
            </a:r>
            <a:endParaRPr lang="sr-Latn-RS" sz="1400" kern="0" dirty="0">
              <a:cs typeface="Calibri" panose="020F0502020204030204" pitchFamily="34" charset="0"/>
            </a:endParaRPr>
          </a:p>
          <a:p>
            <a:r>
              <a:rPr lang="en-US" sz="1400" kern="0" dirty="0">
                <a:solidFill>
                  <a:srgbClr val="FF0000"/>
                </a:solidFill>
                <a:cs typeface="Calibri" panose="020F0502020204030204" pitchFamily="34" charset="0"/>
              </a:rPr>
              <a:t>La </a:t>
            </a:r>
            <a:r>
              <a:rPr lang="en-US" sz="1400" kern="0" dirty="0" err="1">
                <a:solidFill>
                  <a:srgbClr val="FF0000"/>
                </a:solidFill>
                <a:cs typeface="Calibri" panose="020F0502020204030204" pitchFamily="34" charset="0"/>
              </a:rPr>
              <a:t>luminosité</a:t>
            </a:r>
            <a:r>
              <a:rPr lang="en-US" sz="1400" kern="0" dirty="0">
                <a:solidFill>
                  <a:srgbClr val="FF0000"/>
                </a:solidFill>
                <a:cs typeface="Calibri" panose="020F0502020204030204" pitchFamily="34" charset="0"/>
              </a:rPr>
              <a:t> ne doit pas </a:t>
            </a:r>
            <a:r>
              <a:rPr lang="en-US" sz="1400" kern="0" dirty="0" err="1">
                <a:solidFill>
                  <a:srgbClr val="FF0000"/>
                </a:solidFill>
                <a:cs typeface="Calibri" panose="020F0502020204030204" pitchFamily="34" charset="0"/>
              </a:rPr>
              <a:t>être</a:t>
            </a:r>
            <a:r>
              <a:rPr lang="en-US" sz="1400" kern="0" dirty="0">
                <a:solidFill>
                  <a:srgbClr val="FF0000"/>
                </a:solidFill>
                <a:cs typeface="Calibri" panose="020F0502020204030204" pitchFamily="34" charset="0"/>
              </a:rPr>
              <a:t> </a:t>
            </a:r>
            <a:r>
              <a:rPr lang="en-US" sz="1400" kern="0" dirty="0" err="1">
                <a:solidFill>
                  <a:srgbClr val="FF0000"/>
                </a:solidFill>
                <a:cs typeface="Calibri" panose="020F0502020204030204" pitchFamily="34" charset="0"/>
              </a:rPr>
              <a:t>inférieure</a:t>
            </a:r>
            <a:r>
              <a:rPr lang="en-US" sz="1400" kern="0" dirty="0">
                <a:solidFill>
                  <a:srgbClr val="FF0000"/>
                </a:solidFill>
                <a:cs typeface="Calibri" panose="020F0502020204030204" pitchFamily="34" charset="0"/>
              </a:rPr>
              <a:t> </a:t>
            </a:r>
            <a:r>
              <a:rPr lang="en-US" sz="1400" kern="0" dirty="0" err="1">
                <a:solidFill>
                  <a:srgbClr val="FF0000"/>
                </a:solidFill>
                <a:cs typeface="Calibri" panose="020F0502020204030204" pitchFamily="34" charset="0"/>
              </a:rPr>
              <a:t>à</a:t>
            </a:r>
            <a:r>
              <a:rPr lang="en-US" sz="1400" kern="0" dirty="0">
                <a:solidFill>
                  <a:srgbClr val="FF0000"/>
                </a:solidFill>
                <a:cs typeface="Calibri" panose="020F0502020204030204" pitchFamily="34" charset="0"/>
              </a:rPr>
              <a:t> 300 lux (pour les </a:t>
            </a:r>
            <a:r>
              <a:rPr lang="en-US" sz="1400" kern="0" dirty="0" err="1">
                <a:solidFill>
                  <a:srgbClr val="FF0000"/>
                </a:solidFill>
                <a:cs typeface="Calibri" panose="020F0502020204030204" pitchFamily="34" charset="0"/>
              </a:rPr>
              <a:t>compétitions</a:t>
            </a:r>
            <a:r>
              <a:rPr lang="en-US" sz="1400" kern="0" dirty="0">
                <a:solidFill>
                  <a:srgbClr val="FF0000"/>
                </a:solidFill>
                <a:cs typeface="Calibri" panose="020F0502020204030204" pitchFamily="34" charset="0"/>
              </a:rPr>
              <a:t> locales). </a:t>
            </a:r>
          </a:p>
          <a:p>
            <a:r>
              <a:rPr lang="en-US" sz="1400" kern="0" dirty="0">
                <a:solidFill>
                  <a:srgbClr val="FF0000"/>
                </a:solidFill>
                <a:cs typeface="Calibri" panose="020F0502020204030204" pitchFamily="34" charset="0"/>
              </a:rPr>
              <a:t>Pour les </a:t>
            </a:r>
            <a:r>
              <a:rPr lang="en-US" sz="1400" kern="0" dirty="0" err="1">
                <a:solidFill>
                  <a:srgbClr val="FF0000"/>
                </a:solidFill>
                <a:cs typeface="Calibri" panose="020F0502020204030204" pitchFamily="34" charset="0"/>
              </a:rPr>
              <a:t>compétitions</a:t>
            </a:r>
            <a:r>
              <a:rPr lang="en-US" sz="1400" kern="0" dirty="0">
                <a:solidFill>
                  <a:srgbClr val="FF0000"/>
                </a:solidFill>
                <a:cs typeface="Calibri" panose="020F0502020204030204" pitchFamily="34" charset="0"/>
              </a:rPr>
              <a:t> FIVB, </a:t>
            </a:r>
            <a:r>
              <a:rPr lang="en-US" sz="1400" kern="0" dirty="0" err="1">
                <a:solidFill>
                  <a:srgbClr val="FF0000"/>
                </a:solidFill>
                <a:cs typeface="Calibri" panose="020F0502020204030204" pitchFamily="34" charset="0"/>
              </a:rPr>
              <a:t>mondiales</a:t>
            </a:r>
            <a:r>
              <a:rPr lang="en-US" sz="1400" kern="0" dirty="0">
                <a:solidFill>
                  <a:srgbClr val="FF0000"/>
                </a:solidFill>
                <a:cs typeface="Calibri" panose="020F0502020204030204" pitchFamily="34" charset="0"/>
              </a:rPr>
              <a:t> et </a:t>
            </a:r>
            <a:r>
              <a:rPr lang="en-US" sz="1400" kern="0" dirty="0" err="1">
                <a:solidFill>
                  <a:srgbClr val="FF0000"/>
                </a:solidFill>
                <a:cs typeface="Calibri" panose="020F0502020204030204" pitchFamily="34" charset="0"/>
              </a:rPr>
              <a:t>officielles</a:t>
            </a:r>
            <a:r>
              <a:rPr lang="en-US" sz="1400" kern="0" dirty="0">
                <a:solidFill>
                  <a:srgbClr val="FF0000"/>
                </a:solidFill>
                <a:cs typeface="Calibri" panose="020F0502020204030204" pitchFamily="34" charset="0"/>
              </a:rPr>
              <a:t>, la </a:t>
            </a:r>
            <a:r>
              <a:rPr lang="en-US" sz="1400" kern="0" dirty="0" err="1">
                <a:solidFill>
                  <a:srgbClr val="FF0000"/>
                </a:solidFill>
                <a:cs typeface="Calibri" panose="020F0502020204030204" pitchFamily="34" charset="0"/>
              </a:rPr>
              <a:t>luminosité</a:t>
            </a:r>
            <a:r>
              <a:rPr lang="en-US" sz="1400" kern="0" dirty="0">
                <a:solidFill>
                  <a:srgbClr val="FF0000"/>
                </a:solidFill>
                <a:cs typeface="Calibri" panose="020F0502020204030204" pitchFamily="34" charset="0"/>
              </a:rPr>
              <a:t> ne </a:t>
            </a:r>
            <a:r>
              <a:rPr lang="en-US" sz="1400" kern="0" dirty="0" err="1">
                <a:solidFill>
                  <a:srgbClr val="FF0000"/>
                </a:solidFill>
                <a:cs typeface="Calibri" panose="020F0502020204030204" pitchFamily="34" charset="0"/>
              </a:rPr>
              <a:t>devrait</a:t>
            </a:r>
            <a:r>
              <a:rPr lang="en-US" sz="1400" kern="0" dirty="0">
                <a:solidFill>
                  <a:srgbClr val="FF0000"/>
                </a:solidFill>
                <a:cs typeface="Calibri" panose="020F0502020204030204" pitchFamily="34" charset="0"/>
              </a:rPr>
              <a:t> pas </a:t>
            </a:r>
            <a:r>
              <a:rPr lang="en-US" sz="1400" kern="0" dirty="0" err="1">
                <a:solidFill>
                  <a:srgbClr val="FF0000"/>
                </a:solidFill>
                <a:cs typeface="Calibri" panose="020F0502020204030204" pitchFamily="34" charset="0"/>
              </a:rPr>
              <a:t>être</a:t>
            </a:r>
            <a:r>
              <a:rPr lang="en-US" sz="1400" kern="0" dirty="0">
                <a:solidFill>
                  <a:srgbClr val="FF0000"/>
                </a:solidFill>
                <a:cs typeface="Calibri" panose="020F0502020204030204" pitchFamily="34" charset="0"/>
              </a:rPr>
              <a:t> </a:t>
            </a:r>
            <a:r>
              <a:rPr lang="en-US" sz="1400" kern="0" dirty="0" err="1">
                <a:solidFill>
                  <a:srgbClr val="FF0000"/>
                </a:solidFill>
                <a:cs typeface="Calibri" panose="020F0502020204030204" pitchFamily="34" charset="0"/>
              </a:rPr>
              <a:t>inférieure</a:t>
            </a:r>
            <a:r>
              <a:rPr lang="en-US" sz="1400" kern="0" dirty="0">
                <a:solidFill>
                  <a:srgbClr val="FF0000"/>
                </a:solidFill>
                <a:cs typeface="Calibri" panose="020F0502020204030204" pitchFamily="34" charset="0"/>
              </a:rPr>
              <a:t> </a:t>
            </a:r>
            <a:r>
              <a:rPr lang="en-US" sz="1400" kern="0" dirty="0" err="1">
                <a:solidFill>
                  <a:srgbClr val="FF0000"/>
                </a:solidFill>
                <a:cs typeface="Calibri" panose="020F0502020204030204" pitchFamily="34" charset="0"/>
              </a:rPr>
              <a:t>à</a:t>
            </a:r>
            <a:r>
              <a:rPr lang="en-US" sz="1400" kern="0" dirty="0">
                <a:solidFill>
                  <a:srgbClr val="FF0000"/>
                </a:solidFill>
                <a:cs typeface="Calibri" panose="020F0502020204030204" pitchFamily="34" charset="0"/>
              </a:rPr>
              <a:t> 2000 lux. </a:t>
            </a:r>
          </a:p>
          <a:p>
            <a:endParaRPr lang="en-US" sz="1400" kern="0" dirty="0">
              <a:solidFill>
                <a:srgbClr val="FF0000"/>
              </a:solidFill>
              <a:cs typeface="Calibri" panose="020F0502020204030204" pitchFamily="34" charset="0"/>
            </a:endParaRPr>
          </a:p>
          <a:p>
            <a:r>
              <a:rPr lang="en-US" sz="1400" kern="0" dirty="0">
                <a:cs typeface="Calibri" panose="020F0502020204030204" pitchFamily="34" charset="0"/>
              </a:rPr>
              <a:t>RAISON :</a:t>
            </a:r>
          </a:p>
          <a:p>
            <a:r>
              <a:rPr lang="en-US" sz="1400" kern="0" dirty="0" err="1">
                <a:cs typeface="Calibri" panose="020F0502020204030204" pitchFamily="34" charset="0"/>
              </a:rPr>
              <a:t>L'inclusion</a:t>
            </a:r>
            <a:r>
              <a:rPr lang="en-US" sz="1400" kern="0" dirty="0">
                <a:cs typeface="Calibri" panose="020F0502020204030204" pitchFamily="34" charset="0"/>
              </a:rPr>
              <a:t> de </a:t>
            </a:r>
            <a:r>
              <a:rPr lang="en-US" sz="1400" kern="0" dirty="0" err="1">
                <a:cs typeface="Calibri" panose="020F0502020204030204" pitchFamily="34" charset="0"/>
              </a:rPr>
              <a:t>ce</a:t>
            </a:r>
            <a:r>
              <a:rPr lang="en-US" sz="1400" kern="0" dirty="0">
                <a:cs typeface="Calibri" panose="020F0502020204030204" pitchFamily="34" charset="0"/>
              </a:rPr>
              <a:t> premier </a:t>
            </a:r>
            <a:r>
              <a:rPr lang="en-US" sz="1400" kern="0" dirty="0" err="1">
                <a:cs typeface="Calibri" panose="020F0502020204030204" pitchFamily="34" charset="0"/>
              </a:rPr>
              <a:t>paragraphe</a:t>
            </a:r>
            <a:r>
              <a:rPr lang="en-US" sz="1400" kern="0" dirty="0">
                <a:cs typeface="Calibri" panose="020F0502020204030204" pitchFamily="34" charset="0"/>
              </a:rPr>
              <a:t> dans </a:t>
            </a:r>
            <a:r>
              <a:rPr lang="en-US" sz="1400" kern="0" dirty="0" err="1">
                <a:cs typeface="Calibri" panose="020F0502020204030204" pitchFamily="34" charset="0"/>
              </a:rPr>
              <a:t>cette</a:t>
            </a:r>
            <a:r>
              <a:rPr lang="en-US" sz="1400" kern="0" dirty="0">
                <a:cs typeface="Calibri" panose="020F0502020204030204" pitchFamily="34" charset="0"/>
              </a:rPr>
              <a:t> </a:t>
            </a:r>
            <a:r>
              <a:rPr lang="en-US" sz="1400" kern="0" dirty="0" err="1">
                <a:cs typeface="Calibri" panose="020F0502020204030204" pitchFamily="34" charset="0"/>
              </a:rPr>
              <a:t>règle</a:t>
            </a:r>
            <a:r>
              <a:rPr lang="en-US" sz="1400" kern="0" dirty="0">
                <a:cs typeface="Calibri" panose="020F0502020204030204" pitchFamily="34" charset="0"/>
              </a:rPr>
              <a:t> a pour but de </a:t>
            </a:r>
            <a:r>
              <a:rPr lang="en-US" sz="1400" kern="0" dirty="0" err="1">
                <a:cs typeface="Calibri" panose="020F0502020204030204" pitchFamily="34" charset="0"/>
              </a:rPr>
              <a:t>fournir</a:t>
            </a:r>
            <a:r>
              <a:rPr lang="en-US" sz="1400" kern="0" dirty="0">
                <a:cs typeface="Calibri" panose="020F0502020204030204" pitchFamily="34" charset="0"/>
              </a:rPr>
              <a:t> un guide pour les </a:t>
            </a:r>
            <a:r>
              <a:rPr lang="en-US" sz="1400" kern="0" dirty="0" err="1">
                <a:cs typeface="Calibri" panose="020F0502020204030204" pitchFamily="34" charset="0"/>
              </a:rPr>
              <a:t>compétitions</a:t>
            </a:r>
            <a:r>
              <a:rPr lang="en-US" sz="1400" kern="0" dirty="0">
                <a:cs typeface="Calibri" panose="020F0502020204030204" pitchFamily="34" charset="0"/>
              </a:rPr>
              <a:t> locales des </a:t>
            </a:r>
            <a:r>
              <a:rPr lang="en-US" sz="1400" kern="0" dirty="0" err="1">
                <a:cs typeface="Calibri" panose="020F0502020204030204" pitchFamily="34" charset="0"/>
              </a:rPr>
              <a:t>fédérations</a:t>
            </a:r>
            <a:r>
              <a:rPr lang="en-US" sz="1400" kern="0" dirty="0">
                <a:cs typeface="Calibri" panose="020F0502020204030204" pitchFamily="34" charset="0"/>
              </a:rPr>
              <a:t> </a:t>
            </a:r>
            <a:r>
              <a:rPr lang="en-US" sz="1400" kern="0" dirty="0" err="1">
                <a:cs typeface="Calibri" panose="020F0502020204030204" pitchFamily="34" charset="0"/>
              </a:rPr>
              <a:t>nationales</a:t>
            </a:r>
            <a:r>
              <a:rPr lang="en-US" sz="1400" kern="0" dirty="0">
                <a:cs typeface="Calibri" panose="020F0502020204030204" pitchFamily="34" charset="0"/>
              </a:rPr>
              <a:t>. </a:t>
            </a:r>
          </a:p>
          <a:p>
            <a:pPr marL="0" indent="0">
              <a:buNone/>
            </a:pPr>
            <a:endParaRPr lang="en-US" sz="1400" kern="0" dirty="0">
              <a:cs typeface="Calibri" panose="020F0502020204030204" pitchFamily="34" charset="0"/>
            </a:endParaRPr>
          </a:p>
          <a:p>
            <a:r>
              <a:rPr lang="en-US" sz="1400" kern="0" dirty="0">
                <a:cs typeface="Calibri" panose="020F0502020204030204" pitchFamily="34" charset="0"/>
              </a:rPr>
              <a:t>Pour les </a:t>
            </a:r>
            <a:r>
              <a:rPr lang="en-US" sz="1400" kern="0" dirty="0" err="1">
                <a:cs typeface="Calibri" panose="020F0502020204030204" pitchFamily="34" charset="0"/>
              </a:rPr>
              <a:t>compétitions</a:t>
            </a:r>
            <a:r>
              <a:rPr lang="en-US" sz="1400" kern="0" dirty="0">
                <a:cs typeface="Calibri" panose="020F0502020204030204" pitchFamily="34" charset="0"/>
              </a:rPr>
              <a:t> de la FIVB, nous </a:t>
            </a:r>
            <a:r>
              <a:rPr lang="en-US" sz="1400" kern="0" dirty="0" err="1">
                <a:cs typeface="Calibri" panose="020F0502020204030204" pitchFamily="34" charset="0"/>
              </a:rPr>
              <a:t>proposons</a:t>
            </a:r>
            <a:r>
              <a:rPr lang="en-US" sz="1400" kern="0" dirty="0">
                <a:cs typeface="Calibri" panose="020F0502020204030204" pitchFamily="34" charset="0"/>
              </a:rPr>
              <a:t> </a:t>
            </a:r>
            <a:r>
              <a:rPr lang="en-US" sz="1400" kern="0" dirty="0" err="1">
                <a:cs typeface="Calibri" panose="020F0502020204030204" pitchFamily="34" charset="0"/>
              </a:rPr>
              <a:t>d'augmenter</a:t>
            </a:r>
            <a:r>
              <a:rPr lang="en-US" sz="1400" kern="0" dirty="0">
                <a:cs typeface="Calibri" panose="020F0502020204030204" pitchFamily="34" charset="0"/>
              </a:rPr>
              <a:t> </a:t>
            </a:r>
            <a:r>
              <a:rPr lang="en-US" sz="1400" kern="0" dirty="0" err="1">
                <a:cs typeface="Calibri" panose="020F0502020204030204" pitchFamily="34" charset="0"/>
              </a:rPr>
              <a:t>l'éclairage</a:t>
            </a:r>
            <a:r>
              <a:rPr lang="en-US" sz="1400" kern="0" dirty="0">
                <a:cs typeface="Calibri" panose="020F0502020204030204" pitchFamily="34" charset="0"/>
              </a:rPr>
              <a:t> </a:t>
            </a:r>
            <a:r>
              <a:rPr lang="en-US" sz="1400" kern="0" dirty="0" err="1">
                <a:cs typeface="Calibri" panose="020F0502020204030204" pitchFamily="34" charset="0"/>
              </a:rPr>
              <a:t>à</a:t>
            </a:r>
            <a:r>
              <a:rPr lang="en-US" sz="1400" kern="0" dirty="0">
                <a:cs typeface="Calibri" panose="020F0502020204030204" pitchFamily="34" charset="0"/>
              </a:rPr>
              <a:t> 2000 lux </a:t>
            </a:r>
            <a:r>
              <a:rPr lang="en-US" sz="1400" kern="0" dirty="0" err="1">
                <a:cs typeface="Calibri" panose="020F0502020204030204" pitchFamily="34" charset="0"/>
              </a:rPr>
              <a:t>selon</a:t>
            </a:r>
            <a:r>
              <a:rPr lang="en-US" sz="1400" kern="0" dirty="0">
                <a:cs typeface="Calibri" panose="020F0502020204030204" pitchFamily="34" charset="0"/>
              </a:rPr>
              <a:t> les exigences et les </a:t>
            </a:r>
            <a:r>
              <a:rPr lang="en-US" sz="1400" kern="0" dirty="0" err="1">
                <a:cs typeface="Calibri" panose="020F0502020204030204" pitchFamily="34" charset="0"/>
              </a:rPr>
              <a:t>besoins</a:t>
            </a:r>
            <a:r>
              <a:rPr lang="en-US" sz="1400" kern="0" dirty="0">
                <a:cs typeface="Calibri" panose="020F0502020204030204" pitchFamily="34" charset="0"/>
              </a:rPr>
              <a:t> de la </a:t>
            </a:r>
            <a:r>
              <a:rPr lang="en-US" sz="1400" kern="0" dirty="0" err="1">
                <a:cs typeface="Calibri" panose="020F0502020204030204" pitchFamily="34" charset="0"/>
              </a:rPr>
              <a:t>télévision</a:t>
            </a:r>
            <a:r>
              <a:rPr lang="en-US" sz="1400" kern="0" dirty="0">
                <a:cs typeface="Calibri" panose="020F0502020204030204" pitchFamily="34" charset="0"/>
              </a:rPr>
              <a:t>. </a:t>
            </a:r>
          </a:p>
          <a:p>
            <a:endParaRPr lang="en-US" sz="1400" kern="0" dirty="0">
              <a:solidFill>
                <a:srgbClr val="FF0000"/>
              </a:solidFill>
              <a:cs typeface="Calibri" panose="020F0502020204030204" pitchFamily="34" charset="0"/>
            </a:endParaRPr>
          </a:p>
          <a:p>
            <a:pPr marL="0" indent="0">
              <a:buFontTx/>
              <a:buNone/>
            </a:pPr>
            <a:endParaRPr lang="en-US" sz="1400" kern="0" dirty="0">
              <a:solidFill>
                <a:srgbClr val="FF0000"/>
              </a:solidFill>
              <a:cs typeface="Calibri" panose="020F0502020204030204" pitchFamily="34" charset="0"/>
            </a:endParaRPr>
          </a:p>
        </p:txBody>
      </p:sp>
    </p:spTree>
    <p:extLst>
      <p:ext uri="{BB962C8B-B14F-4D97-AF65-F5344CB8AC3E}">
        <p14:creationId xmlns:p14="http://schemas.microsoft.com/office/powerpoint/2010/main" val="2091243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A805268F-5D35-7A46-9A8F-3A6A4EEB022F}"/>
              </a:ext>
            </a:extLst>
          </p:cNvPr>
          <p:cNvSpPr txBox="1"/>
          <p:nvPr/>
        </p:nvSpPr>
        <p:spPr>
          <a:xfrm>
            <a:off x="1187624" y="404664"/>
            <a:ext cx="2892138" cy="830997"/>
          </a:xfrm>
          <a:prstGeom prst="rect">
            <a:avLst/>
          </a:prstGeom>
          <a:noFill/>
        </p:spPr>
        <p:txBody>
          <a:bodyPr wrap="none" rtlCol="0">
            <a:spAutoFit/>
          </a:bodyPr>
          <a:lstStyle/>
          <a:p>
            <a:r>
              <a:rPr lang="fr-FR" dirty="0"/>
              <a:t>Volley Spike:</a:t>
            </a:r>
          </a:p>
          <a:p>
            <a:r>
              <a:rPr lang="fr-FR" dirty="0"/>
              <a:t>2 choses de modifiées</a:t>
            </a:r>
          </a:p>
        </p:txBody>
      </p:sp>
      <p:sp>
        <p:nvSpPr>
          <p:cNvPr id="2" name="ZoneTexte 1">
            <a:extLst>
              <a:ext uri="{FF2B5EF4-FFF2-40B4-BE49-F238E27FC236}">
                <a16:creationId xmlns:a16="http://schemas.microsoft.com/office/drawing/2014/main" id="{A6F81122-A22D-8441-B3AA-C89AA14CB987}"/>
              </a:ext>
            </a:extLst>
          </p:cNvPr>
          <p:cNvSpPr txBox="1"/>
          <p:nvPr/>
        </p:nvSpPr>
        <p:spPr>
          <a:xfrm>
            <a:off x="827584" y="1628800"/>
            <a:ext cx="7776864" cy="2800767"/>
          </a:xfrm>
          <a:prstGeom prst="rect">
            <a:avLst/>
          </a:prstGeom>
          <a:noFill/>
        </p:spPr>
        <p:txBody>
          <a:bodyPr wrap="square" rtlCol="0">
            <a:spAutoFit/>
          </a:bodyPr>
          <a:lstStyle/>
          <a:p>
            <a:r>
              <a:rPr lang="fr-FR" sz="1600" b="1" dirty="0">
                <a:solidFill>
                  <a:srgbClr val="FF0000"/>
                </a:solidFill>
              </a:rPr>
              <a:t>1) Refus de signature en fin de match</a:t>
            </a:r>
            <a:r>
              <a:rPr lang="fr-FR" sz="1600" dirty="0"/>
              <a:t>.</a:t>
            </a:r>
          </a:p>
          <a:p>
            <a:r>
              <a:rPr lang="fr-FR" sz="1600" dirty="0"/>
              <a:t>Information venant du parquet de VB faire une croix lorsqu’une personne refuse de signer en fin de rencontre</a:t>
            </a:r>
            <a:r>
              <a:rPr lang="fr-FR" sz="1600" b="1" dirty="0">
                <a:solidFill>
                  <a:srgbClr val="FF0000"/>
                </a:solidFill>
              </a:rPr>
              <a:t>, </a:t>
            </a:r>
            <a:r>
              <a:rPr lang="fr-FR" sz="1600" b="1" u="sng" dirty="0">
                <a:solidFill>
                  <a:srgbClr val="FF0000"/>
                </a:solidFill>
              </a:rPr>
              <a:t>n’est pas légal</a:t>
            </a:r>
            <a:r>
              <a:rPr lang="fr-FR" sz="1600" dirty="0"/>
              <a:t>.</a:t>
            </a:r>
          </a:p>
          <a:p>
            <a:endParaRPr lang="fr-FR" sz="1600" dirty="0"/>
          </a:p>
          <a:p>
            <a:r>
              <a:rPr lang="fr-FR" sz="1600" u="sng" dirty="0"/>
              <a:t>Procédure légal:</a:t>
            </a:r>
          </a:p>
          <a:p>
            <a:r>
              <a:rPr lang="fr-FR" sz="1600" dirty="0"/>
              <a:t>Inscrire dans la case  commentaire et  </a:t>
            </a:r>
            <a:r>
              <a:rPr lang="fr-FR" sz="1600" b="1" dirty="0">
                <a:solidFill>
                  <a:srgbClr val="FF0000"/>
                </a:solidFill>
              </a:rPr>
              <a:t>AVANT</a:t>
            </a:r>
            <a:r>
              <a:rPr lang="fr-FR" sz="1600" dirty="0"/>
              <a:t> la signature des autres personnes: le….……..refuse de signer</a:t>
            </a:r>
          </a:p>
          <a:p>
            <a:r>
              <a:rPr lang="fr-FR" sz="1600" dirty="0"/>
              <a:t> </a:t>
            </a:r>
          </a:p>
          <a:p>
            <a:r>
              <a:rPr lang="fr-FR" sz="1600" dirty="0"/>
              <a:t>Si les autres personnes ont déjà signé on ne peut plus rien inscrire dans les commentaires donc il faut annuler les signatures, inscrire dans les commentaires et puis refaire signer les personnes.</a:t>
            </a:r>
          </a:p>
        </p:txBody>
      </p:sp>
      <p:sp>
        <p:nvSpPr>
          <p:cNvPr id="3" name="ZoneTexte 2">
            <a:extLst>
              <a:ext uri="{FF2B5EF4-FFF2-40B4-BE49-F238E27FC236}">
                <a16:creationId xmlns:a16="http://schemas.microsoft.com/office/drawing/2014/main" id="{290536DF-7C18-6743-AEA2-0DE634781C28}"/>
              </a:ext>
            </a:extLst>
          </p:cNvPr>
          <p:cNvSpPr txBox="1"/>
          <p:nvPr/>
        </p:nvSpPr>
        <p:spPr>
          <a:xfrm>
            <a:off x="827584" y="4812378"/>
            <a:ext cx="7992888" cy="584775"/>
          </a:xfrm>
          <a:prstGeom prst="rect">
            <a:avLst/>
          </a:prstGeom>
          <a:noFill/>
        </p:spPr>
        <p:txBody>
          <a:bodyPr wrap="square" rtlCol="0">
            <a:spAutoFit/>
          </a:bodyPr>
          <a:lstStyle/>
          <a:p>
            <a:r>
              <a:rPr lang="fr-FR" sz="1600" dirty="0"/>
              <a:t>2) Comment faire lors d’un joueur expulser /disqualifier et que l’on doit le remplacer de manière irrégulière</a:t>
            </a:r>
          </a:p>
        </p:txBody>
      </p:sp>
      <p:sp>
        <p:nvSpPr>
          <p:cNvPr id="7" name="ZoneTexte 6">
            <a:extLst>
              <a:ext uri="{FF2B5EF4-FFF2-40B4-BE49-F238E27FC236}">
                <a16:creationId xmlns:a16="http://schemas.microsoft.com/office/drawing/2014/main" id="{030B6BBD-BFC4-7E44-B359-6077EF378BEC}"/>
              </a:ext>
            </a:extLst>
          </p:cNvPr>
          <p:cNvSpPr txBox="1"/>
          <p:nvPr/>
        </p:nvSpPr>
        <p:spPr>
          <a:xfrm>
            <a:off x="4283968" y="5445224"/>
            <a:ext cx="2783134" cy="338554"/>
          </a:xfrm>
          <a:prstGeom prst="rect">
            <a:avLst/>
          </a:prstGeom>
          <a:noFill/>
        </p:spPr>
        <p:txBody>
          <a:bodyPr wrap="none" rtlCol="0">
            <a:spAutoFit/>
          </a:bodyPr>
          <a:lstStyle/>
          <a:p>
            <a:r>
              <a:rPr lang="fr-FR" sz="1600" dirty="0">
                <a:hlinkClick r:id="rId2"/>
              </a:rPr>
              <a:t>https://youtu.be/rcGqokX363M</a:t>
            </a:r>
            <a:endParaRPr lang="fr-FR" sz="1600" dirty="0"/>
          </a:p>
        </p:txBody>
      </p:sp>
    </p:spTree>
    <p:extLst>
      <p:ext uri="{BB962C8B-B14F-4D97-AF65-F5344CB8AC3E}">
        <p14:creationId xmlns:p14="http://schemas.microsoft.com/office/powerpoint/2010/main" val="2103599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64DE-0C8E-0C4C-83AB-414DDE34AD32}"/>
              </a:ext>
            </a:extLst>
          </p:cNvPr>
          <p:cNvSpPr>
            <a:spLocks noGrp="1"/>
          </p:cNvSpPr>
          <p:nvPr>
            <p:ph type="title"/>
          </p:nvPr>
        </p:nvSpPr>
        <p:spPr>
          <a:xfrm>
            <a:off x="606505" y="836712"/>
            <a:ext cx="7886700" cy="994172"/>
          </a:xfrm>
        </p:spPr>
        <p:txBody>
          <a:bodyPr/>
          <a:lstStyle/>
          <a:p>
            <a:pPr algn="ctr"/>
            <a:r>
              <a:rPr lang="en-US" sz="2000" dirty="0" err="1">
                <a:solidFill>
                  <a:srgbClr val="FF0000"/>
                </a:solidFill>
                <a:cs typeface="Calibri" panose="020F0502020204030204" pitchFamily="34" charset="0"/>
              </a:rPr>
              <a:t>Règle</a:t>
            </a:r>
            <a:r>
              <a:rPr lang="en-US" sz="2000" dirty="0">
                <a:solidFill>
                  <a:srgbClr val="FF0000"/>
                </a:solidFill>
                <a:cs typeface="Calibri" panose="020F0502020204030204" pitchFamily="34" charset="0"/>
              </a:rPr>
              <a:t> 22 </a:t>
            </a:r>
            <a:r>
              <a:rPr lang="en-US" sz="2000" dirty="0" err="1">
                <a:solidFill>
                  <a:srgbClr val="FF0000"/>
                </a:solidFill>
                <a:cs typeface="Calibri" panose="020F0502020204030204" pitchFamily="34" charset="0"/>
              </a:rPr>
              <a:t>Équipe</a:t>
            </a:r>
            <a:r>
              <a:rPr lang="en-US" sz="2000" dirty="0">
                <a:solidFill>
                  <a:srgbClr val="FF0000"/>
                </a:solidFill>
                <a:cs typeface="Calibri" panose="020F0502020204030204" pitchFamily="34" charset="0"/>
              </a:rPr>
              <a:t> et </a:t>
            </a:r>
            <a:r>
              <a:rPr lang="en-US" sz="2000" dirty="0" err="1">
                <a:solidFill>
                  <a:srgbClr val="FF0000"/>
                </a:solidFill>
                <a:cs typeface="Calibri" panose="020F0502020204030204" pitchFamily="34" charset="0"/>
              </a:rPr>
              <a:t>procédures</a:t>
            </a:r>
            <a:r>
              <a:rPr lang="en-US" sz="2000" dirty="0">
                <a:solidFill>
                  <a:srgbClr val="FF0000"/>
                </a:solidFill>
                <a:cs typeface="Calibri" panose="020F0502020204030204" pitchFamily="34" charset="0"/>
              </a:rPr>
              <a:t> </a:t>
            </a:r>
            <a:r>
              <a:rPr lang="en-US" sz="2000" dirty="0" err="1">
                <a:solidFill>
                  <a:srgbClr val="FF0000"/>
                </a:solidFill>
                <a:cs typeface="Calibri" panose="020F0502020204030204" pitchFamily="34" charset="0"/>
              </a:rPr>
              <a:t>d'arbitrage</a:t>
            </a:r>
            <a:endParaRPr lang="sr-Latn-RS" sz="2000" dirty="0">
              <a:solidFill>
                <a:srgbClr val="FF0000"/>
              </a:solidFill>
              <a:cs typeface="Calibri" panose="020F0502020204030204" pitchFamily="34" charset="0"/>
            </a:endParaRPr>
          </a:p>
        </p:txBody>
      </p:sp>
      <p:sp>
        <p:nvSpPr>
          <p:cNvPr id="3" name="Content Placeholder 2">
            <a:extLst>
              <a:ext uri="{FF2B5EF4-FFF2-40B4-BE49-F238E27FC236}">
                <a16:creationId xmlns:a16="http://schemas.microsoft.com/office/drawing/2014/main" id="{ABC8FAE5-1A0B-C246-B867-2C2FF95E94EF}"/>
              </a:ext>
            </a:extLst>
          </p:cNvPr>
          <p:cNvSpPr>
            <a:spLocks noGrp="1"/>
          </p:cNvSpPr>
          <p:nvPr>
            <p:ph idx="1"/>
          </p:nvPr>
        </p:nvSpPr>
        <p:spPr>
          <a:xfrm>
            <a:off x="628650" y="2004095"/>
            <a:ext cx="7886700" cy="3263504"/>
          </a:xfrm>
        </p:spPr>
        <p:txBody>
          <a:bodyPr>
            <a:normAutofit/>
          </a:bodyPr>
          <a:lstStyle/>
          <a:p>
            <a:r>
              <a:rPr lang="sr-Latn-RS" sz="1400" dirty="0">
                <a:cs typeface="Calibri" panose="020F0502020204030204" pitchFamily="34" charset="0"/>
              </a:rPr>
              <a:t>22.1 </a:t>
            </a:r>
            <a:r>
              <a:rPr lang="en-US" sz="1400" dirty="0" err="1">
                <a:solidFill>
                  <a:srgbClr val="FF0000"/>
                </a:solidFill>
                <a:cs typeface="Calibri" panose="020F0502020204030204" pitchFamily="34" charset="0"/>
              </a:rPr>
              <a:t>Intégrer</a:t>
            </a:r>
            <a:r>
              <a:rPr lang="en-US" sz="1400" dirty="0">
                <a:solidFill>
                  <a:srgbClr val="FF0000"/>
                </a:solidFill>
                <a:cs typeface="Calibri" panose="020F0502020204030204" pitchFamily="34" charset="0"/>
              </a:rPr>
              <a:t> </a:t>
            </a:r>
            <a:r>
              <a:rPr lang="en-US" sz="1400" dirty="0" err="1">
                <a:solidFill>
                  <a:srgbClr val="FF0000"/>
                </a:solidFill>
                <a:cs typeface="Calibri" panose="020F0502020204030204" pitchFamily="34" charset="0"/>
              </a:rPr>
              <a:t>l'arbitre</a:t>
            </a:r>
            <a:r>
              <a:rPr lang="en-US" sz="1400" dirty="0">
                <a:solidFill>
                  <a:srgbClr val="FF0000"/>
                </a:solidFill>
                <a:cs typeface="Calibri" panose="020F0502020204030204" pitchFamily="34" charset="0"/>
              </a:rPr>
              <a:t> de </a:t>
            </a:r>
            <a:r>
              <a:rPr lang="en-US" sz="1400" dirty="0" err="1">
                <a:solidFill>
                  <a:srgbClr val="FF0000"/>
                </a:solidFill>
                <a:cs typeface="Calibri" panose="020F0502020204030204" pitchFamily="34" charset="0"/>
              </a:rPr>
              <a:t>défi</a:t>
            </a:r>
            <a:r>
              <a:rPr lang="en-US" sz="1400" dirty="0">
                <a:solidFill>
                  <a:srgbClr val="FF0000"/>
                </a:solidFill>
                <a:cs typeface="Calibri" panose="020F0502020204030204" pitchFamily="34" charset="0"/>
              </a:rPr>
              <a:t> et </a:t>
            </a:r>
            <a:r>
              <a:rPr lang="en-US" sz="1400" dirty="0" err="1">
                <a:solidFill>
                  <a:srgbClr val="FF0000"/>
                </a:solidFill>
                <a:cs typeface="Calibri" panose="020F0502020204030204" pitchFamily="34" charset="0"/>
              </a:rPr>
              <a:t>l'arbitre</a:t>
            </a:r>
            <a:r>
              <a:rPr lang="en-US" sz="1400" dirty="0">
                <a:solidFill>
                  <a:srgbClr val="FF0000"/>
                </a:solidFill>
                <a:cs typeface="Calibri" panose="020F0502020204030204" pitchFamily="34" charset="0"/>
              </a:rPr>
              <a:t> de </a:t>
            </a:r>
            <a:r>
              <a:rPr lang="en-US" sz="1400" dirty="0" err="1">
                <a:solidFill>
                  <a:srgbClr val="FF0000"/>
                </a:solidFill>
                <a:cs typeface="Calibri" panose="020F0502020204030204" pitchFamily="34" charset="0"/>
              </a:rPr>
              <a:t>réserve</a:t>
            </a:r>
            <a:r>
              <a:rPr lang="en-US" sz="1400" dirty="0">
                <a:solidFill>
                  <a:srgbClr val="FF0000"/>
                </a:solidFill>
                <a:cs typeface="Calibri" panose="020F0502020204030204" pitchFamily="34" charset="0"/>
              </a:rPr>
              <a:t> dans la composition de </a:t>
            </a:r>
            <a:r>
              <a:rPr lang="en-US" sz="1400" dirty="0" err="1">
                <a:solidFill>
                  <a:srgbClr val="FF0000"/>
                </a:solidFill>
                <a:cs typeface="Calibri" panose="020F0502020204030204" pitchFamily="34" charset="0"/>
              </a:rPr>
              <a:t>l'équipe</a:t>
            </a:r>
            <a:r>
              <a:rPr lang="en-US" sz="1400" dirty="0">
                <a:solidFill>
                  <a:srgbClr val="FF0000"/>
                </a:solidFill>
                <a:cs typeface="Calibri" panose="020F0502020204030204" pitchFamily="34" charset="0"/>
              </a:rPr>
              <a:t> </a:t>
            </a:r>
            <a:r>
              <a:rPr lang="en-US" sz="1400" dirty="0" err="1">
                <a:solidFill>
                  <a:srgbClr val="FF0000"/>
                </a:solidFill>
                <a:cs typeface="Calibri" panose="020F0502020204030204" pitchFamily="34" charset="0"/>
              </a:rPr>
              <a:t>d'arbitrage</a:t>
            </a:r>
            <a:r>
              <a:rPr lang="en-US" sz="1400" dirty="0">
                <a:solidFill>
                  <a:srgbClr val="FF0000"/>
                </a:solidFill>
                <a:cs typeface="Calibri" panose="020F0502020204030204" pitchFamily="34" charset="0"/>
              </a:rPr>
              <a:t>.</a:t>
            </a:r>
          </a:p>
          <a:p>
            <a:pPr marL="0" indent="0">
              <a:buNone/>
            </a:pPr>
            <a:endParaRPr lang="en-US" sz="1400" dirty="0">
              <a:solidFill>
                <a:srgbClr val="FF0000"/>
              </a:solidFill>
              <a:cs typeface="Calibri" panose="020F0502020204030204" pitchFamily="34" charset="0"/>
            </a:endParaRPr>
          </a:p>
          <a:p>
            <a:r>
              <a:rPr lang="en-US" sz="1400" dirty="0">
                <a:cs typeface="Calibri" panose="020F0502020204030204" pitchFamily="34" charset="0"/>
              </a:rPr>
              <a:t>RAISON : </a:t>
            </a:r>
            <a:r>
              <a:rPr lang="en-US" sz="1400" dirty="0" err="1">
                <a:cs typeface="Calibri" panose="020F0502020204030204" pitchFamily="34" charset="0"/>
              </a:rPr>
              <a:t>Ceci</a:t>
            </a:r>
            <a:r>
              <a:rPr lang="en-US" sz="1400" dirty="0">
                <a:cs typeface="Calibri" panose="020F0502020204030204" pitchFamily="34" charset="0"/>
              </a:rPr>
              <a:t> </a:t>
            </a:r>
            <a:r>
              <a:rPr lang="en-US" sz="1400" dirty="0" err="1">
                <a:cs typeface="Calibri" panose="020F0502020204030204" pitchFamily="34" charset="0"/>
              </a:rPr>
              <a:t>est</a:t>
            </a:r>
            <a:r>
              <a:rPr lang="en-US" sz="1400" dirty="0">
                <a:cs typeface="Calibri" panose="020F0502020204030204" pitchFamily="34" charset="0"/>
              </a:rPr>
              <a:t> </a:t>
            </a:r>
            <a:r>
              <a:rPr lang="en-US" sz="1400" dirty="0" err="1">
                <a:cs typeface="Calibri" panose="020F0502020204030204" pitchFamily="34" charset="0"/>
              </a:rPr>
              <a:t>dû</a:t>
            </a:r>
            <a:r>
              <a:rPr lang="en-US" sz="1400" dirty="0">
                <a:cs typeface="Calibri" panose="020F0502020204030204" pitchFamily="34" charset="0"/>
              </a:rPr>
              <a:t> au fait que </a:t>
            </a:r>
            <a:r>
              <a:rPr lang="en-US" sz="1400" dirty="0" err="1">
                <a:cs typeface="Calibri" panose="020F0502020204030204" pitchFamily="34" charset="0"/>
              </a:rPr>
              <a:t>l'arbitre</a:t>
            </a:r>
            <a:r>
              <a:rPr lang="en-US" sz="1400" dirty="0">
                <a:cs typeface="Calibri" panose="020F0502020204030204" pitchFamily="34" charset="0"/>
              </a:rPr>
              <a:t> de </a:t>
            </a:r>
            <a:r>
              <a:rPr lang="en-US" sz="1400" dirty="0" err="1">
                <a:cs typeface="Calibri" panose="020F0502020204030204" pitchFamily="34" charset="0"/>
              </a:rPr>
              <a:t>défi</a:t>
            </a:r>
            <a:r>
              <a:rPr lang="en-US" sz="1400" dirty="0">
                <a:cs typeface="Calibri" panose="020F0502020204030204" pitchFamily="34" charset="0"/>
              </a:rPr>
              <a:t> et </a:t>
            </a:r>
            <a:r>
              <a:rPr lang="en-US" sz="1400" dirty="0" err="1">
                <a:cs typeface="Calibri" panose="020F0502020204030204" pitchFamily="34" charset="0"/>
              </a:rPr>
              <a:t>l'arbitre</a:t>
            </a:r>
            <a:r>
              <a:rPr lang="en-US" sz="1400" dirty="0">
                <a:cs typeface="Calibri" panose="020F0502020204030204" pitchFamily="34" charset="0"/>
              </a:rPr>
              <a:t> de </a:t>
            </a:r>
            <a:r>
              <a:rPr lang="en-US" sz="1400" dirty="0" err="1">
                <a:cs typeface="Calibri" panose="020F0502020204030204" pitchFamily="34" charset="0"/>
              </a:rPr>
              <a:t>réserve</a:t>
            </a:r>
            <a:r>
              <a:rPr lang="en-US" sz="1400" dirty="0">
                <a:cs typeface="Calibri" panose="020F0502020204030204" pitchFamily="34" charset="0"/>
              </a:rPr>
              <a:t> </a:t>
            </a:r>
            <a:r>
              <a:rPr lang="en-US" sz="1400" dirty="0" err="1">
                <a:cs typeface="Calibri" panose="020F0502020204030204" pitchFamily="34" charset="0"/>
              </a:rPr>
              <a:t>n'étaient</a:t>
            </a:r>
            <a:r>
              <a:rPr lang="en-US" sz="1400" dirty="0">
                <a:cs typeface="Calibri" panose="020F0502020204030204" pitchFamily="34" charset="0"/>
              </a:rPr>
              <a:t> pas </a:t>
            </a:r>
            <a:r>
              <a:rPr lang="en-US" sz="1400" dirty="0" err="1">
                <a:cs typeface="Calibri" panose="020F0502020204030204" pitchFamily="34" charset="0"/>
              </a:rPr>
              <a:t>inclus</a:t>
            </a:r>
            <a:r>
              <a:rPr lang="en-US" sz="1400" dirty="0">
                <a:cs typeface="Calibri" panose="020F0502020204030204" pitchFamily="34" charset="0"/>
              </a:rPr>
              <a:t> dans les </a:t>
            </a:r>
            <a:r>
              <a:rPr lang="en-US" sz="1400" dirty="0" err="1">
                <a:cs typeface="Calibri" panose="020F0502020204030204" pitchFamily="34" charset="0"/>
              </a:rPr>
              <a:t>règles</a:t>
            </a:r>
            <a:r>
              <a:rPr lang="en-US" sz="1400" dirty="0">
                <a:cs typeface="Calibri" panose="020F0502020204030204" pitchFamily="34" charset="0"/>
              </a:rPr>
              <a:t> du jeu </a:t>
            </a:r>
            <a:r>
              <a:rPr lang="en-US" sz="1400" dirty="0" err="1">
                <a:cs typeface="Calibri" panose="020F0502020204030204" pitchFamily="34" charset="0"/>
              </a:rPr>
              <a:t>auparavant</a:t>
            </a:r>
            <a:r>
              <a:rPr lang="en-US" sz="1400" dirty="0">
                <a:cs typeface="Calibri" panose="020F0502020204030204" pitchFamily="34" charset="0"/>
              </a:rPr>
              <a:t>.</a:t>
            </a:r>
          </a:p>
        </p:txBody>
      </p:sp>
    </p:spTree>
    <p:extLst>
      <p:ext uri="{BB962C8B-B14F-4D97-AF65-F5344CB8AC3E}">
        <p14:creationId xmlns:p14="http://schemas.microsoft.com/office/powerpoint/2010/main" val="3490692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AA3DE-F9B7-6F49-B9BC-26FBCAD0FE2C}"/>
              </a:ext>
            </a:extLst>
          </p:cNvPr>
          <p:cNvSpPr>
            <a:spLocks noGrp="1"/>
          </p:cNvSpPr>
          <p:nvPr>
            <p:ph type="title"/>
          </p:nvPr>
        </p:nvSpPr>
        <p:spPr>
          <a:xfrm>
            <a:off x="628650" y="137638"/>
            <a:ext cx="7886700" cy="994172"/>
          </a:xfrm>
        </p:spPr>
        <p:txBody>
          <a:bodyPr/>
          <a:lstStyle/>
          <a:p>
            <a:pPr algn="ctr"/>
            <a:r>
              <a:rPr lang="sr-Latn-RS" sz="2000" dirty="0" err="1">
                <a:solidFill>
                  <a:srgbClr val="FF0000"/>
                </a:solidFill>
                <a:cs typeface="Calibri" panose="020F0502020204030204" pitchFamily="34" charset="0"/>
              </a:rPr>
              <a:t>Règle</a:t>
            </a:r>
            <a:r>
              <a:rPr lang="sr-Latn-RS" sz="2000" dirty="0">
                <a:solidFill>
                  <a:srgbClr val="FF0000"/>
                </a:solidFill>
                <a:cs typeface="Calibri" panose="020F0502020204030204" pitchFamily="34" charset="0"/>
              </a:rPr>
              <a:t> 25 Arbitre </a:t>
            </a:r>
            <a:r>
              <a:rPr lang="sr-Latn-RS" sz="2000" dirty="0" err="1">
                <a:solidFill>
                  <a:srgbClr val="FF0000"/>
                </a:solidFill>
                <a:cs typeface="Calibri" panose="020F0502020204030204" pitchFamily="34" charset="0"/>
              </a:rPr>
              <a:t>du</a:t>
            </a:r>
            <a:r>
              <a:rPr lang="sr-Latn-RS" sz="2000" dirty="0">
                <a:solidFill>
                  <a:srgbClr val="FF0000"/>
                </a:solidFill>
                <a:cs typeface="Calibri" panose="020F0502020204030204" pitchFamily="34" charset="0"/>
              </a:rPr>
              <a:t> </a:t>
            </a:r>
            <a:r>
              <a:rPr lang="sr-Latn-RS" sz="2000" dirty="0" err="1">
                <a:solidFill>
                  <a:srgbClr val="FF0000"/>
                </a:solidFill>
                <a:cs typeface="Calibri" panose="020F0502020204030204" pitchFamily="34" charset="0"/>
              </a:rPr>
              <a:t>défi</a:t>
            </a:r>
            <a:endParaRPr lang="sr-Latn-RS" sz="2000" dirty="0">
              <a:solidFill>
                <a:srgbClr val="FF0000"/>
              </a:solidFill>
              <a:cs typeface="Calibri" panose="020F0502020204030204" pitchFamily="34" charset="0"/>
            </a:endParaRPr>
          </a:p>
        </p:txBody>
      </p:sp>
      <p:sp>
        <p:nvSpPr>
          <p:cNvPr id="3" name="Content Placeholder 2">
            <a:extLst>
              <a:ext uri="{FF2B5EF4-FFF2-40B4-BE49-F238E27FC236}">
                <a16:creationId xmlns:a16="http://schemas.microsoft.com/office/drawing/2014/main" id="{FABC11D0-6E9F-3245-AE76-93D59144002A}"/>
              </a:ext>
            </a:extLst>
          </p:cNvPr>
          <p:cNvSpPr>
            <a:spLocks noGrp="1"/>
          </p:cNvSpPr>
          <p:nvPr>
            <p:ph idx="1"/>
          </p:nvPr>
        </p:nvSpPr>
        <p:spPr>
          <a:xfrm>
            <a:off x="628650" y="980728"/>
            <a:ext cx="7886700" cy="3263504"/>
          </a:xfrm>
        </p:spPr>
        <p:txBody>
          <a:bodyPr>
            <a:normAutofit/>
          </a:bodyPr>
          <a:lstStyle/>
          <a:p>
            <a:r>
              <a:rPr lang="en-US" sz="1400" dirty="0">
                <a:cs typeface="Calibri" panose="020F0502020204030204" pitchFamily="34" charset="0"/>
              </a:rPr>
              <a:t>25. Nouvelle </a:t>
            </a:r>
            <a:r>
              <a:rPr lang="en-US" sz="1400" dirty="0" err="1">
                <a:cs typeface="Calibri" panose="020F0502020204030204" pitchFamily="34" charset="0"/>
              </a:rPr>
              <a:t>règle</a:t>
            </a:r>
            <a:r>
              <a:rPr lang="en-US" sz="1400" dirty="0">
                <a:cs typeface="Calibri" panose="020F0502020204030204" pitchFamily="34" charset="0"/>
              </a:rPr>
              <a:t> </a:t>
            </a:r>
          </a:p>
          <a:p>
            <a:r>
              <a:rPr lang="en-US" sz="1400" dirty="0">
                <a:solidFill>
                  <a:srgbClr val="FF0000"/>
                </a:solidFill>
                <a:cs typeface="Calibri" panose="020F0502020204030204" pitchFamily="34" charset="0"/>
              </a:rPr>
              <a:t>Description de </a:t>
            </a:r>
            <a:r>
              <a:rPr lang="en-US" sz="1400" dirty="0" err="1">
                <a:solidFill>
                  <a:srgbClr val="FF0000"/>
                </a:solidFill>
                <a:cs typeface="Calibri" panose="020F0502020204030204" pitchFamily="34" charset="0"/>
              </a:rPr>
              <a:t>l'arbitre</a:t>
            </a:r>
            <a:r>
              <a:rPr lang="en-US" sz="1400" dirty="0">
                <a:solidFill>
                  <a:srgbClr val="FF0000"/>
                </a:solidFill>
                <a:cs typeface="Calibri" panose="020F0502020204030204" pitchFamily="34" charset="0"/>
              </a:rPr>
              <a:t> du </a:t>
            </a:r>
            <a:r>
              <a:rPr lang="en-US" sz="1400" dirty="0" err="1">
                <a:solidFill>
                  <a:srgbClr val="FF0000"/>
                </a:solidFill>
                <a:cs typeface="Calibri" panose="020F0502020204030204" pitchFamily="34" charset="0"/>
              </a:rPr>
              <a:t>défi</a:t>
            </a:r>
            <a:r>
              <a:rPr lang="en-US" sz="1400" dirty="0">
                <a:solidFill>
                  <a:srgbClr val="FF0000"/>
                </a:solidFill>
                <a:cs typeface="Calibri" panose="020F0502020204030204" pitchFamily="34" charset="0"/>
              </a:rPr>
              <a:t> - emplacement et </a:t>
            </a:r>
            <a:r>
              <a:rPr lang="en-US" sz="1400" dirty="0" err="1">
                <a:solidFill>
                  <a:srgbClr val="FF0000"/>
                </a:solidFill>
                <a:cs typeface="Calibri" panose="020F0502020204030204" pitchFamily="34" charset="0"/>
              </a:rPr>
              <a:t>responsabilités</a:t>
            </a:r>
            <a:endParaRPr lang="en-US" sz="1400" dirty="0">
              <a:solidFill>
                <a:srgbClr val="FF0000"/>
              </a:solidFill>
              <a:cs typeface="Calibri" panose="020F0502020204030204" pitchFamily="34" charset="0"/>
            </a:endParaRPr>
          </a:p>
          <a:p>
            <a:pPr marL="0" indent="0">
              <a:buNone/>
            </a:pPr>
            <a:endParaRPr lang="en-US" sz="1400" dirty="0">
              <a:solidFill>
                <a:srgbClr val="FF0000"/>
              </a:solidFill>
              <a:cs typeface="Calibri" panose="020F0502020204030204" pitchFamily="34" charset="0"/>
            </a:endParaRPr>
          </a:p>
          <a:p>
            <a:r>
              <a:rPr lang="en-US" sz="1400" dirty="0">
                <a:cs typeface="Calibri" panose="020F0502020204030204" pitchFamily="34" charset="0"/>
              </a:rPr>
              <a:t>RAISON : Une nouvelle </a:t>
            </a:r>
            <a:r>
              <a:rPr lang="en-US" sz="1400" dirty="0" err="1">
                <a:cs typeface="Calibri" panose="020F0502020204030204" pitchFamily="34" charset="0"/>
              </a:rPr>
              <a:t>règle</a:t>
            </a:r>
            <a:r>
              <a:rPr lang="en-US" sz="1400" dirty="0">
                <a:cs typeface="Calibri" panose="020F0502020204030204" pitchFamily="34" charset="0"/>
              </a:rPr>
              <a:t> </a:t>
            </a:r>
            <a:r>
              <a:rPr lang="en-US" sz="1400" dirty="0" err="1">
                <a:cs typeface="Calibri" panose="020F0502020204030204" pitchFamily="34" charset="0"/>
              </a:rPr>
              <a:t>contenant</a:t>
            </a:r>
            <a:r>
              <a:rPr lang="en-US" sz="1400" dirty="0">
                <a:cs typeface="Calibri" panose="020F0502020204030204" pitchFamily="34" charset="0"/>
              </a:rPr>
              <a:t> </a:t>
            </a:r>
            <a:r>
              <a:rPr lang="en-US" sz="1400" dirty="0" err="1">
                <a:cs typeface="Calibri" panose="020F0502020204030204" pitchFamily="34" charset="0"/>
              </a:rPr>
              <a:t>une</a:t>
            </a:r>
            <a:r>
              <a:rPr lang="en-US" sz="1400" dirty="0">
                <a:cs typeface="Calibri" panose="020F0502020204030204" pitchFamily="34" charset="0"/>
              </a:rPr>
              <a:t> description </a:t>
            </a:r>
            <a:r>
              <a:rPr lang="en-US" sz="1400" dirty="0" err="1">
                <a:cs typeface="Calibri" panose="020F0502020204030204" pitchFamily="34" charset="0"/>
              </a:rPr>
              <a:t>détaillée</a:t>
            </a:r>
            <a:r>
              <a:rPr lang="en-US" sz="1400" dirty="0">
                <a:cs typeface="Calibri" panose="020F0502020204030204" pitchFamily="34" charset="0"/>
              </a:rPr>
              <a:t> de </a:t>
            </a:r>
            <a:r>
              <a:rPr lang="en-US" sz="1400" dirty="0" err="1">
                <a:cs typeface="Calibri" panose="020F0502020204030204" pitchFamily="34" charset="0"/>
              </a:rPr>
              <a:t>l'emplacement</a:t>
            </a:r>
            <a:r>
              <a:rPr lang="en-US" sz="1400" dirty="0">
                <a:cs typeface="Calibri" panose="020F0502020204030204" pitchFamily="34" charset="0"/>
              </a:rPr>
              <a:t> et des </a:t>
            </a:r>
            <a:r>
              <a:rPr lang="en-US" sz="1400" dirty="0" err="1">
                <a:cs typeface="Calibri" panose="020F0502020204030204" pitchFamily="34" charset="0"/>
              </a:rPr>
              <a:t>responsabilités</a:t>
            </a:r>
            <a:r>
              <a:rPr lang="en-US" sz="1400" dirty="0">
                <a:cs typeface="Calibri" panose="020F0502020204030204" pitchFamily="34" charset="0"/>
              </a:rPr>
              <a:t> </a:t>
            </a:r>
            <a:r>
              <a:rPr lang="en-US" sz="1400" dirty="0" err="1">
                <a:cs typeface="Calibri" panose="020F0502020204030204" pitchFamily="34" charset="0"/>
              </a:rPr>
              <a:t>énumérées</a:t>
            </a:r>
            <a:r>
              <a:rPr lang="en-US" sz="1400" dirty="0">
                <a:cs typeface="Calibri" panose="020F0502020204030204" pitchFamily="34" charset="0"/>
              </a:rPr>
              <a:t> sous </a:t>
            </a:r>
            <a:r>
              <a:rPr lang="en-US" sz="1400" dirty="0" err="1">
                <a:cs typeface="Calibri" panose="020F0502020204030204" pitchFamily="34" charset="0"/>
              </a:rPr>
              <a:t>l'autorité</a:t>
            </a:r>
            <a:r>
              <a:rPr lang="en-US" sz="1400" dirty="0">
                <a:cs typeface="Calibri" panose="020F0502020204030204" pitchFamily="34" charset="0"/>
              </a:rPr>
              <a:t> de </a:t>
            </a:r>
            <a:r>
              <a:rPr lang="en-US" sz="1400" dirty="0" err="1">
                <a:cs typeface="Calibri" panose="020F0502020204030204" pitchFamily="34" charset="0"/>
              </a:rPr>
              <a:t>l'arbitre</a:t>
            </a:r>
            <a:r>
              <a:rPr lang="en-US" sz="1400" dirty="0">
                <a:cs typeface="Calibri" panose="020F0502020204030204" pitchFamily="34" charset="0"/>
              </a:rPr>
              <a:t> du </a:t>
            </a:r>
            <a:r>
              <a:rPr lang="en-US" sz="1400" dirty="0" err="1">
                <a:cs typeface="Calibri" panose="020F0502020204030204" pitchFamily="34" charset="0"/>
              </a:rPr>
              <a:t>défi</a:t>
            </a:r>
            <a:r>
              <a:rPr lang="en-US" sz="1400" dirty="0">
                <a:cs typeface="Calibri" panose="020F0502020204030204" pitchFamily="34" charset="0"/>
              </a:rPr>
              <a:t>.</a:t>
            </a:r>
          </a:p>
          <a:p>
            <a:endParaRPr lang="sr-Latn-RS" sz="1400" dirty="0">
              <a:cs typeface="Calibri" panose="020F0502020204030204" pitchFamily="34" charset="0"/>
            </a:endParaRPr>
          </a:p>
        </p:txBody>
      </p:sp>
      <p:sp>
        <p:nvSpPr>
          <p:cNvPr id="6" name="Title 1">
            <a:extLst>
              <a:ext uri="{FF2B5EF4-FFF2-40B4-BE49-F238E27FC236}">
                <a16:creationId xmlns:a16="http://schemas.microsoft.com/office/drawing/2014/main" id="{A439CB8B-AADC-3F47-BD9B-34FB82506540}"/>
              </a:ext>
            </a:extLst>
          </p:cNvPr>
          <p:cNvSpPr txBox="1">
            <a:spLocks/>
          </p:cNvSpPr>
          <p:nvPr/>
        </p:nvSpPr>
        <p:spPr bwMode="auto">
          <a:xfrm>
            <a:off x="627769" y="2777687"/>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Calibri" pitchFamily="34" charset="0"/>
                <a:ea typeface="+mj-ea"/>
                <a:cs typeface="+mj-cs"/>
              </a:defRPr>
            </a:lvl1pPr>
            <a:lvl2pPr algn="ctr" rtl="0" eaLnBrk="0" fontAlgn="base" hangingPunct="0">
              <a:spcBef>
                <a:spcPct val="0"/>
              </a:spcBef>
              <a:spcAft>
                <a:spcPct val="0"/>
              </a:spcAft>
              <a:defRPr sz="4400" b="1">
                <a:solidFill>
                  <a:schemeClr val="tx2"/>
                </a:solidFill>
                <a:latin typeface="Calibri" pitchFamily="34" charset="0"/>
              </a:defRPr>
            </a:lvl2pPr>
            <a:lvl3pPr algn="ctr" rtl="0" eaLnBrk="0" fontAlgn="base" hangingPunct="0">
              <a:spcBef>
                <a:spcPct val="0"/>
              </a:spcBef>
              <a:spcAft>
                <a:spcPct val="0"/>
              </a:spcAft>
              <a:defRPr sz="4400" b="1">
                <a:solidFill>
                  <a:schemeClr val="tx2"/>
                </a:solidFill>
                <a:latin typeface="Calibri" pitchFamily="34" charset="0"/>
              </a:defRPr>
            </a:lvl3pPr>
            <a:lvl4pPr algn="ctr" rtl="0" eaLnBrk="0" fontAlgn="base" hangingPunct="0">
              <a:spcBef>
                <a:spcPct val="0"/>
              </a:spcBef>
              <a:spcAft>
                <a:spcPct val="0"/>
              </a:spcAft>
              <a:defRPr sz="4400" b="1">
                <a:solidFill>
                  <a:schemeClr val="tx2"/>
                </a:solidFill>
                <a:latin typeface="Calibri" pitchFamily="34" charset="0"/>
              </a:defRPr>
            </a:lvl4pPr>
            <a:lvl5pPr algn="ctr" rtl="0" eaLnBrk="0" fontAlgn="base" hangingPunct="0">
              <a:spcBef>
                <a:spcPct val="0"/>
              </a:spcBef>
              <a:spcAft>
                <a:spcPct val="0"/>
              </a:spcAft>
              <a:defRPr sz="4400" b="1">
                <a:solidFill>
                  <a:schemeClr val="tx2"/>
                </a:solidFill>
                <a:latin typeface="Calibri" pitchFamily="34" charset="0"/>
              </a:defRPr>
            </a:lvl5pPr>
            <a:lvl6pPr marL="457200" algn="ctr" rtl="0" fontAlgn="base">
              <a:spcBef>
                <a:spcPct val="0"/>
              </a:spcBef>
              <a:spcAft>
                <a:spcPct val="0"/>
              </a:spcAft>
              <a:defRPr sz="4400" b="1">
                <a:solidFill>
                  <a:schemeClr val="tx2"/>
                </a:solidFill>
                <a:latin typeface="Tahoma" pitchFamily="34" charset="0"/>
              </a:defRPr>
            </a:lvl6pPr>
            <a:lvl7pPr marL="914400" algn="ctr" rtl="0" fontAlgn="base">
              <a:spcBef>
                <a:spcPct val="0"/>
              </a:spcBef>
              <a:spcAft>
                <a:spcPct val="0"/>
              </a:spcAft>
              <a:defRPr sz="4400" b="1">
                <a:solidFill>
                  <a:schemeClr val="tx2"/>
                </a:solidFill>
                <a:latin typeface="Tahoma" pitchFamily="34" charset="0"/>
              </a:defRPr>
            </a:lvl7pPr>
            <a:lvl8pPr marL="1371600" algn="ctr" rtl="0" fontAlgn="base">
              <a:spcBef>
                <a:spcPct val="0"/>
              </a:spcBef>
              <a:spcAft>
                <a:spcPct val="0"/>
              </a:spcAft>
              <a:defRPr sz="4400" b="1">
                <a:solidFill>
                  <a:schemeClr val="tx2"/>
                </a:solidFill>
                <a:latin typeface="Tahoma" pitchFamily="34" charset="0"/>
              </a:defRPr>
            </a:lvl8pPr>
            <a:lvl9pPr marL="1828800" algn="ctr" rtl="0" fontAlgn="base">
              <a:spcBef>
                <a:spcPct val="0"/>
              </a:spcBef>
              <a:spcAft>
                <a:spcPct val="0"/>
              </a:spcAft>
              <a:defRPr sz="4400" b="1">
                <a:solidFill>
                  <a:schemeClr val="tx2"/>
                </a:solidFill>
                <a:latin typeface="Tahoma" pitchFamily="34" charset="0"/>
              </a:defRPr>
            </a:lvl9pPr>
          </a:lstStyle>
          <a:p>
            <a:r>
              <a:rPr lang="sr-Latn-RS" sz="2000" kern="0" dirty="0" err="1">
                <a:solidFill>
                  <a:srgbClr val="FF0000"/>
                </a:solidFill>
                <a:cs typeface="Calibri" panose="020F0502020204030204" pitchFamily="34" charset="0"/>
              </a:rPr>
              <a:t>Règle</a:t>
            </a:r>
            <a:r>
              <a:rPr lang="sr-Latn-RS" sz="2000" kern="0" dirty="0">
                <a:solidFill>
                  <a:srgbClr val="FF0000"/>
                </a:solidFill>
                <a:cs typeface="Calibri" panose="020F0502020204030204" pitchFamily="34" charset="0"/>
              </a:rPr>
              <a:t> 26 Arbitre de </a:t>
            </a:r>
            <a:r>
              <a:rPr lang="sr-Latn-RS" sz="2000" kern="0" dirty="0" err="1">
                <a:solidFill>
                  <a:srgbClr val="FF0000"/>
                </a:solidFill>
                <a:cs typeface="Calibri" panose="020F0502020204030204" pitchFamily="34" charset="0"/>
              </a:rPr>
              <a:t>réserve</a:t>
            </a:r>
            <a:endParaRPr lang="sr-Latn-RS" sz="2000" kern="0" dirty="0">
              <a:solidFill>
                <a:srgbClr val="FF0000"/>
              </a:solidFill>
              <a:cs typeface="Calibri" panose="020F0502020204030204" pitchFamily="34" charset="0"/>
            </a:endParaRPr>
          </a:p>
        </p:txBody>
      </p:sp>
      <p:sp>
        <p:nvSpPr>
          <p:cNvPr id="7" name="Content Placeholder 2">
            <a:extLst>
              <a:ext uri="{FF2B5EF4-FFF2-40B4-BE49-F238E27FC236}">
                <a16:creationId xmlns:a16="http://schemas.microsoft.com/office/drawing/2014/main" id="{9FBEC663-5E5E-D14E-9255-6D2C6BA71E1D}"/>
              </a:ext>
            </a:extLst>
          </p:cNvPr>
          <p:cNvSpPr txBox="1">
            <a:spLocks/>
          </p:cNvSpPr>
          <p:nvPr/>
        </p:nvSpPr>
        <p:spPr bwMode="auto">
          <a:xfrm>
            <a:off x="627769" y="3785984"/>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1400" kern="0" dirty="0">
                <a:cs typeface="Calibri" panose="020F0502020204030204" pitchFamily="34" charset="0"/>
              </a:rPr>
              <a:t>26. Nouvelle </a:t>
            </a:r>
            <a:r>
              <a:rPr lang="en-US" sz="1400" kern="0" dirty="0" err="1">
                <a:cs typeface="Calibri" panose="020F0502020204030204" pitchFamily="34" charset="0"/>
              </a:rPr>
              <a:t>règle</a:t>
            </a:r>
            <a:r>
              <a:rPr lang="en-US" sz="1400" kern="0" dirty="0">
                <a:cs typeface="Calibri" panose="020F0502020204030204" pitchFamily="34" charset="0"/>
              </a:rPr>
              <a:t> </a:t>
            </a:r>
          </a:p>
          <a:p>
            <a:r>
              <a:rPr lang="en-US" sz="1400" kern="0" dirty="0">
                <a:cs typeface="Calibri" panose="020F0502020204030204" pitchFamily="34" charset="0"/>
              </a:rPr>
              <a:t> </a:t>
            </a:r>
            <a:r>
              <a:rPr lang="en-US" sz="1400" kern="0" dirty="0">
                <a:solidFill>
                  <a:srgbClr val="FF0000"/>
                </a:solidFill>
                <a:cs typeface="Calibri" panose="020F0502020204030204" pitchFamily="34" charset="0"/>
              </a:rPr>
              <a:t>Description de </a:t>
            </a:r>
            <a:r>
              <a:rPr lang="en-US" sz="1400" kern="0" dirty="0" err="1">
                <a:solidFill>
                  <a:srgbClr val="FF0000"/>
                </a:solidFill>
                <a:cs typeface="Calibri" panose="020F0502020204030204" pitchFamily="34" charset="0"/>
              </a:rPr>
              <a:t>l'arbitre</a:t>
            </a:r>
            <a:r>
              <a:rPr lang="en-US" sz="1400" kern="0" dirty="0">
                <a:solidFill>
                  <a:srgbClr val="FF0000"/>
                </a:solidFill>
                <a:cs typeface="Calibri" panose="020F0502020204030204" pitchFamily="34" charset="0"/>
              </a:rPr>
              <a:t> de </a:t>
            </a:r>
            <a:r>
              <a:rPr lang="en-US" sz="1400" kern="0" dirty="0" err="1">
                <a:solidFill>
                  <a:srgbClr val="FF0000"/>
                </a:solidFill>
                <a:cs typeface="Calibri" panose="020F0502020204030204" pitchFamily="34" charset="0"/>
              </a:rPr>
              <a:t>réserve</a:t>
            </a:r>
            <a:r>
              <a:rPr lang="en-US" sz="1400" kern="0" dirty="0">
                <a:solidFill>
                  <a:srgbClr val="FF0000"/>
                </a:solidFill>
                <a:cs typeface="Calibri" panose="020F0502020204030204" pitchFamily="34" charset="0"/>
              </a:rPr>
              <a:t> - emplacement et </a:t>
            </a:r>
            <a:r>
              <a:rPr lang="en-US" sz="1400" kern="0" dirty="0" err="1">
                <a:solidFill>
                  <a:srgbClr val="FF0000"/>
                </a:solidFill>
                <a:cs typeface="Calibri" panose="020F0502020204030204" pitchFamily="34" charset="0"/>
              </a:rPr>
              <a:t>responsabilités</a:t>
            </a:r>
            <a:r>
              <a:rPr lang="en-US" sz="1400" kern="0" dirty="0">
                <a:solidFill>
                  <a:srgbClr val="FF0000"/>
                </a:solidFill>
                <a:cs typeface="Calibri" panose="020F0502020204030204" pitchFamily="34" charset="0"/>
              </a:rPr>
              <a:t>.</a:t>
            </a:r>
          </a:p>
          <a:p>
            <a:pPr marL="0" indent="0">
              <a:buFontTx/>
              <a:buNone/>
            </a:pPr>
            <a:r>
              <a:rPr lang="en-US" sz="1400" kern="0" dirty="0">
                <a:solidFill>
                  <a:srgbClr val="FF0000"/>
                </a:solidFill>
                <a:cs typeface="Calibri" panose="020F0502020204030204" pitchFamily="34" charset="0"/>
              </a:rPr>
              <a:t> </a:t>
            </a:r>
          </a:p>
          <a:p>
            <a:r>
              <a:rPr lang="en-US" sz="1400" kern="0" dirty="0">
                <a:cs typeface="Calibri" panose="020F0502020204030204" pitchFamily="34" charset="0"/>
              </a:rPr>
              <a:t>RAISON : Une nouvelle </a:t>
            </a:r>
            <a:r>
              <a:rPr lang="en-US" sz="1400" kern="0" dirty="0" err="1">
                <a:cs typeface="Calibri" panose="020F0502020204030204" pitchFamily="34" charset="0"/>
              </a:rPr>
              <a:t>règle</a:t>
            </a:r>
            <a:r>
              <a:rPr lang="en-US" sz="1400" kern="0" dirty="0">
                <a:cs typeface="Calibri" panose="020F0502020204030204" pitchFamily="34" charset="0"/>
              </a:rPr>
              <a:t> </a:t>
            </a:r>
            <a:r>
              <a:rPr lang="en-US" sz="1400" kern="0" dirty="0" err="1">
                <a:cs typeface="Calibri" panose="020F0502020204030204" pitchFamily="34" charset="0"/>
              </a:rPr>
              <a:t>contenant</a:t>
            </a:r>
            <a:r>
              <a:rPr lang="en-US" sz="1400" kern="0" dirty="0">
                <a:cs typeface="Calibri" panose="020F0502020204030204" pitchFamily="34" charset="0"/>
              </a:rPr>
              <a:t> </a:t>
            </a:r>
            <a:r>
              <a:rPr lang="en-US" sz="1400" kern="0" dirty="0" err="1">
                <a:cs typeface="Calibri" panose="020F0502020204030204" pitchFamily="34" charset="0"/>
              </a:rPr>
              <a:t>une</a:t>
            </a:r>
            <a:r>
              <a:rPr lang="en-US" sz="1400" kern="0" dirty="0">
                <a:cs typeface="Calibri" panose="020F0502020204030204" pitchFamily="34" charset="0"/>
              </a:rPr>
              <a:t> description </a:t>
            </a:r>
            <a:r>
              <a:rPr lang="en-US" sz="1400" kern="0" dirty="0" err="1">
                <a:cs typeface="Calibri" panose="020F0502020204030204" pitchFamily="34" charset="0"/>
              </a:rPr>
              <a:t>détaillée</a:t>
            </a:r>
            <a:r>
              <a:rPr lang="en-US" sz="1400" kern="0" dirty="0">
                <a:cs typeface="Calibri" panose="020F0502020204030204" pitchFamily="34" charset="0"/>
              </a:rPr>
              <a:t> de </a:t>
            </a:r>
            <a:r>
              <a:rPr lang="en-US" sz="1400" kern="0" dirty="0" err="1">
                <a:cs typeface="Calibri" panose="020F0502020204030204" pitchFamily="34" charset="0"/>
              </a:rPr>
              <a:t>l'emplacement</a:t>
            </a:r>
            <a:r>
              <a:rPr lang="en-US" sz="1400" kern="0" dirty="0">
                <a:cs typeface="Calibri" panose="020F0502020204030204" pitchFamily="34" charset="0"/>
              </a:rPr>
              <a:t> et des </a:t>
            </a:r>
            <a:r>
              <a:rPr lang="en-US" sz="1400" kern="0" dirty="0" err="1">
                <a:cs typeface="Calibri" panose="020F0502020204030204" pitchFamily="34" charset="0"/>
              </a:rPr>
              <a:t>responsabilités</a:t>
            </a:r>
            <a:r>
              <a:rPr lang="en-US" sz="1400" kern="0" dirty="0">
                <a:cs typeface="Calibri" panose="020F0502020204030204" pitchFamily="34" charset="0"/>
              </a:rPr>
              <a:t> </a:t>
            </a:r>
            <a:r>
              <a:rPr lang="en-US" sz="1400" kern="0" dirty="0" err="1">
                <a:cs typeface="Calibri" panose="020F0502020204030204" pitchFamily="34" charset="0"/>
              </a:rPr>
              <a:t>énumérées</a:t>
            </a:r>
            <a:r>
              <a:rPr lang="en-US" sz="1400" kern="0" dirty="0">
                <a:cs typeface="Calibri" panose="020F0502020204030204" pitchFamily="34" charset="0"/>
              </a:rPr>
              <a:t> sous </a:t>
            </a:r>
            <a:r>
              <a:rPr lang="en-US" sz="1400" kern="0" dirty="0" err="1">
                <a:cs typeface="Calibri" panose="020F0502020204030204" pitchFamily="34" charset="0"/>
              </a:rPr>
              <a:t>l'autorité</a:t>
            </a:r>
            <a:r>
              <a:rPr lang="en-US" sz="1400" kern="0" dirty="0">
                <a:cs typeface="Calibri" panose="020F0502020204030204" pitchFamily="34" charset="0"/>
              </a:rPr>
              <a:t> de </a:t>
            </a:r>
            <a:r>
              <a:rPr lang="en-US" sz="1400" kern="0" dirty="0" err="1">
                <a:cs typeface="Calibri" panose="020F0502020204030204" pitchFamily="34" charset="0"/>
              </a:rPr>
              <a:t>l'arbitre</a:t>
            </a:r>
            <a:r>
              <a:rPr lang="en-US" sz="1400" kern="0" dirty="0">
                <a:cs typeface="Calibri" panose="020F0502020204030204" pitchFamily="34" charset="0"/>
              </a:rPr>
              <a:t> de </a:t>
            </a:r>
            <a:r>
              <a:rPr lang="en-US" sz="1400" kern="0" dirty="0" err="1">
                <a:cs typeface="Calibri" panose="020F0502020204030204" pitchFamily="34" charset="0"/>
              </a:rPr>
              <a:t>réserve</a:t>
            </a:r>
            <a:r>
              <a:rPr lang="en-US" sz="1400" kern="0" dirty="0">
                <a:cs typeface="Calibri" panose="020F0502020204030204" pitchFamily="34" charset="0"/>
              </a:rPr>
              <a:t>.</a:t>
            </a:r>
          </a:p>
        </p:txBody>
      </p:sp>
    </p:spTree>
    <p:extLst>
      <p:ext uri="{BB962C8B-B14F-4D97-AF65-F5344CB8AC3E}">
        <p14:creationId xmlns:p14="http://schemas.microsoft.com/office/powerpoint/2010/main" val="1917646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4CC1F5A-DE6A-C94F-82EE-45101D11E4BF}"/>
              </a:ext>
            </a:extLst>
          </p:cNvPr>
          <p:cNvSpPr>
            <a:spLocks noGrp="1"/>
          </p:cNvSpPr>
          <p:nvPr>
            <p:ph type="title"/>
          </p:nvPr>
        </p:nvSpPr>
        <p:spPr>
          <a:xfrm>
            <a:off x="539552" y="404664"/>
            <a:ext cx="7886700" cy="994172"/>
          </a:xfrm>
        </p:spPr>
        <p:txBody>
          <a:bodyPr/>
          <a:lstStyle/>
          <a:p>
            <a:pPr algn="ctr"/>
            <a:r>
              <a:rPr lang="sr-Latn-RS" sz="2000" dirty="0" err="1">
                <a:solidFill>
                  <a:srgbClr val="FF0000"/>
                </a:solidFill>
                <a:cs typeface="Calibri" panose="020F0502020204030204" pitchFamily="34" charset="0"/>
              </a:rPr>
              <a:t>Règle</a:t>
            </a:r>
            <a:r>
              <a:rPr lang="sr-Latn-RS" sz="2000" dirty="0">
                <a:solidFill>
                  <a:srgbClr val="FF0000"/>
                </a:solidFill>
                <a:cs typeface="Calibri" panose="020F0502020204030204" pitchFamily="34" charset="0"/>
              </a:rPr>
              <a:t> 29 </a:t>
            </a:r>
            <a:r>
              <a:rPr lang="sr-Latn-RS" sz="2000" dirty="0" err="1">
                <a:solidFill>
                  <a:srgbClr val="FF0000"/>
                </a:solidFill>
                <a:cs typeface="Calibri" panose="020F0502020204030204" pitchFamily="34" charset="0"/>
              </a:rPr>
              <a:t>Juges</a:t>
            </a:r>
            <a:r>
              <a:rPr lang="sr-Latn-RS" sz="2000" dirty="0">
                <a:solidFill>
                  <a:srgbClr val="FF0000"/>
                </a:solidFill>
                <a:cs typeface="Calibri" panose="020F0502020204030204" pitchFamily="34" charset="0"/>
              </a:rPr>
              <a:t> de </a:t>
            </a:r>
            <a:r>
              <a:rPr lang="sr-Latn-RS" sz="2000" dirty="0" err="1">
                <a:solidFill>
                  <a:srgbClr val="FF0000"/>
                </a:solidFill>
                <a:cs typeface="Calibri" panose="020F0502020204030204" pitchFamily="34" charset="0"/>
              </a:rPr>
              <a:t>ligne</a:t>
            </a:r>
            <a:endParaRPr lang="sr-Latn-RS" sz="2000" dirty="0">
              <a:solidFill>
                <a:srgbClr val="FF0000"/>
              </a:solidFill>
              <a:cs typeface="Calibri" panose="020F0502020204030204" pitchFamily="34" charset="0"/>
            </a:endParaRPr>
          </a:p>
        </p:txBody>
      </p:sp>
      <p:sp>
        <p:nvSpPr>
          <p:cNvPr id="7" name="Content Placeholder 2">
            <a:extLst>
              <a:ext uri="{FF2B5EF4-FFF2-40B4-BE49-F238E27FC236}">
                <a16:creationId xmlns:a16="http://schemas.microsoft.com/office/drawing/2014/main" id="{4BC0A02C-4319-7D4D-8274-F19E6B1C1C84}"/>
              </a:ext>
            </a:extLst>
          </p:cNvPr>
          <p:cNvSpPr>
            <a:spLocks noGrp="1"/>
          </p:cNvSpPr>
          <p:nvPr>
            <p:ph idx="1"/>
          </p:nvPr>
        </p:nvSpPr>
        <p:spPr>
          <a:xfrm>
            <a:off x="628650" y="1797248"/>
            <a:ext cx="7886700" cy="3263504"/>
          </a:xfrm>
        </p:spPr>
        <p:txBody>
          <a:bodyPr>
            <a:normAutofit/>
          </a:bodyPr>
          <a:lstStyle/>
          <a:p>
            <a:r>
              <a:rPr lang="en-US" sz="1400" dirty="0">
                <a:cs typeface="Calibri" panose="020F0502020204030204" pitchFamily="34" charset="0"/>
              </a:rPr>
              <a:t>29.1 </a:t>
            </a:r>
            <a:r>
              <a:rPr lang="en-US" sz="1400" dirty="0" err="1">
                <a:solidFill>
                  <a:srgbClr val="FF0000"/>
                </a:solidFill>
                <a:cs typeface="Calibri" panose="020F0502020204030204" pitchFamily="34" charset="0"/>
              </a:rPr>
              <a:t>Annuler</a:t>
            </a:r>
            <a:r>
              <a:rPr lang="en-US" sz="1400" dirty="0">
                <a:solidFill>
                  <a:srgbClr val="FF0000"/>
                </a:solidFill>
                <a:cs typeface="Calibri" panose="020F0502020204030204" pitchFamily="34" charset="0"/>
              </a:rPr>
              <a:t> </a:t>
            </a:r>
            <a:r>
              <a:rPr lang="en-US" sz="1400" dirty="0" err="1">
                <a:solidFill>
                  <a:srgbClr val="FF0000"/>
                </a:solidFill>
                <a:cs typeface="Calibri" panose="020F0502020204030204" pitchFamily="34" charset="0"/>
              </a:rPr>
              <a:t>l'obligation</a:t>
            </a:r>
            <a:r>
              <a:rPr lang="en-US" sz="1400" dirty="0">
                <a:solidFill>
                  <a:srgbClr val="FF0000"/>
                </a:solidFill>
                <a:cs typeface="Calibri" panose="020F0502020204030204" pitchFamily="34" charset="0"/>
              </a:rPr>
              <a:t> </a:t>
            </a:r>
            <a:r>
              <a:rPr lang="en-US" sz="1400" dirty="0" err="1">
                <a:solidFill>
                  <a:srgbClr val="FF0000"/>
                </a:solidFill>
                <a:cs typeface="Calibri" panose="020F0502020204030204" pitchFamily="34" charset="0"/>
              </a:rPr>
              <a:t>d'avoir</a:t>
            </a:r>
            <a:r>
              <a:rPr lang="en-US" sz="1400" dirty="0">
                <a:solidFill>
                  <a:srgbClr val="FF0000"/>
                </a:solidFill>
                <a:cs typeface="Calibri" panose="020F0502020204030204" pitchFamily="34" charset="0"/>
              </a:rPr>
              <a:t> 4 </a:t>
            </a:r>
            <a:r>
              <a:rPr lang="en-US" sz="1400" dirty="0" err="1">
                <a:solidFill>
                  <a:srgbClr val="FF0000"/>
                </a:solidFill>
                <a:cs typeface="Calibri" panose="020F0502020204030204" pitchFamily="34" charset="0"/>
              </a:rPr>
              <a:t>juges</a:t>
            </a:r>
            <a:r>
              <a:rPr lang="en-US" sz="1400" dirty="0">
                <a:solidFill>
                  <a:srgbClr val="FF0000"/>
                </a:solidFill>
                <a:cs typeface="Calibri" panose="020F0502020204030204" pitchFamily="34" charset="0"/>
              </a:rPr>
              <a:t> de </a:t>
            </a:r>
            <a:r>
              <a:rPr lang="en-US" sz="1400" dirty="0" err="1">
                <a:solidFill>
                  <a:srgbClr val="FF0000"/>
                </a:solidFill>
                <a:cs typeface="Calibri" panose="020F0502020204030204" pitchFamily="34" charset="0"/>
              </a:rPr>
              <a:t>ligne</a:t>
            </a:r>
            <a:r>
              <a:rPr lang="en-US" sz="1400" dirty="0">
                <a:solidFill>
                  <a:srgbClr val="FF0000"/>
                </a:solidFill>
                <a:cs typeface="Calibri" panose="020F0502020204030204" pitchFamily="34" charset="0"/>
              </a:rPr>
              <a:t> dans les </a:t>
            </a:r>
            <a:r>
              <a:rPr lang="en-US" sz="1400" dirty="0" err="1">
                <a:solidFill>
                  <a:srgbClr val="FF0000"/>
                </a:solidFill>
                <a:cs typeface="Calibri" panose="020F0502020204030204" pitchFamily="34" charset="0"/>
              </a:rPr>
              <a:t>compétitions</a:t>
            </a:r>
            <a:r>
              <a:rPr lang="en-US" sz="1400" dirty="0">
                <a:solidFill>
                  <a:srgbClr val="FF0000"/>
                </a:solidFill>
                <a:cs typeface="Calibri" panose="020F0502020204030204" pitchFamily="34" charset="0"/>
              </a:rPr>
              <a:t> </a:t>
            </a:r>
            <a:r>
              <a:rPr lang="en-US" sz="1400" dirty="0" err="1">
                <a:solidFill>
                  <a:srgbClr val="FF0000"/>
                </a:solidFill>
                <a:cs typeface="Calibri" panose="020F0502020204030204" pitchFamily="34" charset="0"/>
              </a:rPr>
              <a:t>mondiales</a:t>
            </a:r>
            <a:r>
              <a:rPr lang="en-US" sz="1400" dirty="0">
                <a:solidFill>
                  <a:srgbClr val="FF0000"/>
                </a:solidFill>
                <a:cs typeface="Calibri" panose="020F0502020204030204" pitchFamily="34" charset="0"/>
              </a:rPr>
              <a:t> et </a:t>
            </a:r>
            <a:r>
              <a:rPr lang="en-US" sz="1400" dirty="0" err="1">
                <a:solidFill>
                  <a:srgbClr val="FF0000"/>
                </a:solidFill>
                <a:cs typeface="Calibri" panose="020F0502020204030204" pitchFamily="34" charset="0"/>
              </a:rPr>
              <a:t>officielles</a:t>
            </a:r>
            <a:r>
              <a:rPr lang="en-US" sz="1400" dirty="0">
                <a:solidFill>
                  <a:srgbClr val="FF0000"/>
                </a:solidFill>
                <a:cs typeface="Calibri" panose="020F0502020204030204" pitchFamily="34" charset="0"/>
              </a:rPr>
              <a:t> de la FIVB.  </a:t>
            </a:r>
          </a:p>
          <a:p>
            <a:pPr marL="0" indent="0">
              <a:buNone/>
            </a:pPr>
            <a:endParaRPr lang="en-US" sz="1400" dirty="0">
              <a:solidFill>
                <a:srgbClr val="FF0000"/>
              </a:solidFill>
              <a:cs typeface="Calibri" panose="020F0502020204030204" pitchFamily="34" charset="0"/>
            </a:endParaRPr>
          </a:p>
          <a:p>
            <a:r>
              <a:rPr lang="en-US" sz="1400" dirty="0">
                <a:cs typeface="Calibri" panose="020F0502020204030204" pitchFamily="34" charset="0"/>
              </a:rPr>
              <a:t>RAISON : Il </a:t>
            </a:r>
            <a:r>
              <a:rPr lang="en-US" sz="1400" dirty="0" err="1">
                <a:cs typeface="Calibri" panose="020F0502020204030204" pitchFamily="34" charset="0"/>
              </a:rPr>
              <a:t>s'agit</a:t>
            </a:r>
            <a:r>
              <a:rPr lang="en-US" sz="1400" dirty="0">
                <a:cs typeface="Calibri" panose="020F0502020204030204" pitchFamily="34" charset="0"/>
              </a:rPr>
              <a:t> </a:t>
            </a:r>
            <a:r>
              <a:rPr lang="en-US" sz="1400" dirty="0" err="1">
                <a:cs typeface="Calibri" panose="020F0502020204030204" pitchFamily="34" charset="0"/>
              </a:rPr>
              <a:t>uniquement</a:t>
            </a:r>
            <a:r>
              <a:rPr lang="en-US" sz="1400" dirty="0">
                <a:cs typeface="Calibri" panose="020F0502020204030204" pitchFamily="34" charset="0"/>
              </a:rPr>
              <a:t> de </a:t>
            </a:r>
            <a:r>
              <a:rPr lang="en-US" sz="1400" dirty="0" err="1">
                <a:cs typeface="Calibri" panose="020F0502020204030204" pitchFamily="34" charset="0"/>
              </a:rPr>
              <a:t>permettre</a:t>
            </a:r>
            <a:r>
              <a:rPr lang="en-US" sz="1400" dirty="0">
                <a:cs typeface="Calibri" panose="020F0502020204030204" pitchFamily="34" charset="0"/>
              </a:rPr>
              <a:t> </a:t>
            </a:r>
            <a:r>
              <a:rPr lang="en-US" sz="1400" dirty="0" err="1">
                <a:cs typeface="Calibri" panose="020F0502020204030204" pitchFamily="34" charset="0"/>
              </a:rPr>
              <a:t>une</a:t>
            </a:r>
            <a:r>
              <a:rPr lang="en-US" sz="1400" dirty="0">
                <a:cs typeface="Calibri" panose="020F0502020204030204" pitchFamily="34" charset="0"/>
              </a:rPr>
              <a:t> </a:t>
            </a:r>
            <a:r>
              <a:rPr lang="en-US" sz="1400" dirty="0" err="1">
                <a:cs typeface="Calibri" panose="020F0502020204030204" pitchFamily="34" charset="0"/>
              </a:rPr>
              <a:t>flexibilité</a:t>
            </a:r>
            <a:r>
              <a:rPr lang="en-US" sz="1400" dirty="0">
                <a:cs typeface="Calibri" panose="020F0502020204030204" pitchFamily="34" charset="0"/>
              </a:rPr>
              <a:t> dans le </a:t>
            </a:r>
            <a:r>
              <a:rPr lang="en-US" sz="1400" dirty="0" err="1">
                <a:cs typeface="Calibri" panose="020F0502020204030204" pitchFamily="34" charset="0"/>
              </a:rPr>
              <a:t>nombre</a:t>
            </a:r>
            <a:r>
              <a:rPr lang="en-US" sz="1400" dirty="0">
                <a:cs typeface="Calibri" panose="020F0502020204030204" pitchFamily="34" charset="0"/>
              </a:rPr>
              <a:t> de </a:t>
            </a:r>
            <a:r>
              <a:rPr lang="en-US" sz="1400" dirty="0" err="1">
                <a:cs typeface="Calibri" panose="020F0502020204030204" pitchFamily="34" charset="0"/>
              </a:rPr>
              <a:t>juges</a:t>
            </a:r>
            <a:r>
              <a:rPr lang="en-US" sz="1400" dirty="0">
                <a:cs typeface="Calibri" panose="020F0502020204030204" pitchFamily="34" charset="0"/>
              </a:rPr>
              <a:t> de </a:t>
            </a:r>
            <a:r>
              <a:rPr lang="en-US" sz="1400" dirty="0" err="1">
                <a:cs typeface="Calibri" panose="020F0502020204030204" pitchFamily="34" charset="0"/>
              </a:rPr>
              <a:t>ligne</a:t>
            </a:r>
            <a:r>
              <a:rPr lang="en-US" sz="1400" dirty="0">
                <a:cs typeface="Calibri" panose="020F0502020204030204" pitchFamily="34" charset="0"/>
              </a:rPr>
              <a:t> </a:t>
            </a:r>
            <a:r>
              <a:rPr lang="en-US" sz="1400" dirty="0" err="1">
                <a:cs typeface="Calibri" panose="020F0502020204030204" pitchFamily="34" charset="0"/>
              </a:rPr>
              <a:t>à</a:t>
            </a:r>
            <a:r>
              <a:rPr lang="en-US" sz="1400" dirty="0">
                <a:cs typeface="Calibri" panose="020F0502020204030204" pitchFamily="34" charset="0"/>
              </a:rPr>
              <a:t> </a:t>
            </a:r>
            <a:r>
              <a:rPr lang="en-US" sz="1400" dirty="0" err="1">
                <a:cs typeface="Calibri" panose="020F0502020204030204" pitchFamily="34" charset="0"/>
              </a:rPr>
              <a:t>utiliser</a:t>
            </a:r>
            <a:r>
              <a:rPr lang="en-US" sz="1400" dirty="0">
                <a:cs typeface="Calibri" panose="020F0502020204030204" pitchFamily="34" charset="0"/>
              </a:rPr>
              <a:t>. De </a:t>
            </a:r>
            <a:r>
              <a:rPr lang="en-US" sz="1400" dirty="0" err="1">
                <a:cs typeface="Calibri" panose="020F0502020204030204" pitchFamily="34" charset="0"/>
              </a:rPr>
              <a:t>cette</a:t>
            </a:r>
            <a:r>
              <a:rPr lang="en-US" sz="1400" dirty="0">
                <a:cs typeface="Calibri" panose="020F0502020204030204" pitchFamily="34" charset="0"/>
              </a:rPr>
              <a:t> </a:t>
            </a:r>
            <a:r>
              <a:rPr lang="en-US" sz="1400" dirty="0" err="1">
                <a:cs typeface="Calibri" panose="020F0502020204030204" pitchFamily="34" charset="0"/>
              </a:rPr>
              <a:t>façon</a:t>
            </a:r>
            <a:r>
              <a:rPr lang="en-US" sz="1400" dirty="0">
                <a:cs typeface="Calibri" panose="020F0502020204030204" pitchFamily="34" charset="0"/>
              </a:rPr>
              <a:t>, nous </a:t>
            </a:r>
            <a:r>
              <a:rPr lang="en-US" sz="1400" dirty="0" err="1">
                <a:cs typeface="Calibri" panose="020F0502020204030204" pitchFamily="34" charset="0"/>
              </a:rPr>
              <a:t>pouvons</a:t>
            </a:r>
            <a:r>
              <a:rPr lang="en-US" sz="1400" dirty="0">
                <a:cs typeface="Calibri" panose="020F0502020204030204" pitchFamily="34" charset="0"/>
              </a:rPr>
              <a:t> </a:t>
            </a:r>
            <a:r>
              <a:rPr lang="en-US" sz="1400" dirty="0" err="1">
                <a:cs typeface="Calibri" panose="020F0502020204030204" pitchFamily="34" charset="0"/>
              </a:rPr>
              <a:t>utiliser</a:t>
            </a:r>
            <a:r>
              <a:rPr lang="en-US" sz="1400" dirty="0">
                <a:cs typeface="Calibri" panose="020F0502020204030204" pitchFamily="34" charset="0"/>
              </a:rPr>
              <a:t> 4 - 2 </a:t>
            </a:r>
            <a:r>
              <a:rPr lang="en-US" sz="1400" dirty="0" err="1">
                <a:cs typeface="Calibri" panose="020F0502020204030204" pitchFamily="34" charset="0"/>
              </a:rPr>
              <a:t>ou</a:t>
            </a:r>
            <a:r>
              <a:rPr lang="en-US" sz="1400" dirty="0">
                <a:cs typeface="Calibri" panose="020F0502020204030204" pitchFamily="34" charset="0"/>
              </a:rPr>
              <a:t> </a:t>
            </a:r>
            <a:r>
              <a:rPr lang="en-US" sz="1400" u="sng" dirty="0" err="1">
                <a:solidFill>
                  <a:srgbClr val="FF0000"/>
                </a:solidFill>
                <a:cs typeface="Calibri" panose="020F0502020204030204" pitchFamily="34" charset="0"/>
              </a:rPr>
              <a:t>aucun</a:t>
            </a:r>
            <a:r>
              <a:rPr lang="en-US" sz="1400" u="sng" dirty="0">
                <a:solidFill>
                  <a:srgbClr val="FF0000"/>
                </a:solidFill>
                <a:cs typeface="Calibri" panose="020F0502020204030204" pitchFamily="34" charset="0"/>
              </a:rPr>
              <a:t> </a:t>
            </a:r>
            <a:r>
              <a:rPr lang="en-US" sz="1400" dirty="0" err="1">
                <a:cs typeface="Calibri" panose="020F0502020204030204" pitchFamily="34" charset="0"/>
              </a:rPr>
              <a:t>juge</a:t>
            </a:r>
            <a:r>
              <a:rPr lang="en-US" sz="1400" dirty="0">
                <a:cs typeface="Calibri" panose="020F0502020204030204" pitchFamily="34" charset="0"/>
              </a:rPr>
              <a:t> de </a:t>
            </a:r>
            <a:r>
              <a:rPr lang="en-US" sz="1400" dirty="0" err="1">
                <a:cs typeface="Calibri" panose="020F0502020204030204" pitchFamily="34" charset="0"/>
              </a:rPr>
              <a:t>ligne</a:t>
            </a:r>
            <a:r>
              <a:rPr lang="en-US" sz="1400" dirty="0">
                <a:cs typeface="Calibri" panose="020F0502020204030204" pitchFamily="34" charset="0"/>
              </a:rPr>
              <a:t>.</a:t>
            </a:r>
          </a:p>
        </p:txBody>
      </p:sp>
      <p:sp>
        <p:nvSpPr>
          <p:cNvPr id="4" name="object 5">
            <a:extLst>
              <a:ext uri="{FF2B5EF4-FFF2-40B4-BE49-F238E27FC236}">
                <a16:creationId xmlns:a16="http://schemas.microsoft.com/office/drawing/2014/main" id="{868C9EF2-5DC8-BC45-B479-E6D5024C8578}"/>
              </a:ext>
            </a:extLst>
          </p:cNvPr>
          <p:cNvSpPr/>
          <p:nvPr/>
        </p:nvSpPr>
        <p:spPr>
          <a:xfrm>
            <a:off x="2574690" y="3573016"/>
            <a:ext cx="3797510" cy="243346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48159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B8691D5-8C81-094E-984F-FF61BE69116B}"/>
              </a:ext>
            </a:extLst>
          </p:cNvPr>
          <p:cNvSpPr txBox="1"/>
          <p:nvPr/>
        </p:nvSpPr>
        <p:spPr>
          <a:xfrm>
            <a:off x="2483768" y="3140968"/>
            <a:ext cx="4513800" cy="461665"/>
          </a:xfrm>
          <a:prstGeom prst="rect">
            <a:avLst/>
          </a:prstGeom>
          <a:noFill/>
        </p:spPr>
        <p:txBody>
          <a:bodyPr wrap="none" rtlCol="0">
            <a:spAutoFit/>
          </a:bodyPr>
          <a:lstStyle/>
          <a:p>
            <a:r>
              <a:rPr lang="fr-FR" dirty="0"/>
              <a:t>MERCI DE VOTRE ATTENTION</a:t>
            </a:r>
          </a:p>
        </p:txBody>
      </p:sp>
    </p:spTree>
    <p:extLst>
      <p:ext uri="{BB962C8B-B14F-4D97-AF65-F5344CB8AC3E}">
        <p14:creationId xmlns:p14="http://schemas.microsoft.com/office/powerpoint/2010/main" val="1818994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D81793F-0BC3-854E-A997-1C9CE9A05C2C}"/>
              </a:ext>
            </a:extLst>
          </p:cNvPr>
          <p:cNvSpPr txBox="1">
            <a:spLocks/>
          </p:cNvSpPr>
          <p:nvPr/>
        </p:nvSpPr>
        <p:spPr>
          <a:xfrm>
            <a:off x="251520" y="404664"/>
            <a:ext cx="7886700" cy="994172"/>
          </a:xfrm>
          <a:prstGeom prst="rect">
            <a:avLst/>
          </a:prstGeom>
        </p:spPr>
        <p:txBody>
          <a:bodyPr/>
          <a:lstStyle>
            <a:lvl1pPr algn="ctr" rtl="0" eaLnBrk="0" fontAlgn="base" hangingPunct="0">
              <a:spcBef>
                <a:spcPct val="0"/>
              </a:spcBef>
              <a:spcAft>
                <a:spcPct val="0"/>
              </a:spcAft>
              <a:defRPr sz="4400" b="1">
                <a:solidFill>
                  <a:schemeClr val="tx2"/>
                </a:solidFill>
                <a:latin typeface="Calibri" pitchFamily="34" charset="0"/>
                <a:ea typeface="+mj-ea"/>
                <a:cs typeface="+mj-cs"/>
              </a:defRPr>
            </a:lvl1pPr>
            <a:lvl2pPr algn="ctr" rtl="0" eaLnBrk="0" fontAlgn="base" hangingPunct="0">
              <a:spcBef>
                <a:spcPct val="0"/>
              </a:spcBef>
              <a:spcAft>
                <a:spcPct val="0"/>
              </a:spcAft>
              <a:defRPr sz="4400" b="1">
                <a:solidFill>
                  <a:schemeClr val="tx2"/>
                </a:solidFill>
                <a:latin typeface="Calibri" pitchFamily="34" charset="0"/>
              </a:defRPr>
            </a:lvl2pPr>
            <a:lvl3pPr algn="ctr" rtl="0" eaLnBrk="0" fontAlgn="base" hangingPunct="0">
              <a:spcBef>
                <a:spcPct val="0"/>
              </a:spcBef>
              <a:spcAft>
                <a:spcPct val="0"/>
              </a:spcAft>
              <a:defRPr sz="4400" b="1">
                <a:solidFill>
                  <a:schemeClr val="tx2"/>
                </a:solidFill>
                <a:latin typeface="Calibri" pitchFamily="34" charset="0"/>
              </a:defRPr>
            </a:lvl3pPr>
            <a:lvl4pPr algn="ctr" rtl="0" eaLnBrk="0" fontAlgn="base" hangingPunct="0">
              <a:spcBef>
                <a:spcPct val="0"/>
              </a:spcBef>
              <a:spcAft>
                <a:spcPct val="0"/>
              </a:spcAft>
              <a:defRPr sz="4400" b="1">
                <a:solidFill>
                  <a:schemeClr val="tx2"/>
                </a:solidFill>
                <a:latin typeface="Calibri" pitchFamily="34" charset="0"/>
              </a:defRPr>
            </a:lvl4pPr>
            <a:lvl5pPr algn="ctr" rtl="0" eaLnBrk="0" fontAlgn="base" hangingPunct="0">
              <a:spcBef>
                <a:spcPct val="0"/>
              </a:spcBef>
              <a:spcAft>
                <a:spcPct val="0"/>
              </a:spcAft>
              <a:defRPr sz="4400" b="1">
                <a:solidFill>
                  <a:schemeClr val="tx2"/>
                </a:solidFill>
                <a:latin typeface="Calibri" pitchFamily="34" charset="0"/>
              </a:defRPr>
            </a:lvl5pPr>
            <a:lvl6pPr marL="457200" algn="ctr" rtl="0" fontAlgn="base">
              <a:spcBef>
                <a:spcPct val="0"/>
              </a:spcBef>
              <a:spcAft>
                <a:spcPct val="0"/>
              </a:spcAft>
              <a:defRPr sz="4400" b="1">
                <a:solidFill>
                  <a:schemeClr val="tx2"/>
                </a:solidFill>
                <a:latin typeface="Tahoma" pitchFamily="34" charset="0"/>
              </a:defRPr>
            </a:lvl6pPr>
            <a:lvl7pPr marL="914400" algn="ctr" rtl="0" fontAlgn="base">
              <a:spcBef>
                <a:spcPct val="0"/>
              </a:spcBef>
              <a:spcAft>
                <a:spcPct val="0"/>
              </a:spcAft>
              <a:defRPr sz="4400" b="1">
                <a:solidFill>
                  <a:schemeClr val="tx2"/>
                </a:solidFill>
                <a:latin typeface="Tahoma" pitchFamily="34" charset="0"/>
              </a:defRPr>
            </a:lvl7pPr>
            <a:lvl8pPr marL="1371600" algn="ctr" rtl="0" fontAlgn="base">
              <a:spcBef>
                <a:spcPct val="0"/>
              </a:spcBef>
              <a:spcAft>
                <a:spcPct val="0"/>
              </a:spcAft>
              <a:defRPr sz="4400" b="1">
                <a:solidFill>
                  <a:schemeClr val="tx2"/>
                </a:solidFill>
                <a:latin typeface="Tahoma" pitchFamily="34" charset="0"/>
              </a:defRPr>
            </a:lvl8pPr>
            <a:lvl9pPr marL="1828800" algn="ctr" rtl="0" fontAlgn="base">
              <a:spcBef>
                <a:spcPct val="0"/>
              </a:spcBef>
              <a:spcAft>
                <a:spcPct val="0"/>
              </a:spcAft>
              <a:defRPr sz="4400" b="1">
                <a:solidFill>
                  <a:schemeClr val="tx2"/>
                </a:solidFill>
                <a:latin typeface="Tahoma" pitchFamily="34" charset="0"/>
              </a:defRPr>
            </a:lvl9pPr>
          </a:lstStyle>
          <a:p>
            <a:br>
              <a:rPr lang="sr-Latn-RS" sz="1800" kern="0" dirty="0">
                <a:solidFill>
                  <a:srgbClr val="FF0000"/>
                </a:solidFill>
                <a:cs typeface="Calibri" panose="020F0502020204030204" pitchFamily="34" charset="0"/>
              </a:rPr>
            </a:br>
            <a:r>
              <a:rPr lang="en-US" sz="1800" kern="0" dirty="0" err="1">
                <a:solidFill>
                  <a:srgbClr val="FF0000"/>
                </a:solidFill>
                <a:cs typeface="Calibri" panose="020F0502020204030204" pitchFamily="34" charset="0"/>
              </a:rPr>
              <a:t>Règle</a:t>
            </a:r>
            <a:r>
              <a:rPr lang="en-US" sz="1800" kern="0" dirty="0">
                <a:solidFill>
                  <a:srgbClr val="FF0000"/>
                </a:solidFill>
                <a:cs typeface="Calibri" panose="020F0502020204030204" pitchFamily="34" charset="0"/>
              </a:rPr>
              <a:t> 1.4 Zones et </a:t>
            </a:r>
            <a:r>
              <a:rPr lang="en-US" sz="1800" kern="0" dirty="0" err="1">
                <a:solidFill>
                  <a:srgbClr val="FF0000"/>
                </a:solidFill>
                <a:cs typeface="Calibri" panose="020F0502020204030204" pitchFamily="34" charset="0"/>
              </a:rPr>
              <a:t>aires</a:t>
            </a:r>
            <a:r>
              <a:rPr lang="en-US" sz="1800" kern="0" dirty="0">
                <a:solidFill>
                  <a:srgbClr val="FF0000"/>
                </a:solidFill>
                <a:cs typeface="Calibri" panose="020F0502020204030204" pitchFamily="34" charset="0"/>
              </a:rPr>
              <a:t> </a:t>
            </a:r>
            <a:r>
              <a:rPr lang="en-US" sz="1800" kern="0" dirty="0" err="1">
                <a:solidFill>
                  <a:srgbClr val="FF0000"/>
                </a:solidFill>
                <a:cs typeface="Calibri" panose="020F0502020204030204" pitchFamily="34" charset="0"/>
              </a:rPr>
              <a:t>d’échauffement</a:t>
            </a:r>
            <a:endParaRPr lang="en-US" sz="1800" kern="0" dirty="0">
              <a:solidFill>
                <a:srgbClr val="FF0000"/>
              </a:solidFill>
              <a:cs typeface="Calibri" panose="020F0502020204030204" pitchFamily="34" charset="0"/>
            </a:endParaRPr>
          </a:p>
        </p:txBody>
      </p:sp>
      <p:sp>
        <p:nvSpPr>
          <p:cNvPr id="4" name="Content Placeholder 2">
            <a:extLst>
              <a:ext uri="{FF2B5EF4-FFF2-40B4-BE49-F238E27FC236}">
                <a16:creationId xmlns:a16="http://schemas.microsoft.com/office/drawing/2014/main" id="{B7177101-8D83-3A4B-A731-3C81B9D8E689}"/>
              </a:ext>
            </a:extLst>
          </p:cNvPr>
          <p:cNvSpPr txBox="1">
            <a:spLocks/>
          </p:cNvSpPr>
          <p:nvPr/>
        </p:nvSpPr>
        <p:spPr>
          <a:xfrm>
            <a:off x="755576" y="1268760"/>
            <a:ext cx="7886700" cy="3263504"/>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endParaRPr lang="sr-Latn-RS" sz="1400" kern="0" dirty="0">
              <a:solidFill>
                <a:srgbClr val="000000"/>
              </a:solidFill>
              <a:cs typeface="Calibri" panose="020F0502020204030204" pitchFamily="34" charset="0"/>
            </a:endParaRPr>
          </a:p>
          <a:p>
            <a:pPr marR="174620"/>
            <a:r>
              <a:rPr lang="sr-Latn-RS" sz="1400" b="1" kern="0" dirty="0">
                <a:cs typeface="Calibri" panose="020F0502020204030204" pitchFamily="34" charset="0"/>
              </a:rPr>
              <a:t>1.4.6   </a:t>
            </a:r>
            <a:r>
              <a:rPr lang="en-US" sz="1400" kern="0" dirty="0">
                <a:solidFill>
                  <a:srgbClr val="FF0000"/>
                </a:solidFill>
                <a:cs typeface="Calibri" panose="020F0502020204030204" pitchFamily="34" charset="0"/>
              </a:rPr>
              <a:t>Zone de </a:t>
            </a:r>
            <a:r>
              <a:rPr lang="en-US" sz="1400" kern="0" dirty="0" err="1">
                <a:solidFill>
                  <a:srgbClr val="FF0000"/>
                </a:solidFill>
                <a:cs typeface="Calibri" panose="020F0502020204030204" pitchFamily="34" charset="0"/>
              </a:rPr>
              <a:t>pénalité</a:t>
            </a:r>
            <a:r>
              <a:rPr lang="en-US" sz="1400" kern="0" dirty="0">
                <a:solidFill>
                  <a:srgbClr val="FF0000"/>
                </a:solidFill>
                <a:cs typeface="Calibri" panose="020F0502020204030204" pitchFamily="34" charset="0"/>
              </a:rPr>
              <a:t> - </a:t>
            </a:r>
            <a:r>
              <a:rPr lang="en-US" sz="1400" kern="0" dirty="0" err="1">
                <a:solidFill>
                  <a:srgbClr val="FF0000"/>
                </a:solidFill>
                <a:cs typeface="Calibri" panose="020F0502020204030204" pitchFamily="34" charset="0"/>
              </a:rPr>
              <a:t>À</a:t>
            </a:r>
            <a:r>
              <a:rPr lang="en-US" sz="1400" kern="0" dirty="0">
                <a:solidFill>
                  <a:srgbClr val="FF0000"/>
                </a:solidFill>
                <a:cs typeface="Calibri" panose="020F0502020204030204" pitchFamily="34" charset="0"/>
              </a:rPr>
              <a:t> SUPPRIMER </a:t>
            </a:r>
          </a:p>
          <a:p>
            <a:endParaRPr lang="en-US" sz="1400" kern="0" dirty="0">
              <a:solidFill>
                <a:srgbClr val="FF0000"/>
              </a:solidFill>
              <a:cs typeface="Calibri" panose="020F0502020204030204" pitchFamily="34" charset="0"/>
            </a:endParaRPr>
          </a:p>
          <a:p>
            <a:pPr marL="0" indent="0">
              <a:buNone/>
            </a:pPr>
            <a:r>
              <a:rPr lang="en-US" sz="1400" kern="0" dirty="0">
                <a:cs typeface="Calibri" panose="020F0502020204030204" pitchFamily="34" charset="0"/>
              </a:rPr>
              <a:t>RAISON :</a:t>
            </a:r>
          </a:p>
          <a:p>
            <a:r>
              <a:rPr lang="en-US" sz="1400" kern="0" dirty="0">
                <a:cs typeface="Calibri" panose="020F0502020204030204" pitchFamily="34" charset="0"/>
              </a:rPr>
              <a:t>Il </a:t>
            </a:r>
            <a:r>
              <a:rPr lang="en-US" sz="1400" kern="0" dirty="0" err="1">
                <a:cs typeface="Calibri" panose="020F0502020204030204" pitchFamily="34" charset="0"/>
              </a:rPr>
              <a:t>s'agit</a:t>
            </a:r>
            <a:r>
              <a:rPr lang="en-US" sz="1400" kern="0" dirty="0">
                <a:cs typeface="Calibri" panose="020F0502020204030204" pitchFamily="34" charset="0"/>
              </a:rPr>
              <a:t> de </a:t>
            </a:r>
            <a:r>
              <a:rPr lang="en-US" sz="1400" kern="0" dirty="0" err="1">
                <a:cs typeface="Calibri" panose="020F0502020204030204" pitchFamily="34" charset="0"/>
              </a:rPr>
              <a:t>libérer</a:t>
            </a:r>
            <a:r>
              <a:rPr lang="en-US" sz="1400" kern="0" dirty="0">
                <a:cs typeface="Calibri" panose="020F0502020204030204" pitchFamily="34" charset="0"/>
              </a:rPr>
              <a:t> de </a:t>
            </a:r>
            <a:r>
              <a:rPr lang="en-US" sz="1400" kern="0" dirty="0" err="1">
                <a:cs typeface="Calibri" panose="020F0502020204030204" pitchFamily="34" charset="0"/>
              </a:rPr>
              <a:t>l'espace</a:t>
            </a:r>
            <a:r>
              <a:rPr lang="en-US" sz="1400" kern="0" dirty="0">
                <a:cs typeface="Calibri" panose="020F0502020204030204" pitchFamily="34" charset="0"/>
              </a:rPr>
              <a:t> sur le terrain de jeu pour </a:t>
            </a:r>
            <a:r>
              <a:rPr lang="en-US" sz="1400" kern="0" dirty="0" err="1">
                <a:cs typeface="Calibri" panose="020F0502020204030204" pitchFamily="34" charset="0"/>
              </a:rPr>
              <a:t>d'autres</a:t>
            </a:r>
            <a:r>
              <a:rPr lang="en-US" sz="1400" kern="0" dirty="0">
                <a:cs typeface="Calibri" panose="020F0502020204030204" pitchFamily="34" charset="0"/>
              </a:rPr>
              <a:t> </a:t>
            </a:r>
            <a:r>
              <a:rPr lang="en-US" sz="1400" kern="0" dirty="0" err="1">
                <a:cs typeface="Calibri" panose="020F0502020204030204" pitchFamily="34" charset="0"/>
              </a:rPr>
              <a:t>utilisations</a:t>
            </a:r>
            <a:r>
              <a:rPr lang="en-US" sz="1400" kern="0" dirty="0">
                <a:cs typeface="Calibri" panose="020F0502020204030204" pitchFamily="34" charset="0"/>
              </a:rPr>
              <a:t>, et </a:t>
            </a:r>
            <a:r>
              <a:rPr lang="en-US" sz="1400" kern="0" dirty="0" err="1">
                <a:cs typeface="Calibri" panose="020F0502020204030204" pitchFamily="34" charset="0"/>
              </a:rPr>
              <a:t>d'éviter</a:t>
            </a:r>
            <a:r>
              <a:rPr lang="en-US" sz="1400" kern="0" dirty="0">
                <a:cs typeface="Calibri" panose="020F0502020204030204" pitchFamily="34" charset="0"/>
              </a:rPr>
              <a:t> les chaises vides dans </a:t>
            </a:r>
            <a:r>
              <a:rPr lang="en-US" sz="1400" kern="0" dirty="0" err="1">
                <a:cs typeface="Calibri" panose="020F0502020204030204" pitchFamily="34" charset="0"/>
              </a:rPr>
              <a:t>ce</a:t>
            </a:r>
            <a:r>
              <a:rPr lang="en-US" sz="1400" kern="0" dirty="0">
                <a:cs typeface="Calibri" panose="020F0502020204030204" pitchFamily="34" charset="0"/>
              </a:rPr>
              <a:t> </a:t>
            </a:r>
            <a:r>
              <a:rPr lang="en-US" sz="1400" kern="0" dirty="0" err="1">
                <a:cs typeface="Calibri" panose="020F0502020204030204" pitchFamily="34" charset="0"/>
              </a:rPr>
              <a:t>secteur</a:t>
            </a:r>
            <a:r>
              <a:rPr lang="en-US" sz="1400" kern="0" dirty="0">
                <a:cs typeface="Calibri" panose="020F0502020204030204" pitchFamily="34" charset="0"/>
              </a:rPr>
              <a:t>.</a:t>
            </a:r>
          </a:p>
          <a:p>
            <a:r>
              <a:rPr lang="en-US" sz="1400" kern="0" dirty="0" err="1">
                <a:cs typeface="Calibri" panose="020F0502020204030204" pitchFamily="34" charset="0"/>
              </a:rPr>
              <a:t>Cela</a:t>
            </a:r>
            <a:r>
              <a:rPr lang="en-US" sz="1400" kern="0" dirty="0">
                <a:cs typeface="Calibri" panose="020F0502020204030204" pitchFamily="34" charset="0"/>
              </a:rPr>
              <a:t> </a:t>
            </a:r>
            <a:r>
              <a:rPr lang="en-US" sz="1400" kern="0" dirty="0" err="1">
                <a:cs typeface="Calibri" panose="020F0502020204030204" pitchFamily="34" charset="0"/>
              </a:rPr>
              <a:t>permettra</a:t>
            </a:r>
            <a:r>
              <a:rPr lang="en-US" sz="1400" kern="0" dirty="0">
                <a:cs typeface="Calibri" panose="020F0502020204030204" pitchFamily="34" charset="0"/>
              </a:rPr>
              <a:t> </a:t>
            </a:r>
            <a:r>
              <a:rPr lang="en-US" sz="1400" kern="0" dirty="0" err="1">
                <a:cs typeface="Calibri" panose="020F0502020204030204" pitchFamily="34" charset="0"/>
              </a:rPr>
              <a:t>également</a:t>
            </a:r>
            <a:r>
              <a:rPr lang="en-US" sz="1400" kern="0" dirty="0">
                <a:cs typeface="Calibri" panose="020F0502020204030204" pitchFamily="34" charset="0"/>
              </a:rPr>
              <a:t> de </a:t>
            </a:r>
            <a:r>
              <a:rPr lang="en-US" sz="1400" kern="0" dirty="0" err="1">
                <a:cs typeface="Calibri" panose="020F0502020204030204" pitchFamily="34" charset="0"/>
              </a:rPr>
              <a:t>présenter</a:t>
            </a:r>
            <a:r>
              <a:rPr lang="en-US" sz="1400" kern="0" dirty="0">
                <a:cs typeface="Calibri" panose="020F0502020204030204" pitchFamily="34" charset="0"/>
              </a:rPr>
              <a:t> </a:t>
            </a:r>
            <a:r>
              <a:rPr lang="en-US" sz="1400" kern="0" dirty="0" err="1">
                <a:cs typeface="Calibri" panose="020F0502020204030204" pitchFamily="34" charset="0"/>
              </a:rPr>
              <a:t>une</a:t>
            </a:r>
            <a:r>
              <a:rPr lang="en-US" sz="1400" kern="0" dirty="0">
                <a:cs typeface="Calibri" panose="020F0502020204030204" pitchFamily="34" charset="0"/>
              </a:rPr>
              <a:t> image propre aux </a:t>
            </a:r>
            <a:r>
              <a:rPr lang="en-US" sz="1400" kern="0" dirty="0" err="1">
                <a:cs typeface="Calibri" panose="020F0502020204030204" pitchFamily="34" charset="0"/>
              </a:rPr>
              <a:t>spectateurs</a:t>
            </a:r>
            <a:r>
              <a:rPr lang="en-US" sz="1400" kern="0" dirty="0">
                <a:cs typeface="Calibri" panose="020F0502020204030204" pitchFamily="34" charset="0"/>
              </a:rPr>
              <a:t>, tant sur le site que </a:t>
            </a:r>
            <a:r>
              <a:rPr lang="en-US" sz="1400" kern="0" dirty="0" err="1">
                <a:cs typeface="Calibri" panose="020F0502020204030204" pitchFamily="34" charset="0"/>
              </a:rPr>
              <a:t>devant</a:t>
            </a:r>
            <a:r>
              <a:rPr lang="en-US" sz="1400" kern="0" dirty="0">
                <a:cs typeface="Calibri" panose="020F0502020204030204" pitchFamily="34" charset="0"/>
              </a:rPr>
              <a:t> la </a:t>
            </a:r>
            <a:r>
              <a:rPr lang="en-US" sz="1400" kern="0" dirty="0" err="1">
                <a:cs typeface="Calibri" panose="020F0502020204030204" pitchFamily="34" charset="0"/>
              </a:rPr>
              <a:t>télévision</a:t>
            </a:r>
            <a:r>
              <a:rPr lang="en-US" sz="1400" kern="0" dirty="0">
                <a:solidFill>
                  <a:srgbClr val="FF0000"/>
                </a:solidFill>
                <a:cs typeface="Calibri" panose="020F0502020204030204" pitchFamily="34" charset="0"/>
              </a:rPr>
              <a:t>.</a:t>
            </a:r>
          </a:p>
        </p:txBody>
      </p:sp>
      <p:pic>
        <p:nvPicPr>
          <p:cNvPr id="5" name="Obrázok 6">
            <a:extLst>
              <a:ext uri="{FF2B5EF4-FFF2-40B4-BE49-F238E27FC236}">
                <a16:creationId xmlns:a16="http://schemas.microsoft.com/office/drawing/2014/main" id="{4C24F51A-44AF-9A47-B0B0-9B8D40A379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967898" y="2534512"/>
            <a:ext cx="3519488" cy="512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nak násobenia 17">
            <a:extLst>
              <a:ext uri="{FF2B5EF4-FFF2-40B4-BE49-F238E27FC236}">
                <a16:creationId xmlns:a16="http://schemas.microsoft.com/office/drawing/2014/main" id="{9338E0B2-141B-1641-A8BB-8FB8B8498253}"/>
              </a:ext>
            </a:extLst>
          </p:cNvPr>
          <p:cNvSpPr/>
          <p:nvPr/>
        </p:nvSpPr>
        <p:spPr>
          <a:xfrm>
            <a:off x="3203848" y="3345557"/>
            <a:ext cx="404813" cy="37147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sp>
        <p:nvSpPr>
          <p:cNvPr id="7" name="Znak násobenia 17">
            <a:extLst>
              <a:ext uri="{FF2B5EF4-FFF2-40B4-BE49-F238E27FC236}">
                <a16:creationId xmlns:a16="http://schemas.microsoft.com/office/drawing/2014/main" id="{6EBE00FF-CBD1-AF4D-AF37-22762DB1583D}"/>
              </a:ext>
            </a:extLst>
          </p:cNvPr>
          <p:cNvSpPr/>
          <p:nvPr/>
        </p:nvSpPr>
        <p:spPr>
          <a:xfrm>
            <a:off x="5868144" y="3338513"/>
            <a:ext cx="404813" cy="37147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spTree>
    <p:extLst>
      <p:ext uri="{BB962C8B-B14F-4D97-AF65-F5344CB8AC3E}">
        <p14:creationId xmlns:p14="http://schemas.microsoft.com/office/powerpoint/2010/main" val="218073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967898" y="2534512"/>
            <a:ext cx="3519488" cy="512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Zástupný objekt pre obsah 5"/>
          <p:cNvGraphicFramePr>
            <a:graphicFrameLocks noGrp="1"/>
          </p:cNvGraphicFramePr>
          <p:nvPr>
            <p:ph idx="1"/>
            <p:extLst>
              <p:ext uri="{D42A27DB-BD31-4B8C-83A1-F6EECF244321}">
                <p14:modId xmlns:p14="http://schemas.microsoft.com/office/powerpoint/2010/main" val="3492919790"/>
              </p:ext>
            </p:extLst>
          </p:nvPr>
        </p:nvGraphicFramePr>
        <p:xfrm>
          <a:off x="658399" y="426304"/>
          <a:ext cx="7772400" cy="2436495"/>
        </p:xfrm>
        <a:graphic>
          <a:graphicData uri="http://schemas.openxmlformats.org/drawingml/2006/table">
            <a:tbl>
              <a:tblPr/>
              <a:tblGrid>
                <a:gridCol w="931862">
                  <a:extLst>
                    <a:ext uri="{9D8B030D-6E8A-4147-A177-3AD203B41FA5}">
                      <a16:colId xmlns:a16="http://schemas.microsoft.com/office/drawing/2014/main" val="20000"/>
                    </a:ext>
                  </a:extLst>
                </a:gridCol>
                <a:gridCol w="4465638">
                  <a:extLst>
                    <a:ext uri="{9D8B030D-6E8A-4147-A177-3AD203B41FA5}">
                      <a16:colId xmlns:a16="http://schemas.microsoft.com/office/drawing/2014/main" val="20001"/>
                    </a:ext>
                  </a:extLst>
                </a:gridCol>
                <a:gridCol w="2374900">
                  <a:extLst>
                    <a:ext uri="{9D8B030D-6E8A-4147-A177-3AD203B41FA5}">
                      <a16:colId xmlns:a16="http://schemas.microsoft.com/office/drawing/2014/main" val="20002"/>
                    </a:ext>
                  </a:extLst>
                </a:gridCol>
              </a:tblGrid>
              <a:tr h="371475">
                <a:tc>
                  <a:txBody>
                    <a:bodyPr/>
                    <a:lstStyle>
                      <a:lvl1pPr marL="3333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33338" marR="0" lvl="0" indent="0" algn="l" defTabSz="914400" rtl="0" eaLnBrk="1" fontAlgn="base" latinLnBrk="0" hangingPunct="1">
                        <a:lnSpc>
                          <a:spcPct val="100000"/>
                        </a:lnSpc>
                        <a:spcBef>
                          <a:spcPct val="0"/>
                        </a:spcBef>
                        <a:spcAft>
                          <a:spcPct val="0"/>
                        </a:spcAft>
                        <a:buClrTx/>
                        <a:buSzTx/>
                        <a:buFontTx/>
                        <a:buNone/>
                        <a:tabLst/>
                      </a:pPr>
                      <a:r>
                        <a:rPr kumimoji="0" lang="sk-SK" altLang="sk-SK" sz="14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Règle</a:t>
                      </a:r>
                      <a:endParaRPr kumimoji="0" lang="sk-SK" altLang="sk-SK"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5238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52388" marR="0" lvl="0" indent="0" algn="just" defTabSz="914400" rtl="0" eaLnBrk="1" fontAlgn="base" latinLnBrk="0" hangingPunct="1">
                        <a:lnSpc>
                          <a:spcPct val="100000"/>
                        </a:lnSpc>
                        <a:spcBef>
                          <a:spcPct val="0"/>
                        </a:spcBef>
                        <a:spcAft>
                          <a:spcPct val="0"/>
                        </a:spcAft>
                        <a:buClrTx/>
                        <a:buSzTx/>
                        <a:buFontTx/>
                        <a:buNone/>
                        <a:tabLst/>
                        <a:defRPr/>
                      </a:pPr>
                      <a:r>
                        <a:rPr kumimoji="0" lang="sk-SK"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Texte </a:t>
                      </a:r>
                      <a:r>
                        <a:rPr kumimoji="0" lang="sk-SK" altLang="sk-SK" sz="1400" b="1"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règle</a:t>
                      </a:r>
                      <a:r>
                        <a:rPr kumimoji="0" lang="sk-SK"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 2021-24</a:t>
                      </a:r>
                      <a:endParaRPr kumimoji="0" lang="sk-SK" altLang="sk-SK"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5238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52388" marR="0" lvl="0" indent="0" algn="l" defTabSz="914400" rtl="0" eaLnBrk="1" fontAlgn="base" latinLnBrk="0" hangingPunct="1">
                        <a:lnSpc>
                          <a:spcPct val="100000"/>
                        </a:lnSpc>
                        <a:spcBef>
                          <a:spcPct val="0"/>
                        </a:spcBef>
                        <a:spcAft>
                          <a:spcPct val="0"/>
                        </a:spcAft>
                        <a:buClrTx/>
                        <a:buSzTx/>
                        <a:buFontTx/>
                        <a:buNone/>
                        <a:tabLst/>
                      </a:pPr>
                      <a:r>
                        <a:rPr kumimoji="0" lang="sk-SK"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Type de </a:t>
                      </a:r>
                      <a:r>
                        <a:rPr kumimoji="0" lang="sk-SK" altLang="sk-SK" sz="1400" b="1"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modification</a:t>
                      </a:r>
                      <a:endParaRPr kumimoji="0" lang="sk-SK" altLang="sk-SK"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lvl1pPr marL="3333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33338" marR="0" lvl="0" indent="0" algn="l" defTabSz="914400" rtl="0" eaLnBrk="1" fontAlgn="base" latinLnBrk="0" hangingPunct="1">
                        <a:lnSpc>
                          <a:spcPct val="100000"/>
                        </a:lnSpc>
                        <a:spcBef>
                          <a:spcPct val="0"/>
                        </a:spcBef>
                        <a:spcAft>
                          <a:spcPct val="0"/>
                        </a:spcAft>
                        <a:buClrTx/>
                        <a:buSzTx/>
                        <a:buFontTx/>
                        <a:buNone/>
                        <a:tabLst/>
                      </a:pPr>
                      <a:r>
                        <a:rPr kumimoji="0" lang="sk-SK" altLang="sk-SK" sz="14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1.4.5</a:t>
                      </a:r>
                      <a:endParaRPr kumimoji="0" lang="sk-SK" altLang="sk-SK" sz="14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marL="5238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52388" marR="0" lvl="0" indent="0" algn="just" defTabSz="914400" rtl="0" eaLnBrk="1" fontAlgn="base" latinLnBrk="0" hangingPunct="1">
                        <a:lnSpc>
                          <a:spcPct val="100000"/>
                        </a:lnSpc>
                        <a:spcBef>
                          <a:spcPct val="0"/>
                        </a:spcBef>
                        <a:spcAft>
                          <a:spcPct val="0"/>
                        </a:spcAft>
                        <a:buClrTx/>
                        <a:buSzTx/>
                        <a:buFontTx/>
                        <a:buNone/>
                        <a:tabLst/>
                      </a:pPr>
                      <a:r>
                        <a:rPr kumimoji="0" lang="en-US" altLang="sk-SK" sz="14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Zone </a:t>
                      </a:r>
                      <a:r>
                        <a:rPr kumimoji="0" lang="en-US" altLang="sk-SK" sz="1400" b="1"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d'échauffement</a:t>
                      </a:r>
                      <a:endParaRPr kumimoji="0" lang="en-US" altLang="sk-SK" sz="14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52388" marR="0" lvl="0" indent="0" algn="just" defTabSz="914400" rtl="0" eaLnBrk="1" fontAlgn="base" latinLnBrk="0" hangingPunct="1">
                        <a:lnSpc>
                          <a:spcPct val="100000"/>
                        </a:lnSpc>
                        <a:spcBef>
                          <a:spcPct val="0"/>
                        </a:spcBef>
                        <a:spcAft>
                          <a:spcPct val="0"/>
                        </a:spcAft>
                        <a:buClrTx/>
                        <a:buSzTx/>
                        <a:buFontTx/>
                        <a:buNone/>
                        <a:tabLst/>
                      </a:pPr>
                      <a:r>
                        <a:rPr kumimoji="0" lang="en-US" altLang="sk-SK" sz="14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Pour les </a:t>
                      </a:r>
                      <a:r>
                        <a:rPr kumimoji="0" lang="en-US" altLang="sk-SK" sz="1400" b="1"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compétitions</a:t>
                      </a:r>
                      <a:r>
                        <a:rPr kumimoji="0" lang="en-US" altLang="sk-SK" sz="14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FIVB, </a:t>
                      </a:r>
                      <a:r>
                        <a:rPr kumimoji="0" lang="en-US" altLang="sk-SK" sz="1400" b="1"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mondiales</a:t>
                      </a:r>
                      <a:r>
                        <a:rPr kumimoji="0" lang="en-US" altLang="sk-SK" sz="14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et </a:t>
                      </a:r>
                      <a:r>
                        <a:rPr kumimoji="0" lang="en-US" altLang="sk-SK" sz="1400" b="1"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officielles</a:t>
                      </a:r>
                      <a:r>
                        <a:rPr kumimoji="0" lang="en-US" altLang="sk-SK" sz="14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les zones </a:t>
                      </a:r>
                      <a:r>
                        <a:rPr kumimoji="0" lang="en-US" altLang="sk-SK" sz="1400" b="1"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d'échauffement</a:t>
                      </a:r>
                      <a:r>
                        <a:rPr kumimoji="0" lang="en-US" altLang="sk-SK" sz="14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sk-SK" sz="1400" b="1"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d'une</a:t>
                      </a:r>
                      <a:r>
                        <a:rPr kumimoji="0" lang="en-US" altLang="sk-SK" sz="14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taille </a:t>
                      </a:r>
                      <a:r>
                        <a:rPr kumimoji="0" lang="en-US" altLang="sk-SK" sz="1400" b="1"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d'environ</a:t>
                      </a:r>
                      <a:r>
                        <a:rPr kumimoji="0" lang="en-US" altLang="sk-SK" sz="14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3 x 3 m, </a:t>
                      </a:r>
                      <a:r>
                        <a:rPr kumimoji="0" lang="en-US" altLang="sk-SK" sz="1400" b="1"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sont</a:t>
                      </a:r>
                      <a:r>
                        <a:rPr kumimoji="0" lang="en-US" altLang="sk-SK" sz="14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sk-SK" sz="1400" b="1"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situées</a:t>
                      </a:r>
                      <a:r>
                        <a:rPr kumimoji="0" lang="en-US" altLang="sk-SK" sz="14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dans les deux coins </a:t>
                      </a:r>
                      <a:r>
                        <a:rPr kumimoji="0" lang="en-US" altLang="sk-SK" sz="1400" b="1"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côté</a:t>
                      </a:r>
                      <a:r>
                        <a:rPr kumimoji="0" lang="en-US" altLang="sk-SK" sz="14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banc, </a:t>
                      </a:r>
                      <a:r>
                        <a:rPr kumimoji="0" lang="en-US" altLang="sk-SK" sz="1400" b="1"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en</a:t>
                      </a:r>
                      <a:r>
                        <a:rPr kumimoji="0" lang="en-US" altLang="sk-SK" sz="14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dehors de la zone libre, </a:t>
                      </a:r>
                      <a:r>
                        <a:rPr kumimoji="0" lang="en-US" altLang="sk-SK" sz="1400" b="1"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où</a:t>
                      </a:r>
                      <a:r>
                        <a:rPr kumimoji="0" lang="en-US" altLang="sk-SK" sz="14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marL="5238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52388" marR="0" lvl="0" indent="0" algn="l" defTabSz="914400" rtl="0" eaLnBrk="1" fontAlgn="base" latinLnBrk="0" hangingPunct="1">
                        <a:lnSpc>
                          <a:spcPct val="100000"/>
                        </a:lnSpc>
                        <a:spcBef>
                          <a:spcPct val="0"/>
                        </a:spcBef>
                        <a:spcAft>
                          <a:spcPct val="0"/>
                        </a:spcAft>
                        <a:buClrTx/>
                        <a:buSzTx/>
                        <a:buFontTx/>
                        <a:buNone/>
                        <a:tabLst/>
                      </a:pPr>
                      <a:r>
                        <a:rPr kumimoji="0" lang="sk-SK" altLang="sk-SK" sz="1400" b="0"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Completer</a:t>
                      </a:r>
                      <a:endPar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1"/>
                  </a:ext>
                </a:extLst>
              </a:tr>
              <a:tr h="371475">
                <a:tc>
                  <a:txBody>
                    <a:bodyPr/>
                    <a:lstStyle>
                      <a:lvl1pPr marL="3333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33338" marR="0" lvl="0" indent="0" algn="l" defTabSz="914400" rtl="0" eaLnBrk="1" fontAlgn="base" latinLnBrk="0" hangingPunct="1">
                        <a:lnSpc>
                          <a:spcPct val="100000"/>
                        </a:lnSpc>
                        <a:spcBef>
                          <a:spcPct val="0"/>
                        </a:spcBef>
                        <a:spcAft>
                          <a:spcPct val="0"/>
                        </a:spcAft>
                        <a:buClrTx/>
                        <a:buSzTx/>
                        <a:buFontTx/>
                        <a:buNone/>
                        <a:tabLst/>
                      </a:pPr>
                      <a:r>
                        <a:rPr kumimoji="0" lang="sk-SK" altLang="sk-SK" sz="14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1.4.6</a:t>
                      </a:r>
                      <a:endParaRPr kumimoji="0" lang="sk-SK" altLang="sk-SK" sz="14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marL="5238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52388" marR="0" lvl="0" indent="0" algn="just" defTabSz="914400" rtl="0" eaLnBrk="1" fontAlgn="base" latinLnBrk="0" hangingPunct="1">
                        <a:lnSpc>
                          <a:spcPct val="100000"/>
                        </a:lnSpc>
                        <a:spcBef>
                          <a:spcPct val="0"/>
                        </a:spcBef>
                        <a:spcAft>
                          <a:spcPct val="0"/>
                        </a:spcAft>
                        <a:buClrTx/>
                        <a:buSzTx/>
                        <a:buFontTx/>
                        <a:buNone/>
                        <a:tabLst/>
                      </a:pPr>
                      <a:r>
                        <a:rPr kumimoji="0" lang="sk-SK"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1.4.6 - A SUPPRIMER (</a:t>
                      </a:r>
                      <a:r>
                        <a:rPr kumimoji="0" lang="sk-SK" altLang="sk-SK" sz="1400" b="1"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pour</a:t>
                      </a:r>
                      <a:r>
                        <a:rPr kumimoji="0" lang="sk-SK"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1"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éviter</a:t>
                      </a:r>
                      <a:r>
                        <a:rPr kumimoji="0" lang="sk-SK"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 les </a:t>
                      </a:r>
                      <a:r>
                        <a:rPr kumimoji="0" lang="sk-SK" altLang="sk-SK" sz="1400" b="1"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chaises</a:t>
                      </a:r>
                      <a:r>
                        <a:rPr kumimoji="0" lang="sk-SK"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1"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vides</a:t>
                      </a:r>
                      <a:r>
                        <a:rPr kumimoji="0" lang="sk-SK"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1"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dans</a:t>
                      </a:r>
                      <a:r>
                        <a:rPr kumimoji="0" lang="sk-SK"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1"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le</a:t>
                      </a:r>
                      <a:r>
                        <a:rPr kumimoji="0" lang="sk-SK"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1"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FoP</a:t>
                      </a:r>
                      <a:r>
                        <a:rPr kumimoji="0" lang="sk-SK"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marL="5238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52388" marR="0" lvl="0" indent="0" algn="l" defTabSz="914400" rtl="0" eaLnBrk="1" fontAlgn="base" latinLnBrk="0" hangingPunct="1">
                        <a:lnSpc>
                          <a:spcPct val="100000"/>
                        </a:lnSpc>
                        <a:spcBef>
                          <a:spcPct val="0"/>
                        </a:spcBef>
                        <a:spcAft>
                          <a:spcPct val="0"/>
                        </a:spcAft>
                        <a:buClrTx/>
                        <a:buSzTx/>
                        <a:buFontTx/>
                        <a:buNone/>
                        <a:tabLst/>
                      </a:pPr>
                      <a:r>
                        <a:rPr kumimoji="0" lang="sk-SK" altLang="sk-SK" sz="1400" b="1"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Modification</a:t>
                      </a:r>
                      <a:r>
                        <a:rPr kumimoji="0" lang="sk-SK"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 des </a:t>
                      </a:r>
                      <a:r>
                        <a:rPr kumimoji="0" lang="sk-SK" altLang="sk-SK" sz="1400" b="1"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règles</a:t>
                      </a:r>
                      <a:endParaRPr kumimoji="0" lang="sk-SK"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52388" marR="0" lvl="0" indent="0" algn="l" defTabSz="914400" rtl="0" eaLnBrk="1" fontAlgn="base" latinLnBrk="0" hangingPunct="1">
                        <a:lnSpc>
                          <a:spcPct val="100000"/>
                        </a:lnSpc>
                        <a:spcBef>
                          <a:spcPct val="0"/>
                        </a:spcBef>
                        <a:spcAft>
                          <a:spcPct val="0"/>
                        </a:spcAft>
                        <a:buClrTx/>
                        <a:buSzTx/>
                        <a:buFontTx/>
                        <a:buNone/>
                        <a:tabLst/>
                      </a:pPr>
                      <a:r>
                        <a:rPr kumimoji="0" lang="sk-SK"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RÈGLES IMPACTÉES :</a:t>
                      </a:r>
                    </a:p>
                    <a:p>
                      <a:pPr marL="52388" marR="0" lvl="0" indent="0" algn="l" defTabSz="914400" rtl="0" eaLnBrk="1" fontAlgn="base" latinLnBrk="0" hangingPunct="1">
                        <a:lnSpc>
                          <a:spcPct val="100000"/>
                        </a:lnSpc>
                        <a:spcBef>
                          <a:spcPct val="0"/>
                        </a:spcBef>
                        <a:spcAft>
                          <a:spcPct val="0"/>
                        </a:spcAft>
                        <a:buClrTx/>
                        <a:buSzTx/>
                        <a:buFontTx/>
                        <a:buNone/>
                        <a:tabLst/>
                      </a:pPr>
                      <a:r>
                        <a:rPr kumimoji="0" lang="sk-SK"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21.3.2.1 - 21.3.3.1 - 24.2.10 -</a:t>
                      </a:r>
                    </a:p>
                    <a:p>
                      <a:pPr marL="52388" marR="0" lvl="0" indent="0" algn="l" defTabSz="914400" rtl="0" eaLnBrk="1" fontAlgn="base" latinLnBrk="0" hangingPunct="1">
                        <a:lnSpc>
                          <a:spcPct val="100000"/>
                        </a:lnSpc>
                        <a:spcBef>
                          <a:spcPct val="0"/>
                        </a:spcBef>
                        <a:spcAft>
                          <a:spcPct val="0"/>
                        </a:spcAft>
                        <a:buClrTx/>
                        <a:buSzTx/>
                        <a:buFontTx/>
                        <a:buNone/>
                        <a:tabLst/>
                      </a:pPr>
                      <a:r>
                        <a:rPr kumimoji="0" lang="sk-SK" altLang="sk-SK" sz="1400" b="1"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Définitions</a:t>
                      </a:r>
                      <a:r>
                        <a:rPr kumimoji="0" lang="sk-SK"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 : </a:t>
                      </a:r>
                      <a:r>
                        <a:rPr kumimoji="0" lang="sk-SK" altLang="sk-SK" sz="1400" b="1"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Zone</a:t>
                      </a:r>
                      <a:r>
                        <a:rPr kumimoji="0" lang="sk-SK"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 de </a:t>
                      </a:r>
                      <a:r>
                        <a:rPr kumimoji="0" lang="sk-SK" altLang="sk-SK" sz="1400" b="1"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pénalité</a:t>
                      </a:r>
                      <a:endPar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2"/>
                  </a:ext>
                </a:extLst>
              </a:tr>
            </a:tbl>
          </a:graphicData>
        </a:graphic>
      </p:graphicFrame>
      <p:sp>
        <p:nvSpPr>
          <p:cNvPr id="11" name="Obdĺžnik 10">
            <a:extLst>
              <a:ext uri="{FF2B5EF4-FFF2-40B4-BE49-F238E27FC236}">
                <a16:creationId xmlns:a16="http://schemas.microsoft.com/office/drawing/2014/main" id="{E42DD6A3-F30F-49E3-AADC-C14D1ED04822}"/>
              </a:ext>
            </a:extLst>
          </p:cNvPr>
          <p:cNvSpPr/>
          <p:nvPr/>
        </p:nvSpPr>
        <p:spPr>
          <a:xfrm>
            <a:off x="2168525" y="3429000"/>
            <a:ext cx="458788"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sp>
        <p:nvSpPr>
          <p:cNvPr id="14" name="Obdĺžnik 13">
            <a:extLst>
              <a:ext uri="{FF2B5EF4-FFF2-40B4-BE49-F238E27FC236}">
                <a16:creationId xmlns:a16="http://schemas.microsoft.com/office/drawing/2014/main" id="{46C645AD-DBB1-4DE6-9D78-A41596F54B36}"/>
              </a:ext>
            </a:extLst>
          </p:cNvPr>
          <p:cNvSpPr/>
          <p:nvPr/>
        </p:nvSpPr>
        <p:spPr>
          <a:xfrm>
            <a:off x="6815138" y="3429000"/>
            <a:ext cx="45878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969062" y="2549962"/>
            <a:ext cx="3504325" cy="510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Zástupný objekt pre obsah 5"/>
          <p:cNvGraphicFramePr>
            <a:graphicFrameLocks noGrp="1"/>
          </p:cNvGraphicFramePr>
          <p:nvPr>
            <p:ph idx="1"/>
            <p:extLst>
              <p:ext uri="{D42A27DB-BD31-4B8C-83A1-F6EECF244321}">
                <p14:modId xmlns:p14="http://schemas.microsoft.com/office/powerpoint/2010/main" val="1468216225"/>
              </p:ext>
            </p:extLst>
          </p:nvPr>
        </p:nvGraphicFramePr>
        <p:xfrm>
          <a:off x="576672" y="628000"/>
          <a:ext cx="7990656" cy="2065020"/>
        </p:xfrm>
        <a:graphic>
          <a:graphicData uri="http://schemas.openxmlformats.org/drawingml/2006/table">
            <a:tbl>
              <a:tblPr/>
              <a:tblGrid>
                <a:gridCol w="958030">
                  <a:extLst>
                    <a:ext uri="{9D8B030D-6E8A-4147-A177-3AD203B41FA5}">
                      <a16:colId xmlns:a16="http://schemas.microsoft.com/office/drawing/2014/main" val="20000"/>
                    </a:ext>
                  </a:extLst>
                </a:gridCol>
                <a:gridCol w="5480290">
                  <a:extLst>
                    <a:ext uri="{9D8B030D-6E8A-4147-A177-3AD203B41FA5}">
                      <a16:colId xmlns:a16="http://schemas.microsoft.com/office/drawing/2014/main" val="20001"/>
                    </a:ext>
                  </a:extLst>
                </a:gridCol>
                <a:gridCol w="1552336">
                  <a:extLst>
                    <a:ext uri="{9D8B030D-6E8A-4147-A177-3AD203B41FA5}">
                      <a16:colId xmlns:a16="http://schemas.microsoft.com/office/drawing/2014/main" val="20002"/>
                    </a:ext>
                  </a:extLst>
                </a:gridCol>
              </a:tblGrid>
              <a:tr h="371475">
                <a:tc>
                  <a:txBody>
                    <a:bodyPr/>
                    <a:lstStyle>
                      <a:lvl1pPr marL="3333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33338" marR="0" lvl="0" indent="0" algn="l" defTabSz="914400" rtl="0" eaLnBrk="1" fontAlgn="base" latinLnBrk="0" hangingPunct="1">
                        <a:lnSpc>
                          <a:spcPct val="100000"/>
                        </a:lnSpc>
                        <a:spcBef>
                          <a:spcPct val="0"/>
                        </a:spcBef>
                        <a:spcAft>
                          <a:spcPct val="0"/>
                        </a:spcAft>
                        <a:buClrTx/>
                        <a:buSzTx/>
                        <a:buFontTx/>
                        <a:buNone/>
                        <a:tabLst/>
                      </a:pPr>
                      <a:r>
                        <a:rPr kumimoji="0" lang="sk-SK" altLang="sk-SK" sz="14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Règle</a:t>
                      </a:r>
                      <a:endParaRPr kumimoji="0" lang="sk-SK" altLang="sk-SK"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5238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52388" marR="0" lvl="0" indent="0" algn="just" defTabSz="914400" rtl="0" eaLnBrk="1" fontAlgn="base" latinLnBrk="0" hangingPunct="1">
                        <a:lnSpc>
                          <a:spcPct val="100000"/>
                        </a:lnSpc>
                        <a:spcBef>
                          <a:spcPct val="0"/>
                        </a:spcBef>
                        <a:spcAft>
                          <a:spcPct val="0"/>
                        </a:spcAft>
                        <a:buClrTx/>
                        <a:buSzTx/>
                        <a:buFontTx/>
                        <a:buNone/>
                        <a:tabLst/>
                      </a:pPr>
                      <a:r>
                        <a:rPr kumimoji="0" lang="sk-SK"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Texte </a:t>
                      </a:r>
                      <a:r>
                        <a:rPr kumimoji="0" lang="sk-SK" altLang="sk-SK" sz="1400" b="1"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règle</a:t>
                      </a:r>
                      <a:r>
                        <a:rPr kumimoji="0" lang="sk-SK"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 2021-24</a:t>
                      </a:r>
                      <a:endParaRPr kumimoji="0" lang="sk-SK" altLang="sk-SK"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5238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52388" marR="0" lvl="0" indent="0" algn="l" defTabSz="914400" rtl="0" eaLnBrk="1" fontAlgn="base" latinLnBrk="0" hangingPunct="1">
                        <a:lnSpc>
                          <a:spcPct val="100000"/>
                        </a:lnSpc>
                        <a:spcBef>
                          <a:spcPct val="0"/>
                        </a:spcBef>
                        <a:spcAft>
                          <a:spcPct val="0"/>
                        </a:spcAft>
                        <a:buClrTx/>
                        <a:buSzTx/>
                        <a:buFontTx/>
                        <a:buNone/>
                        <a:tabLst/>
                      </a:pPr>
                      <a:r>
                        <a:rPr kumimoji="0" lang="sk-SK"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Type de </a:t>
                      </a:r>
                      <a:r>
                        <a:rPr kumimoji="0" lang="sk-SK" altLang="sk-SK" sz="1400" b="1"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modification</a:t>
                      </a:r>
                      <a:endParaRPr kumimoji="0" lang="sk-SK" altLang="sk-SK"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lvl1pPr marL="3333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33338" marR="0" lvl="0" indent="0" algn="l" defTabSz="914400" rtl="0" eaLnBrk="1" fontAlgn="base" latinLnBrk="0" hangingPunct="1">
                        <a:lnSpc>
                          <a:spcPct val="100000"/>
                        </a:lnSpc>
                        <a:spcBef>
                          <a:spcPct val="0"/>
                        </a:spcBef>
                        <a:spcAft>
                          <a:spcPct val="0"/>
                        </a:spcAft>
                        <a:buClrTx/>
                        <a:buSzTx/>
                        <a:buFontTx/>
                        <a:buNone/>
                        <a:tabLst/>
                      </a:pPr>
                      <a:r>
                        <a:rPr kumimoji="0" lang="sk-SK" altLang="sk-SK" sz="16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5.2.3.4</a:t>
                      </a:r>
                      <a:endParaRPr kumimoji="0" lang="sk-SK" altLang="sk-SK" sz="16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marL="5238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52388" marR="0" lvl="0" indent="0" algn="just" defTabSz="914400" rtl="0" eaLnBrk="1" fontAlgn="base" latinLnBrk="0" hangingPunct="1">
                        <a:lnSpc>
                          <a:spcPct val="100000"/>
                        </a:lnSpc>
                        <a:spcBef>
                          <a:spcPct val="0"/>
                        </a:spcBef>
                        <a:spcAft>
                          <a:spcPct val="0"/>
                        </a:spcAft>
                        <a:buClrTx/>
                        <a:buSzTx/>
                        <a:buFontTx/>
                        <a:buNone/>
                        <a:tabLst/>
                      </a:pP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L'entraîneur</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peut</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ainsi</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que</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les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autres</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membres</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de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l'équipe</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donner</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des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instructions</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aux</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joueurs</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sur</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l'aire</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de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jeu</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L'entraîneur</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peut</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donner</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ces</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instructions</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en</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se</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tenant</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debout</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ou</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en</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marchant</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dans</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la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zone</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libre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située</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devant</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le</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banc</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de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son</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équipe</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depuis</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le</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prolongement</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de la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ligne</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d'attaque</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jusqu'à</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la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zone</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d'échauffement</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si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elle</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est</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située</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dans</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le</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coin</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de la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zone</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de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contrôle</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de la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compétition</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sans</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perturber</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ou</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retarder</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le</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match</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marL="5238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52388" marR="0" lvl="0" indent="0" algn="l" defTabSz="914400" rtl="0" eaLnBrk="1" fontAlgn="base" latinLnBrk="0" hangingPunct="1">
                        <a:lnSpc>
                          <a:spcPct val="100000"/>
                        </a:lnSpc>
                        <a:spcBef>
                          <a:spcPct val="0"/>
                        </a:spcBef>
                        <a:spcAft>
                          <a:spcPct val="0"/>
                        </a:spcAft>
                        <a:buClrTx/>
                        <a:buSzTx/>
                        <a:buFontTx/>
                        <a:buNone/>
                        <a:tabLst/>
                      </a:pPr>
                      <a:r>
                        <a:rPr kumimoji="0" lang="en-US" altLang="sk-SK" sz="1400" b="0"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Clarification</a:t>
                      </a:r>
                    </a:p>
                    <a:p>
                      <a:pPr marL="52388" marR="0" lvl="0" indent="0" algn="l" defTabSz="914400" rtl="0" eaLnBrk="1" fontAlgn="base" latinLnBrk="0" hangingPunct="1">
                        <a:lnSpc>
                          <a:spcPct val="100000"/>
                        </a:lnSpc>
                        <a:spcBef>
                          <a:spcPct val="0"/>
                        </a:spcBef>
                        <a:spcAft>
                          <a:spcPct val="0"/>
                        </a:spcAft>
                        <a:buClrTx/>
                        <a:buSzTx/>
                        <a:buFontTx/>
                        <a:buNone/>
                        <a:tabLst/>
                      </a:pPr>
                      <a:r>
                        <a:rPr kumimoji="0" lang="en-US" altLang="sk-SK" sz="1400" b="0"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Impacté</a:t>
                      </a:r>
                      <a:r>
                        <a:rPr kumimoji="0" lang="en-US" altLang="sk-SK" sz="1400" b="0"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 par </a:t>
                      </a:r>
                      <a:r>
                        <a:rPr kumimoji="0" lang="en-US" altLang="sk-SK" sz="1400" b="0"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l'achèvement</a:t>
                      </a:r>
                      <a:r>
                        <a:rPr kumimoji="0" lang="en-US" altLang="sk-SK" sz="1400" b="0"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 de la </a:t>
                      </a:r>
                      <a:r>
                        <a:rPr kumimoji="0" lang="en-US" altLang="sk-SK" sz="1400" b="0"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règle</a:t>
                      </a:r>
                      <a:r>
                        <a:rPr kumimoji="0" lang="en-US" altLang="sk-SK" sz="1400" b="0"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 1.4.5</a:t>
                      </a: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1"/>
                  </a:ext>
                </a:extLst>
              </a:tr>
            </a:tbl>
          </a:graphicData>
        </a:graphic>
      </p:graphicFrame>
      <p:sp>
        <p:nvSpPr>
          <p:cNvPr id="11" name="Obdĺžnik 10">
            <a:extLst>
              <a:ext uri="{FF2B5EF4-FFF2-40B4-BE49-F238E27FC236}">
                <a16:creationId xmlns:a16="http://schemas.microsoft.com/office/drawing/2014/main" id="{E42DD6A3-F30F-49E3-AADC-C14D1ED04822}"/>
              </a:ext>
            </a:extLst>
          </p:cNvPr>
          <p:cNvSpPr/>
          <p:nvPr/>
        </p:nvSpPr>
        <p:spPr>
          <a:xfrm>
            <a:off x="2168525" y="3429000"/>
            <a:ext cx="458788"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sp>
        <p:nvSpPr>
          <p:cNvPr id="14" name="Obdĺžnik 13">
            <a:extLst>
              <a:ext uri="{FF2B5EF4-FFF2-40B4-BE49-F238E27FC236}">
                <a16:creationId xmlns:a16="http://schemas.microsoft.com/office/drawing/2014/main" id="{46C645AD-DBB1-4DE6-9D78-A41596F54B36}"/>
              </a:ext>
            </a:extLst>
          </p:cNvPr>
          <p:cNvSpPr/>
          <p:nvPr/>
        </p:nvSpPr>
        <p:spPr>
          <a:xfrm>
            <a:off x="6804248" y="3429000"/>
            <a:ext cx="45878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sp>
        <p:nvSpPr>
          <p:cNvPr id="2" name="Obdĺžnik 1">
            <a:extLst>
              <a:ext uri="{FF2B5EF4-FFF2-40B4-BE49-F238E27FC236}">
                <a16:creationId xmlns:a16="http://schemas.microsoft.com/office/drawing/2014/main" id="{66371942-98F2-4732-8CA1-82CCC39F83A3}"/>
              </a:ext>
            </a:extLst>
          </p:cNvPr>
          <p:cNvSpPr/>
          <p:nvPr/>
        </p:nvSpPr>
        <p:spPr>
          <a:xfrm>
            <a:off x="2379663" y="4005263"/>
            <a:ext cx="1905000" cy="6477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sk-SK"/>
          </a:p>
        </p:txBody>
      </p:sp>
      <p:sp>
        <p:nvSpPr>
          <p:cNvPr id="13" name="Obdĺžnik 12">
            <a:extLst>
              <a:ext uri="{FF2B5EF4-FFF2-40B4-BE49-F238E27FC236}">
                <a16:creationId xmlns:a16="http://schemas.microsoft.com/office/drawing/2014/main" id="{8B11B517-CA36-44BA-B4BD-069C0AC3C751}"/>
              </a:ext>
            </a:extLst>
          </p:cNvPr>
          <p:cNvSpPr/>
          <p:nvPr/>
        </p:nvSpPr>
        <p:spPr>
          <a:xfrm>
            <a:off x="5156200" y="4005263"/>
            <a:ext cx="1905000" cy="6477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sk-SK"/>
          </a:p>
        </p:txBody>
      </p:sp>
      <p:sp>
        <p:nvSpPr>
          <p:cNvPr id="3" name="ZoneTexte 2">
            <a:extLst>
              <a:ext uri="{FF2B5EF4-FFF2-40B4-BE49-F238E27FC236}">
                <a16:creationId xmlns:a16="http://schemas.microsoft.com/office/drawing/2014/main" id="{247879F1-0F04-FF46-9AF7-B39E518DEF98}"/>
              </a:ext>
            </a:extLst>
          </p:cNvPr>
          <p:cNvSpPr txBox="1"/>
          <p:nvPr/>
        </p:nvSpPr>
        <p:spPr>
          <a:xfrm>
            <a:off x="1899298" y="131990"/>
            <a:ext cx="4770730" cy="400110"/>
          </a:xfrm>
          <a:prstGeom prst="rect">
            <a:avLst/>
          </a:prstGeom>
          <a:noFill/>
        </p:spPr>
        <p:txBody>
          <a:bodyPr wrap="none" rtlCol="0">
            <a:spAutoFit/>
          </a:bodyPr>
          <a:lstStyle/>
          <a:p>
            <a:r>
              <a:rPr lang="fr-FR" sz="2000" dirty="0">
                <a:latin typeface="Calibri" panose="020F0502020204030204" pitchFamily="34" charset="0"/>
                <a:cs typeface="Calibri" panose="020F0502020204030204" pitchFamily="34" charset="0"/>
              </a:rPr>
              <a:t> situation zones échauffement sur les côtés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971800" y="2535237"/>
            <a:ext cx="3516312" cy="51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Zástupný objekt pre obsah 5"/>
          <p:cNvGraphicFramePr>
            <a:graphicFrameLocks noGrp="1"/>
          </p:cNvGraphicFramePr>
          <p:nvPr>
            <p:ph idx="1"/>
            <p:extLst>
              <p:ext uri="{D42A27DB-BD31-4B8C-83A1-F6EECF244321}">
                <p14:modId xmlns:p14="http://schemas.microsoft.com/office/powerpoint/2010/main" val="1101777079"/>
              </p:ext>
            </p:extLst>
          </p:nvPr>
        </p:nvGraphicFramePr>
        <p:xfrm>
          <a:off x="539552" y="585406"/>
          <a:ext cx="8201507" cy="2621249"/>
        </p:xfrm>
        <a:graphic>
          <a:graphicData uri="http://schemas.openxmlformats.org/drawingml/2006/table">
            <a:tbl>
              <a:tblPr/>
              <a:tblGrid>
                <a:gridCol w="983309">
                  <a:extLst>
                    <a:ext uri="{9D8B030D-6E8A-4147-A177-3AD203B41FA5}">
                      <a16:colId xmlns:a16="http://schemas.microsoft.com/office/drawing/2014/main" val="20000"/>
                    </a:ext>
                  </a:extLst>
                </a:gridCol>
                <a:gridCol w="5395641">
                  <a:extLst>
                    <a:ext uri="{9D8B030D-6E8A-4147-A177-3AD203B41FA5}">
                      <a16:colId xmlns:a16="http://schemas.microsoft.com/office/drawing/2014/main" val="20001"/>
                    </a:ext>
                  </a:extLst>
                </a:gridCol>
                <a:gridCol w="1822557">
                  <a:extLst>
                    <a:ext uri="{9D8B030D-6E8A-4147-A177-3AD203B41FA5}">
                      <a16:colId xmlns:a16="http://schemas.microsoft.com/office/drawing/2014/main" val="20002"/>
                    </a:ext>
                  </a:extLst>
                </a:gridCol>
              </a:tblGrid>
              <a:tr h="333756">
                <a:tc>
                  <a:txBody>
                    <a:bodyPr/>
                    <a:lstStyle>
                      <a:lvl1pPr marL="3333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33338" marR="0" lvl="0" indent="0" algn="l" defTabSz="914400" rtl="0" eaLnBrk="1" fontAlgn="base" latinLnBrk="0" hangingPunct="1">
                        <a:lnSpc>
                          <a:spcPct val="100000"/>
                        </a:lnSpc>
                        <a:spcBef>
                          <a:spcPct val="0"/>
                        </a:spcBef>
                        <a:spcAft>
                          <a:spcPct val="0"/>
                        </a:spcAft>
                        <a:buClrTx/>
                        <a:buSzTx/>
                        <a:buFontTx/>
                        <a:buNone/>
                        <a:tabLst/>
                      </a:pPr>
                      <a:r>
                        <a:rPr kumimoji="0" lang="sk-SK" altLang="sk-SK" sz="14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Règle</a:t>
                      </a:r>
                      <a:endParaRPr kumimoji="0" lang="sk-SK" altLang="sk-SK"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5238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52388" marR="0" lvl="0" indent="0" algn="just" defTabSz="914400" rtl="0" eaLnBrk="1" fontAlgn="base" latinLnBrk="0" hangingPunct="1">
                        <a:lnSpc>
                          <a:spcPct val="100000"/>
                        </a:lnSpc>
                        <a:spcBef>
                          <a:spcPct val="0"/>
                        </a:spcBef>
                        <a:spcAft>
                          <a:spcPct val="0"/>
                        </a:spcAft>
                        <a:buClrTx/>
                        <a:buSzTx/>
                        <a:buFontTx/>
                        <a:buNone/>
                        <a:tabLst/>
                      </a:pPr>
                      <a:r>
                        <a:rPr kumimoji="0" lang="sk-SK"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Texte </a:t>
                      </a:r>
                      <a:r>
                        <a:rPr kumimoji="0" lang="sk-SK" altLang="sk-SK" sz="1400" b="1"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règle</a:t>
                      </a:r>
                      <a:r>
                        <a:rPr kumimoji="0" lang="sk-SK"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 2021-24</a:t>
                      </a:r>
                      <a:endParaRPr kumimoji="0" lang="sk-SK" altLang="sk-SK"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5238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52388" marR="0" lvl="0" indent="0" algn="l" defTabSz="914400" rtl="0" eaLnBrk="1" fontAlgn="base" latinLnBrk="0" hangingPunct="1">
                        <a:lnSpc>
                          <a:spcPct val="100000"/>
                        </a:lnSpc>
                        <a:spcBef>
                          <a:spcPct val="0"/>
                        </a:spcBef>
                        <a:spcAft>
                          <a:spcPct val="0"/>
                        </a:spcAft>
                        <a:buClrTx/>
                        <a:buSzTx/>
                        <a:buFontTx/>
                        <a:buNone/>
                        <a:tabLst/>
                      </a:pPr>
                      <a:r>
                        <a:rPr kumimoji="0" lang="sk-SK" altLang="sk-SK" sz="1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Type de </a:t>
                      </a:r>
                      <a:r>
                        <a:rPr kumimoji="0" lang="sk-SK" altLang="sk-SK" sz="1400" b="1"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modification</a:t>
                      </a:r>
                      <a:endParaRPr kumimoji="0" lang="sk-SK" altLang="sk-SK"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287493">
                <a:tc>
                  <a:txBody>
                    <a:bodyPr/>
                    <a:lstStyle>
                      <a:lvl1pPr marL="3333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33338" marR="0" lvl="0" indent="0" algn="l" defTabSz="914400" rtl="0" eaLnBrk="1" fontAlgn="base" latinLnBrk="0" hangingPunct="1">
                        <a:lnSpc>
                          <a:spcPct val="100000"/>
                        </a:lnSpc>
                        <a:spcBef>
                          <a:spcPct val="0"/>
                        </a:spcBef>
                        <a:spcAft>
                          <a:spcPct val="0"/>
                        </a:spcAft>
                        <a:buClrTx/>
                        <a:buSzTx/>
                        <a:buFontTx/>
                        <a:buNone/>
                        <a:tabLst/>
                      </a:pP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5.2.3.4</a:t>
                      </a:r>
                      <a:endPar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marL="5238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52388" marR="0" lvl="0" indent="0" algn="just" defTabSz="914400" rtl="0" eaLnBrk="1" fontAlgn="base" latinLnBrk="0" hangingPunct="1">
                        <a:lnSpc>
                          <a:spcPct val="100000"/>
                        </a:lnSpc>
                        <a:spcBef>
                          <a:spcPct val="0"/>
                        </a:spcBef>
                        <a:spcAft>
                          <a:spcPct val="0"/>
                        </a:spcAft>
                        <a:buClrTx/>
                        <a:buSzTx/>
                        <a:buFontTx/>
                        <a:buNone/>
                        <a:tabLst/>
                      </a:pP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L'entraîneur</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peut</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ainsi</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que</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les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autres</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membres</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de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l'équipe</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donner</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des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instructions</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aux</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joueurs</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sur</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l'aire</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de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jeu</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marL="52388" marR="0" lvl="0" indent="0" algn="just" defTabSz="914400" rtl="0" eaLnBrk="1" fontAlgn="base" latinLnBrk="0" hangingPunct="1">
                        <a:lnSpc>
                          <a:spcPct val="100000"/>
                        </a:lnSpc>
                        <a:spcBef>
                          <a:spcPct val="0"/>
                        </a:spcBef>
                        <a:spcAft>
                          <a:spcPct val="0"/>
                        </a:spcAft>
                        <a:buClrTx/>
                        <a:buSzTx/>
                        <a:buFontTx/>
                        <a:buNone/>
                        <a:tabLst/>
                      </a:pPr>
                      <a:endPar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52388" marR="0" lvl="0" indent="0" algn="just" defTabSz="914400" rtl="0" eaLnBrk="1" fontAlgn="base" latinLnBrk="0" hangingPunct="1">
                        <a:lnSpc>
                          <a:spcPct val="100000"/>
                        </a:lnSpc>
                        <a:spcBef>
                          <a:spcPct val="0"/>
                        </a:spcBef>
                        <a:spcAft>
                          <a:spcPct val="0"/>
                        </a:spcAft>
                        <a:buClrTx/>
                        <a:buSzTx/>
                        <a:buFontTx/>
                        <a:buNone/>
                        <a:tabLst/>
                      </a:pPr>
                      <a:endPar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52388" marR="0" lvl="0" indent="0" algn="just" defTabSz="914400" rtl="0" eaLnBrk="1" fontAlgn="base" latinLnBrk="0" hangingPunct="1">
                        <a:lnSpc>
                          <a:spcPct val="100000"/>
                        </a:lnSpc>
                        <a:spcBef>
                          <a:spcPct val="0"/>
                        </a:spcBef>
                        <a:spcAft>
                          <a:spcPct val="0"/>
                        </a:spcAft>
                        <a:buClrTx/>
                        <a:buSzTx/>
                        <a:buFontTx/>
                        <a:buNone/>
                        <a:tabLst/>
                      </a:pPr>
                      <a:endPar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52388" marR="0" lvl="0" indent="0" algn="just" defTabSz="914400" rtl="0" eaLnBrk="1" fontAlgn="base" latinLnBrk="0" hangingPunct="1">
                        <a:lnSpc>
                          <a:spcPct val="100000"/>
                        </a:lnSpc>
                        <a:spcBef>
                          <a:spcPct val="0"/>
                        </a:spcBef>
                        <a:spcAft>
                          <a:spcPct val="0"/>
                        </a:spcAft>
                        <a:buClrTx/>
                        <a:buSzTx/>
                        <a:buFontTx/>
                        <a:buNone/>
                        <a:tabLst/>
                      </a:pP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Si la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zone</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d'échauffement</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est</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située</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derrière</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le</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banc</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de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l'équipe</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l'entraîneur</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peut</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se</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déplacer</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depuis</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le</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prolongement</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de la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ligne</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d'attaque</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jusqu'à</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l'extrémité</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du</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terrain</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de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son</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équipe</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mais</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sans</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gêner</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la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vue</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des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juges</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de </a:t>
                      </a:r>
                      <a:r>
                        <a:rPr kumimoji="0" lang="sk-SK" altLang="sk-SK"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ligne</a:t>
                      </a:r>
                      <a:r>
                        <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marL="52388" marR="0" lvl="0" indent="0" algn="just" defTabSz="914400" rtl="0" eaLnBrk="1" fontAlgn="base" latinLnBrk="0" hangingPunct="1">
                        <a:lnSpc>
                          <a:spcPct val="100000"/>
                        </a:lnSpc>
                        <a:spcBef>
                          <a:spcPct val="0"/>
                        </a:spcBef>
                        <a:spcAft>
                          <a:spcPct val="0"/>
                        </a:spcAft>
                        <a:buClrTx/>
                        <a:buSzTx/>
                        <a:buFontTx/>
                        <a:buNone/>
                        <a:tabLst/>
                      </a:pPr>
                      <a:endParaRPr kumimoji="0" lang="sk-SK" altLang="sk-SK"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marL="52388">
                        <a:spcBef>
                          <a:spcPct val="20000"/>
                        </a:spcBef>
                        <a:defRPr sz="2800">
                          <a:solidFill>
                            <a:schemeClr val="tx1"/>
                          </a:solidFill>
                          <a:latin typeface="Calibri" panose="020F0502020204030204" pitchFamily="34" charset="0"/>
                        </a:defRPr>
                      </a:lvl1pPr>
                      <a:lvl2pPr marL="742950" indent="-285750">
                        <a:spcBef>
                          <a:spcPct val="20000"/>
                        </a:spcBef>
                        <a:defRPr sz="2400">
                          <a:solidFill>
                            <a:schemeClr val="tx1"/>
                          </a:solidFill>
                          <a:latin typeface="Calibri" panose="020F0502020204030204" pitchFamily="34" charset="0"/>
                        </a:defRPr>
                      </a:lvl2pPr>
                      <a:lvl3pPr marL="1143000" indent="-228600">
                        <a:spcBef>
                          <a:spcPct val="20000"/>
                        </a:spcBef>
                        <a:defRPr sz="2000">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52388" marR="0" lvl="0" indent="0" algn="l" defTabSz="914400" rtl="0" eaLnBrk="1" fontAlgn="base" latinLnBrk="0" hangingPunct="1">
                        <a:lnSpc>
                          <a:spcPct val="100000"/>
                        </a:lnSpc>
                        <a:spcBef>
                          <a:spcPct val="0"/>
                        </a:spcBef>
                        <a:spcAft>
                          <a:spcPct val="0"/>
                        </a:spcAft>
                        <a:buClrTx/>
                        <a:buSzTx/>
                        <a:buFontTx/>
                        <a:buNone/>
                        <a:tabLst/>
                      </a:pPr>
                      <a:r>
                        <a:rPr kumimoji="0" lang="en-US" altLang="sk-SK" sz="1400" b="0"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Clarification</a:t>
                      </a:r>
                    </a:p>
                    <a:p>
                      <a:pPr marL="52388" marR="0" lvl="0" indent="0" algn="l" defTabSz="914400" rtl="0" eaLnBrk="1" fontAlgn="base" latinLnBrk="0" hangingPunct="1">
                        <a:lnSpc>
                          <a:spcPct val="100000"/>
                        </a:lnSpc>
                        <a:spcBef>
                          <a:spcPct val="0"/>
                        </a:spcBef>
                        <a:spcAft>
                          <a:spcPct val="0"/>
                        </a:spcAft>
                        <a:buClrTx/>
                        <a:buSzTx/>
                        <a:buFontTx/>
                        <a:buNone/>
                        <a:tabLst/>
                      </a:pPr>
                      <a:r>
                        <a:rPr kumimoji="0" lang="en-US" altLang="sk-SK" sz="1400" b="0"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Impacté</a:t>
                      </a:r>
                      <a:r>
                        <a:rPr kumimoji="0" lang="en-US" altLang="sk-SK" sz="1400" b="0"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 par </a:t>
                      </a:r>
                      <a:r>
                        <a:rPr kumimoji="0" lang="en-US" altLang="sk-SK" sz="1400" b="0"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l'achèvement</a:t>
                      </a:r>
                      <a:r>
                        <a:rPr kumimoji="0" lang="en-US" altLang="sk-SK" sz="1400" b="0"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 de la </a:t>
                      </a:r>
                      <a:r>
                        <a:rPr kumimoji="0" lang="en-US" altLang="sk-SK" sz="1400" b="0" i="0"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règle</a:t>
                      </a:r>
                      <a:r>
                        <a:rPr kumimoji="0" lang="en-US" altLang="sk-SK" sz="1400" b="0"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 1.4.5</a:t>
                      </a:r>
                    </a:p>
                  </a:txBody>
                  <a:tcPr marL="36195" marR="36195" marT="36195" marB="361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1"/>
                  </a:ext>
                </a:extLst>
              </a:tr>
            </a:tbl>
          </a:graphicData>
        </a:graphic>
      </p:graphicFrame>
      <p:sp>
        <p:nvSpPr>
          <p:cNvPr id="15" name="Obdĺžnik 14">
            <a:extLst>
              <a:ext uri="{FF2B5EF4-FFF2-40B4-BE49-F238E27FC236}">
                <a16:creationId xmlns:a16="http://schemas.microsoft.com/office/drawing/2014/main" id="{06801828-968E-498B-AC52-553C65EABE05}"/>
              </a:ext>
            </a:extLst>
          </p:cNvPr>
          <p:cNvSpPr/>
          <p:nvPr/>
        </p:nvSpPr>
        <p:spPr>
          <a:xfrm>
            <a:off x="3474343" y="3429000"/>
            <a:ext cx="809625" cy="319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sp>
        <p:nvSpPr>
          <p:cNvPr id="16" name="Obdĺžnik 15">
            <a:extLst>
              <a:ext uri="{FF2B5EF4-FFF2-40B4-BE49-F238E27FC236}">
                <a16:creationId xmlns:a16="http://schemas.microsoft.com/office/drawing/2014/main" id="{9A0A612E-20DF-4510-B979-46505CD60D4A}"/>
              </a:ext>
            </a:extLst>
          </p:cNvPr>
          <p:cNvSpPr/>
          <p:nvPr/>
        </p:nvSpPr>
        <p:spPr>
          <a:xfrm>
            <a:off x="5202238" y="3429000"/>
            <a:ext cx="809625" cy="319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sp>
        <p:nvSpPr>
          <p:cNvPr id="2" name="Obdĺžnik 1">
            <a:extLst>
              <a:ext uri="{FF2B5EF4-FFF2-40B4-BE49-F238E27FC236}">
                <a16:creationId xmlns:a16="http://schemas.microsoft.com/office/drawing/2014/main" id="{66371942-98F2-4732-8CA1-82CCC39F83A3}"/>
              </a:ext>
            </a:extLst>
          </p:cNvPr>
          <p:cNvSpPr/>
          <p:nvPr/>
        </p:nvSpPr>
        <p:spPr>
          <a:xfrm>
            <a:off x="3492500" y="4005263"/>
            <a:ext cx="792163" cy="6477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sk-SK"/>
          </a:p>
        </p:txBody>
      </p:sp>
      <p:sp>
        <p:nvSpPr>
          <p:cNvPr id="13" name="Obdĺžnik 12">
            <a:extLst>
              <a:ext uri="{FF2B5EF4-FFF2-40B4-BE49-F238E27FC236}">
                <a16:creationId xmlns:a16="http://schemas.microsoft.com/office/drawing/2014/main" id="{8B11B517-CA36-44BA-B4BD-069C0AC3C751}"/>
              </a:ext>
            </a:extLst>
          </p:cNvPr>
          <p:cNvSpPr/>
          <p:nvPr/>
        </p:nvSpPr>
        <p:spPr>
          <a:xfrm>
            <a:off x="5156200" y="4005263"/>
            <a:ext cx="809625" cy="6477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sk-SK"/>
          </a:p>
        </p:txBody>
      </p:sp>
      <p:sp>
        <p:nvSpPr>
          <p:cNvPr id="3" name="Šípka: nadol 2">
            <a:extLst>
              <a:ext uri="{FF2B5EF4-FFF2-40B4-BE49-F238E27FC236}">
                <a16:creationId xmlns:a16="http://schemas.microsoft.com/office/drawing/2014/main" id="{A6DFC5B3-379C-4ED8-88B6-B69AD07EF05D}"/>
              </a:ext>
            </a:extLst>
          </p:cNvPr>
          <p:cNvSpPr/>
          <p:nvPr/>
        </p:nvSpPr>
        <p:spPr>
          <a:xfrm>
            <a:off x="5913438" y="4437063"/>
            <a:ext cx="119062" cy="14446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sp>
        <p:nvSpPr>
          <p:cNvPr id="10" name="ZoneTexte 9">
            <a:extLst>
              <a:ext uri="{FF2B5EF4-FFF2-40B4-BE49-F238E27FC236}">
                <a16:creationId xmlns:a16="http://schemas.microsoft.com/office/drawing/2014/main" id="{8D025835-74F9-A440-B011-14174418830C}"/>
              </a:ext>
            </a:extLst>
          </p:cNvPr>
          <p:cNvSpPr txBox="1"/>
          <p:nvPr/>
        </p:nvSpPr>
        <p:spPr>
          <a:xfrm>
            <a:off x="1953462" y="94317"/>
            <a:ext cx="5237075" cy="400110"/>
          </a:xfrm>
          <a:prstGeom prst="rect">
            <a:avLst/>
          </a:prstGeom>
          <a:noFill/>
        </p:spPr>
        <p:txBody>
          <a:bodyPr wrap="none" rtlCol="0">
            <a:spAutoFit/>
          </a:bodyPr>
          <a:lstStyle/>
          <a:p>
            <a:r>
              <a:rPr lang="fr-FR" sz="2000" dirty="0">
                <a:latin typeface="Calibri" panose="020F0502020204030204" pitchFamily="34" charset="0"/>
                <a:cs typeface="Calibri" panose="020F0502020204030204" pitchFamily="34" charset="0"/>
              </a:rPr>
              <a:t> situation zones échauffement derrière les bancs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 grpId="0" animBg="1"/>
      <p:bldP spid="13"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1C2A70B-28F7-BA40-923F-E3A7A3B8C05D}"/>
              </a:ext>
            </a:extLst>
          </p:cNvPr>
          <p:cNvSpPr>
            <a:spLocks noGrp="1"/>
          </p:cNvSpPr>
          <p:nvPr>
            <p:ph type="title"/>
          </p:nvPr>
        </p:nvSpPr>
        <p:spPr>
          <a:xfrm>
            <a:off x="628650" y="273844"/>
            <a:ext cx="7886700" cy="994172"/>
          </a:xfrm>
        </p:spPr>
        <p:txBody>
          <a:bodyPr/>
          <a:lstStyle/>
          <a:p>
            <a:pPr algn="ctr"/>
            <a:br>
              <a:rPr lang="sr-Latn-RS" sz="2000" i="0" u="none" strike="noStrike" baseline="0" dirty="0">
                <a:solidFill>
                  <a:srgbClr val="FF0000"/>
                </a:solidFill>
                <a:cs typeface="Calibri" panose="020F0502020204030204" pitchFamily="34" charset="0"/>
              </a:rPr>
            </a:br>
            <a:r>
              <a:rPr lang="sr-Latn-RS" sz="2000" dirty="0" err="1">
                <a:solidFill>
                  <a:srgbClr val="FF0000"/>
                </a:solidFill>
                <a:cs typeface="Calibri" panose="020F0502020204030204" pitchFamily="34" charset="0"/>
              </a:rPr>
              <a:t>Règle</a:t>
            </a:r>
            <a:r>
              <a:rPr lang="sr-Latn-RS" sz="2000" dirty="0">
                <a:solidFill>
                  <a:srgbClr val="FF0000"/>
                </a:solidFill>
                <a:cs typeface="Calibri" panose="020F0502020204030204" pitchFamily="34" charset="0"/>
              </a:rPr>
              <a:t> 5 - </a:t>
            </a:r>
            <a:r>
              <a:rPr lang="sr-Latn-RS" sz="2000" dirty="0" err="1">
                <a:solidFill>
                  <a:srgbClr val="FF0000"/>
                </a:solidFill>
                <a:cs typeface="Calibri" panose="020F0502020204030204" pitchFamily="34" charset="0"/>
              </a:rPr>
              <a:t>Capitaine</a:t>
            </a:r>
            <a:r>
              <a:rPr lang="sr-Latn-RS" sz="2000" dirty="0">
                <a:solidFill>
                  <a:srgbClr val="FF0000"/>
                </a:solidFill>
                <a:cs typeface="Calibri" panose="020F0502020204030204" pitchFamily="34" charset="0"/>
              </a:rPr>
              <a:t> </a:t>
            </a:r>
            <a:r>
              <a:rPr lang="sr-Latn-RS" sz="2000" dirty="0" err="1">
                <a:solidFill>
                  <a:srgbClr val="FF0000"/>
                </a:solidFill>
                <a:cs typeface="Calibri" panose="020F0502020204030204" pitchFamily="34" charset="0"/>
              </a:rPr>
              <a:t>d'équipe</a:t>
            </a:r>
            <a:endParaRPr lang="sr-Latn-RS" sz="2000" dirty="0">
              <a:solidFill>
                <a:srgbClr val="FF0000"/>
              </a:solidFill>
              <a:cs typeface="Calibri" panose="020F0502020204030204" pitchFamily="34" charset="0"/>
            </a:endParaRPr>
          </a:p>
        </p:txBody>
      </p:sp>
      <p:sp>
        <p:nvSpPr>
          <p:cNvPr id="14" name="Content Placeholder 2">
            <a:extLst>
              <a:ext uri="{FF2B5EF4-FFF2-40B4-BE49-F238E27FC236}">
                <a16:creationId xmlns:a16="http://schemas.microsoft.com/office/drawing/2014/main" id="{D8D7FAF8-0989-364C-805D-8F39D8BEFC21}"/>
              </a:ext>
            </a:extLst>
          </p:cNvPr>
          <p:cNvSpPr>
            <a:spLocks noGrp="1"/>
          </p:cNvSpPr>
          <p:nvPr>
            <p:ph idx="1"/>
          </p:nvPr>
        </p:nvSpPr>
        <p:spPr>
          <a:xfrm>
            <a:off x="683568" y="1556792"/>
            <a:ext cx="7886700" cy="3263504"/>
          </a:xfrm>
        </p:spPr>
        <p:txBody>
          <a:bodyPr>
            <a:noAutofit/>
          </a:bodyPr>
          <a:lstStyle/>
          <a:p>
            <a:pPr algn="l"/>
            <a:endParaRPr lang="sr-Latn-RS" sz="1400" b="0" i="0" u="none" strike="noStrike" baseline="0" dirty="0">
              <a:solidFill>
                <a:srgbClr val="000000"/>
              </a:solidFill>
              <a:cs typeface="Calibri" panose="020F0502020204030204" pitchFamily="34" charset="0"/>
            </a:endParaRPr>
          </a:p>
          <a:p>
            <a:pPr marR="180170" algn="l"/>
            <a:r>
              <a:rPr lang="sr-Latn-RS" sz="1400" b="1" i="0" u="none" strike="noStrike" baseline="0" dirty="0">
                <a:cs typeface="Calibri" panose="020F0502020204030204" pitchFamily="34" charset="0"/>
              </a:rPr>
              <a:t>5. </a:t>
            </a:r>
            <a:r>
              <a:rPr lang="en-US" sz="1400" dirty="0" err="1">
                <a:solidFill>
                  <a:srgbClr val="FF0000"/>
                </a:solidFill>
                <a:cs typeface="Calibri" panose="020F0502020204030204" pitchFamily="34" charset="0"/>
              </a:rPr>
              <a:t>Permettre</a:t>
            </a:r>
            <a:r>
              <a:rPr lang="en-US" sz="1400" dirty="0">
                <a:solidFill>
                  <a:srgbClr val="FF0000"/>
                </a:solidFill>
                <a:cs typeface="Calibri" panose="020F0502020204030204" pitchFamily="34" charset="0"/>
              </a:rPr>
              <a:t> au </a:t>
            </a:r>
            <a:r>
              <a:rPr lang="en-US" sz="1400" dirty="0" err="1">
                <a:solidFill>
                  <a:srgbClr val="FF0000"/>
                </a:solidFill>
                <a:cs typeface="Calibri" panose="020F0502020204030204" pitchFamily="34" charset="0"/>
              </a:rPr>
              <a:t>Libéro</a:t>
            </a:r>
            <a:r>
              <a:rPr lang="en-US" sz="1400" dirty="0">
                <a:solidFill>
                  <a:srgbClr val="FF0000"/>
                </a:solidFill>
                <a:cs typeface="Calibri" panose="020F0502020204030204" pitchFamily="34" charset="0"/>
              </a:rPr>
              <a:t> d'être le capitaine </a:t>
            </a:r>
            <a:r>
              <a:rPr lang="en-US" sz="1400" dirty="0" err="1">
                <a:solidFill>
                  <a:srgbClr val="FF0000"/>
                </a:solidFill>
                <a:cs typeface="Calibri" panose="020F0502020204030204" pitchFamily="34" charset="0"/>
              </a:rPr>
              <a:t>d’équipe</a:t>
            </a:r>
            <a:r>
              <a:rPr lang="en-US" sz="1400" dirty="0">
                <a:solidFill>
                  <a:srgbClr val="FF0000"/>
                </a:solidFill>
                <a:cs typeface="Calibri" panose="020F0502020204030204" pitchFamily="34" charset="0"/>
              </a:rPr>
              <a:t> </a:t>
            </a:r>
            <a:r>
              <a:rPr lang="en-US" sz="1400" dirty="0" err="1">
                <a:solidFill>
                  <a:srgbClr val="FF0000"/>
                </a:solidFill>
                <a:cs typeface="Calibri" panose="020F0502020204030204" pitchFamily="34" charset="0"/>
              </a:rPr>
              <a:t>ou</a:t>
            </a:r>
            <a:r>
              <a:rPr lang="en-US" sz="1400" dirty="0">
                <a:solidFill>
                  <a:srgbClr val="FF0000"/>
                </a:solidFill>
                <a:cs typeface="Calibri" panose="020F0502020204030204" pitchFamily="34" charset="0"/>
              </a:rPr>
              <a:t> du match. </a:t>
            </a:r>
          </a:p>
          <a:p>
            <a:endParaRPr lang="en-US" sz="1400" dirty="0">
              <a:solidFill>
                <a:srgbClr val="FF0000"/>
              </a:solidFill>
              <a:cs typeface="Calibri" panose="020F0502020204030204" pitchFamily="34" charset="0"/>
            </a:endParaRPr>
          </a:p>
          <a:p>
            <a:r>
              <a:rPr lang="en-US" sz="1400" dirty="0">
                <a:cs typeface="Calibri" panose="020F0502020204030204" pitchFamily="34" charset="0"/>
              </a:rPr>
              <a:t>RAISON :</a:t>
            </a:r>
          </a:p>
          <a:p>
            <a:r>
              <a:rPr lang="en-US" sz="1400" dirty="0">
                <a:cs typeface="Calibri" panose="020F0502020204030204" pitchFamily="34" charset="0"/>
              </a:rPr>
              <a:t>Il </a:t>
            </a:r>
            <a:r>
              <a:rPr lang="en-US" sz="1400" dirty="0" err="1">
                <a:cs typeface="Calibri" panose="020F0502020204030204" pitchFamily="34" charset="0"/>
              </a:rPr>
              <a:t>s'agit</a:t>
            </a:r>
            <a:r>
              <a:rPr lang="en-US" sz="1400" dirty="0">
                <a:cs typeface="Calibri" panose="020F0502020204030204" pitchFamily="34" charset="0"/>
              </a:rPr>
              <a:t> de </a:t>
            </a:r>
            <a:r>
              <a:rPr lang="en-US" sz="1400" dirty="0" err="1">
                <a:cs typeface="Calibri" panose="020F0502020204030204" pitchFamily="34" charset="0"/>
              </a:rPr>
              <a:t>permettre</a:t>
            </a:r>
            <a:r>
              <a:rPr lang="en-US" sz="1400" dirty="0">
                <a:cs typeface="Calibri" panose="020F0502020204030204" pitchFamily="34" charset="0"/>
              </a:rPr>
              <a:t> au </a:t>
            </a:r>
            <a:r>
              <a:rPr lang="en-US" sz="1400" dirty="0" err="1">
                <a:cs typeface="Calibri" panose="020F0502020204030204" pitchFamily="34" charset="0"/>
              </a:rPr>
              <a:t>libéro</a:t>
            </a:r>
            <a:r>
              <a:rPr lang="en-US" sz="1400" dirty="0">
                <a:cs typeface="Calibri" panose="020F0502020204030204" pitchFamily="34" charset="0"/>
              </a:rPr>
              <a:t> d'être capitaine </a:t>
            </a:r>
            <a:r>
              <a:rPr lang="en-US" sz="1400" dirty="0" err="1">
                <a:cs typeface="Calibri" panose="020F0502020204030204" pitchFamily="34" charset="0"/>
              </a:rPr>
              <a:t>d'équipe</a:t>
            </a:r>
            <a:r>
              <a:rPr lang="en-US" sz="1400" dirty="0">
                <a:cs typeface="Calibri" panose="020F0502020204030204" pitchFamily="34" charset="0"/>
              </a:rPr>
              <a:t> </a:t>
            </a:r>
            <a:r>
              <a:rPr lang="en-US" sz="1400" dirty="0" err="1">
                <a:cs typeface="Calibri" panose="020F0502020204030204" pitchFamily="34" charset="0"/>
              </a:rPr>
              <a:t>ou</a:t>
            </a:r>
            <a:r>
              <a:rPr lang="en-US" sz="1400" dirty="0">
                <a:cs typeface="Calibri" panose="020F0502020204030204" pitchFamily="34" charset="0"/>
              </a:rPr>
              <a:t> de match </a:t>
            </a:r>
            <a:r>
              <a:rPr lang="en-US" sz="1400" dirty="0" err="1">
                <a:cs typeface="Calibri" panose="020F0502020204030204" pitchFamily="34" charset="0"/>
              </a:rPr>
              <a:t>comme</a:t>
            </a:r>
            <a:r>
              <a:rPr lang="en-US" sz="1400" dirty="0">
                <a:cs typeface="Calibri" panose="020F0502020204030204" pitchFamily="34" charset="0"/>
              </a:rPr>
              <a:t> les </a:t>
            </a:r>
            <a:r>
              <a:rPr lang="en-US" sz="1400" dirty="0" err="1">
                <a:cs typeface="Calibri" panose="020F0502020204030204" pitchFamily="34" charset="0"/>
              </a:rPr>
              <a:t>autres</a:t>
            </a:r>
            <a:r>
              <a:rPr lang="en-US" sz="1400" dirty="0">
                <a:cs typeface="Calibri" panose="020F0502020204030204" pitchFamily="34" charset="0"/>
              </a:rPr>
              <a:t> </a:t>
            </a:r>
            <a:r>
              <a:rPr lang="en-US" sz="1400" dirty="0" err="1">
                <a:cs typeface="Calibri" panose="020F0502020204030204" pitchFamily="34" charset="0"/>
              </a:rPr>
              <a:t>joueurs</a:t>
            </a:r>
            <a:r>
              <a:rPr lang="en-US" sz="1400" dirty="0">
                <a:cs typeface="Calibri" panose="020F0502020204030204" pitchFamily="34" charset="0"/>
              </a:rPr>
              <a:t> de la </a:t>
            </a:r>
            <a:r>
              <a:rPr lang="en-US" sz="1400" dirty="0" err="1">
                <a:cs typeface="Calibri" panose="020F0502020204030204" pitchFamily="34" charset="0"/>
              </a:rPr>
              <a:t>liste</a:t>
            </a:r>
            <a:r>
              <a:rPr lang="en-US" sz="1400" dirty="0">
                <a:cs typeface="Calibri" panose="020F0502020204030204" pitchFamily="34" charset="0"/>
              </a:rPr>
              <a:t>. </a:t>
            </a:r>
          </a:p>
          <a:p>
            <a:r>
              <a:rPr lang="en-US" sz="1400" dirty="0">
                <a:cs typeface="Calibri" panose="020F0502020204030204" pitchFamily="34" charset="0"/>
              </a:rPr>
              <a:t>La raison pour </a:t>
            </a:r>
            <a:r>
              <a:rPr lang="en-US" sz="1400" dirty="0" err="1">
                <a:cs typeface="Calibri" panose="020F0502020204030204" pitchFamily="34" charset="0"/>
              </a:rPr>
              <a:t>laquelle</a:t>
            </a:r>
            <a:r>
              <a:rPr lang="en-US" sz="1400" dirty="0">
                <a:cs typeface="Calibri" panose="020F0502020204030204" pitchFamily="34" charset="0"/>
              </a:rPr>
              <a:t> le </a:t>
            </a:r>
            <a:r>
              <a:rPr lang="en-US" sz="1400" dirty="0" err="1">
                <a:cs typeface="Calibri" panose="020F0502020204030204" pitchFamily="34" charset="0"/>
              </a:rPr>
              <a:t>libéro</a:t>
            </a:r>
            <a:r>
              <a:rPr lang="en-US" sz="1400" dirty="0">
                <a:cs typeface="Calibri" panose="020F0502020204030204" pitchFamily="34" charset="0"/>
              </a:rPr>
              <a:t> </a:t>
            </a:r>
            <a:r>
              <a:rPr lang="en-US" sz="1400" dirty="0" err="1">
                <a:cs typeface="Calibri" panose="020F0502020204030204" pitchFamily="34" charset="0"/>
              </a:rPr>
              <a:t>n'est</a:t>
            </a:r>
            <a:r>
              <a:rPr lang="en-US" sz="1400" dirty="0">
                <a:cs typeface="Calibri" panose="020F0502020204030204" pitchFamily="34" charset="0"/>
              </a:rPr>
              <a:t> pas </a:t>
            </a:r>
            <a:r>
              <a:rPr lang="en-US" sz="1400" dirty="0" err="1">
                <a:cs typeface="Calibri" panose="020F0502020204030204" pitchFamily="34" charset="0"/>
              </a:rPr>
              <a:t>autorisé</a:t>
            </a:r>
            <a:r>
              <a:rPr lang="en-US" sz="1400" dirty="0">
                <a:cs typeface="Calibri" panose="020F0502020204030204" pitchFamily="34" charset="0"/>
              </a:rPr>
              <a:t> </a:t>
            </a:r>
            <a:r>
              <a:rPr lang="en-US" sz="1400" dirty="0" err="1">
                <a:cs typeface="Calibri" panose="020F0502020204030204" pitchFamily="34" charset="0"/>
              </a:rPr>
              <a:t>à</a:t>
            </a:r>
            <a:r>
              <a:rPr lang="en-US" sz="1400" dirty="0">
                <a:cs typeface="Calibri" panose="020F0502020204030204" pitchFamily="34" charset="0"/>
              </a:rPr>
              <a:t> </a:t>
            </a:r>
            <a:r>
              <a:rPr lang="en-US" sz="1400" dirty="0" err="1">
                <a:cs typeface="Calibri" panose="020F0502020204030204" pitchFamily="34" charset="0"/>
              </a:rPr>
              <a:t>être</a:t>
            </a:r>
            <a:r>
              <a:rPr lang="en-US" sz="1400" dirty="0">
                <a:cs typeface="Calibri" panose="020F0502020204030204" pitchFamily="34" charset="0"/>
              </a:rPr>
              <a:t> capitaine </a:t>
            </a:r>
            <a:r>
              <a:rPr lang="en-US" sz="1400" dirty="0" err="1">
                <a:cs typeface="Calibri" panose="020F0502020204030204" pitchFamily="34" charset="0"/>
              </a:rPr>
              <a:t>est</a:t>
            </a:r>
            <a:r>
              <a:rPr lang="en-US" sz="1400" dirty="0">
                <a:cs typeface="Calibri" panose="020F0502020204030204" pitchFamily="34" charset="0"/>
              </a:rPr>
              <a:t> </a:t>
            </a:r>
            <a:r>
              <a:rPr lang="en-US" sz="1400" dirty="0" err="1">
                <a:cs typeface="Calibri" panose="020F0502020204030204" pitchFamily="34" charset="0"/>
              </a:rPr>
              <a:t>qu'il</a:t>
            </a:r>
            <a:r>
              <a:rPr lang="en-US" sz="1400" dirty="0">
                <a:cs typeface="Calibri" panose="020F0502020204030204" pitchFamily="34" charset="0"/>
              </a:rPr>
              <a:t> entre et sort </a:t>
            </a:r>
            <a:r>
              <a:rPr lang="en-US" sz="1400" dirty="0" err="1">
                <a:cs typeface="Calibri" panose="020F0502020204030204" pitchFamily="34" charset="0"/>
              </a:rPr>
              <a:t>fréquemment</a:t>
            </a:r>
            <a:r>
              <a:rPr lang="en-US" sz="1400" dirty="0">
                <a:cs typeface="Calibri" panose="020F0502020204030204" pitchFamily="34" charset="0"/>
              </a:rPr>
              <a:t> du terrain. </a:t>
            </a:r>
          </a:p>
          <a:p>
            <a:r>
              <a:rPr lang="en-US" sz="1400" dirty="0" err="1">
                <a:cs typeface="Calibri" panose="020F0502020204030204" pitchFamily="34" charset="0"/>
              </a:rPr>
              <a:t>Cependant</a:t>
            </a:r>
            <a:r>
              <a:rPr lang="en-US" sz="1400" dirty="0">
                <a:cs typeface="Calibri" panose="020F0502020204030204" pitchFamily="34" charset="0"/>
              </a:rPr>
              <a:t>, </a:t>
            </a:r>
            <a:r>
              <a:rPr lang="en-US" sz="1400" dirty="0" err="1">
                <a:cs typeface="Calibri" panose="020F0502020204030204" pitchFamily="34" charset="0"/>
              </a:rPr>
              <a:t>si</a:t>
            </a:r>
            <a:r>
              <a:rPr lang="en-US" sz="1400" dirty="0">
                <a:cs typeface="Calibri" panose="020F0502020204030204" pitchFamily="34" charset="0"/>
              </a:rPr>
              <a:t> le </a:t>
            </a:r>
            <a:r>
              <a:rPr lang="en-US" sz="1400" dirty="0" err="1">
                <a:cs typeface="Calibri" panose="020F0502020204030204" pitchFamily="34" charset="0"/>
              </a:rPr>
              <a:t>joueur</a:t>
            </a:r>
            <a:r>
              <a:rPr lang="en-US" sz="1400" dirty="0">
                <a:cs typeface="Calibri" panose="020F0502020204030204" pitchFamily="34" charset="0"/>
              </a:rPr>
              <a:t> central </a:t>
            </a:r>
            <a:r>
              <a:rPr lang="en-US" sz="1400" dirty="0" err="1">
                <a:cs typeface="Calibri" panose="020F0502020204030204" pitchFamily="34" charset="0"/>
              </a:rPr>
              <a:t>est</a:t>
            </a:r>
            <a:r>
              <a:rPr lang="en-US" sz="1400" dirty="0">
                <a:cs typeface="Calibri" panose="020F0502020204030204" pitchFamily="34" charset="0"/>
              </a:rPr>
              <a:t> </a:t>
            </a:r>
            <a:r>
              <a:rPr lang="en-US" sz="1400" dirty="0" err="1">
                <a:cs typeface="Calibri" panose="020F0502020204030204" pitchFamily="34" charset="0"/>
              </a:rPr>
              <a:t>souvent</a:t>
            </a:r>
            <a:r>
              <a:rPr lang="en-US" sz="1400" dirty="0">
                <a:cs typeface="Calibri" panose="020F0502020204030204" pitchFamily="34" charset="0"/>
              </a:rPr>
              <a:t> le capitaine, </a:t>
            </a:r>
            <a:r>
              <a:rPr lang="en-US" sz="1400" dirty="0" err="1">
                <a:cs typeface="Calibri" panose="020F0502020204030204" pitchFamily="34" charset="0"/>
              </a:rPr>
              <a:t>quelqu'un</a:t>
            </a:r>
            <a:r>
              <a:rPr lang="en-US" sz="1400" dirty="0">
                <a:cs typeface="Calibri" panose="020F0502020204030204" pitchFamily="34" charset="0"/>
              </a:rPr>
              <a:t> qui entre et sort </a:t>
            </a:r>
            <a:r>
              <a:rPr lang="en-US" sz="1400" dirty="0" err="1">
                <a:cs typeface="Calibri" panose="020F0502020204030204" pitchFamily="34" charset="0"/>
              </a:rPr>
              <a:t>fréquemment</a:t>
            </a:r>
            <a:r>
              <a:rPr lang="en-US" sz="1400" dirty="0">
                <a:cs typeface="Calibri" panose="020F0502020204030204" pitchFamily="34" charset="0"/>
              </a:rPr>
              <a:t> du terrain, il </a:t>
            </a:r>
            <a:r>
              <a:rPr lang="en-US" sz="1400" dirty="0" err="1">
                <a:cs typeface="Calibri" panose="020F0502020204030204" pitchFamily="34" charset="0"/>
              </a:rPr>
              <a:t>n'y</a:t>
            </a:r>
            <a:r>
              <a:rPr lang="en-US" sz="1400" dirty="0">
                <a:cs typeface="Calibri" panose="020F0502020204030204" pitchFamily="34" charset="0"/>
              </a:rPr>
              <a:t> a </a:t>
            </a:r>
            <a:r>
              <a:rPr lang="en-US" sz="1400" dirty="0" err="1">
                <a:cs typeface="Calibri" panose="020F0502020204030204" pitchFamily="34" charset="0"/>
              </a:rPr>
              <a:t>aucune</a:t>
            </a:r>
            <a:r>
              <a:rPr lang="en-US" sz="1400" dirty="0">
                <a:cs typeface="Calibri" panose="020F0502020204030204" pitchFamily="34" charset="0"/>
              </a:rPr>
              <a:t> raison de ne pas </a:t>
            </a:r>
            <a:r>
              <a:rPr lang="en-US" sz="1400" dirty="0" err="1">
                <a:cs typeface="Calibri" panose="020F0502020204030204" pitchFamily="34" charset="0"/>
              </a:rPr>
              <a:t>permettre</a:t>
            </a:r>
            <a:r>
              <a:rPr lang="en-US" sz="1400" dirty="0">
                <a:cs typeface="Calibri" panose="020F0502020204030204" pitchFamily="34" charset="0"/>
              </a:rPr>
              <a:t> au </a:t>
            </a:r>
            <a:r>
              <a:rPr lang="en-US" sz="1400" dirty="0" err="1">
                <a:cs typeface="Calibri" panose="020F0502020204030204" pitchFamily="34" charset="0"/>
              </a:rPr>
              <a:t>libéro</a:t>
            </a:r>
            <a:r>
              <a:rPr lang="en-US" sz="1400" dirty="0">
                <a:cs typeface="Calibri" panose="020F0502020204030204" pitchFamily="34" charset="0"/>
              </a:rPr>
              <a:t> d'être capitaine.</a:t>
            </a:r>
          </a:p>
          <a:p>
            <a:endParaRPr lang="en-US" sz="1400" dirty="0">
              <a:solidFill>
                <a:srgbClr val="FF0000"/>
              </a:solidFill>
              <a:cs typeface="Calibri" panose="020F0502020204030204" pitchFamily="34" charset="0"/>
            </a:endParaRPr>
          </a:p>
          <a:p>
            <a:pPr marL="0" indent="0">
              <a:buNone/>
            </a:pPr>
            <a:endParaRPr lang="en-US" sz="1400" dirty="0">
              <a:solidFill>
                <a:srgbClr val="FF0000"/>
              </a:solidFill>
              <a:cs typeface="Calibri" panose="020F0502020204030204" pitchFamily="34" charset="0"/>
            </a:endParaRPr>
          </a:p>
        </p:txBody>
      </p:sp>
    </p:spTree>
    <p:extLst>
      <p:ext uri="{BB962C8B-B14F-4D97-AF65-F5344CB8AC3E}">
        <p14:creationId xmlns:p14="http://schemas.microsoft.com/office/powerpoint/2010/main" val="3594002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69BC3E5-F82B-D44E-833F-CB2474765CE4}"/>
              </a:ext>
            </a:extLst>
          </p:cNvPr>
          <p:cNvSpPr>
            <a:spLocks noGrp="1"/>
          </p:cNvSpPr>
          <p:nvPr>
            <p:ph type="title"/>
          </p:nvPr>
        </p:nvSpPr>
        <p:spPr>
          <a:xfrm>
            <a:off x="539552" y="406660"/>
            <a:ext cx="7886700" cy="994172"/>
          </a:xfrm>
        </p:spPr>
        <p:txBody>
          <a:bodyPr/>
          <a:lstStyle/>
          <a:p>
            <a:pPr algn="ctr"/>
            <a:br>
              <a:rPr lang="sr-Latn-RS" sz="2000" i="0" u="none" strike="noStrike" baseline="0" dirty="0">
                <a:solidFill>
                  <a:srgbClr val="FF0000"/>
                </a:solidFill>
                <a:cs typeface="Calibri" panose="020F0502020204030204" pitchFamily="34" charset="0"/>
              </a:rPr>
            </a:br>
            <a:r>
              <a:rPr lang="sr-Latn-RS" sz="2000" dirty="0" err="1">
                <a:solidFill>
                  <a:srgbClr val="FF0000"/>
                </a:solidFill>
                <a:cs typeface="Calibri" panose="020F0502020204030204" pitchFamily="34" charset="0"/>
              </a:rPr>
              <a:t>Règle</a:t>
            </a:r>
            <a:r>
              <a:rPr lang="sr-Latn-RS" sz="2000" dirty="0">
                <a:solidFill>
                  <a:srgbClr val="FF0000"/>
                </a:solidFill>
                <a:cs typeface="Calibri" panose="020F0502020204030204" pitchFamily="34" charset="0"/>
              </a:rPr>
              <a:t> 7.4 </a:t>
            </a:r>
            <a:r>
              <a:rPr lang="sr-Latn-RS" sz="2000" dirty="0" err="1">
                <a:solidFill>
                  <a:srgbClr val="FF0000"/>
                </a:solidFill>
                <a:cs typeface="Calibri" panose="020F0502020204030204" pitchFamily="34" charset="0"/>
              </a:rPr>
              <a:t>Positions</a:t>
            </a:r>
            <a:endParaRPr lang="sr-Latn-RS" sz="2000" dirty="0">
              <a:solidFill>
                <a:srgbClr val="FF0000"/>
              </a:solidFill>
              <a:cs typeface="Calibri" panose="020F0502020204030204" pitchFamily="34" charset="0"/>
            </a:endParaRPr>
          </a:p>
        </p:txBody>
      </p:sp>
      <p:sp>
        <p:nvSpPr>
          <p:cNvPr id="8" name="Content Placeholder 2">
            <a:extLst>
              <a:ext uri="{FF2B5EF4-FFF2-40B4-BE49-F238E27FC236}">
                <a16:creationId xmlns:a16="http://schemas.microsoft.com/office/drawing/2014/main" id="{CA3179D2-806A-644C-87FF-CB3D8FD039F2}"/>
              </a:ext>
            </a:extLst>
          </p:cNvPr>
          <p:cNvSpPr>
            <a:spLocks noGrp="1"/>
          </p:cNvSpPr>
          <p:nvPr>
            <p:ph idx="1"/>
          </p:nvPr>
        </p:nvSpPr>
        <p:spPr>
          <a:xfrm>
            <a:off x="659938" y="1988840"/>
            <a:ext cx="8106559" cy="3500437"/>
          </a:xfrm>
        </p:spPr>
        <p:txBody>
          <a:bodyPr>
            <a:noAutofit/>
          </a:bodyPr>
          <a:lstStyle/>
          <a:p>
            <a:r>
              <a:rPr lang="sr-Latn-RS" sz="1400" dirty="0">
                <a:cs typeface="Calibri" panose="020F0502020204030204" pitchFamily="34" charset="0"/>
              </a:rPr>
              <a:t>7.4.3</a:t>
            </a:r>
            <a:endParaRPr lang="sr-Latn-RS" sz="1400" b="0" i="0" u="none" strike="noStrike" baseline="0" dirty="0">
              <a:solidFill>
                <a:srgbClr val="000000"/>
              </a:solidFill>
              <a:cs typeface="Calibri" panose="020F0502020204030204" pitchFamily="34" charset="0"/>
            </a:endParaRPr>
          </a:p>
          <a:p>
            <a:pPr marR="23630"/>
            <a:r>
              <a:rPr lang="en-US" sz="1400" dirty="0" err="1">
                <a:solidFill>
                  <a:srgbClr val="FF0000"/>
                </a:solidFill>
                <a:cs typeface="Calibri" panose="020F0502020204030204" pitchFamily="34" charset="0"/>
              </a:rPr>
              <a:t>Considérer</a:t>
            </a:r>
            <a:r>
              <a:rPr lang="en-US" sz="1400" dirty="0">
                <a:solidFill>
                  <a:srgbClr val="FF0000"/>
                </a:solidFill>
                <a:cs typeface="Calibri" panose="020F0502020204030204" pitchFamily="34" charset="0"/>
              </a:rPr>
              <a:t> que le dernier contact avec le sol fixe la position du </a:t>
            </a:r>
            <a:r>
              <a:rPr lang="en-US" sz="1400" dirty="0" err="1">
                <a:solidFill>
                  <a:srgbClr val="FF0000"/>
                </a:solidFill>
                <a:cs typeface="Calibri" panose="020F0502020204030204" pitchFamily="34" charset="0"/>
              </a:rPr>
              <a:t>joueur</a:t>
            </a:r>
            <a:r>
              <a:rPr lang="en-US" sz="1400" dirty="0">
                <a:solidFill>
                  <a:srgbClr val="FF0000"/>
                </a:solidFill>
                <a:cs typeface="Calibri" panose="020F0502020204030204" pitchFamily="34" charset="0"/>
              </a:rPr>
              <a:t>, au lieu de "</a:t>
            </a:r>
            <a:r>
              <a:rPr lang="en-US" sz="1400" dirty="0" err="1">
                <a:solidFill>
                  <a:srgbClr val="FF0000"/>
                </a:solidFill>
                <a:cs typeface="Calibri" panose="020F0502020204030204" pitchFamily="34" charset="0"/>
              </a:rPr>
              <a:t>pieds</a:t>
            </a:r>
            <a:r>
              <a:rPr lang="en-US" sz="1400" dirty="0">
                <a:solidFill>
                  <a:srgbClr val="FF0000"/>
                </a:solidFill>
                <a:cs typeface="Calibri" panose="020F0502020204030204" pitchFamily="34" charset="0"/>
              </a:rPr>
              <a:t> </a:t>
            </a:r>
            <a:r>
              <a:rPr lang="en-US" sz="1400" dirty="0" err="1">
                <a:solidFill>
                  <a:srgbClr val="FF0000"/>
                </a:solidFill>
                <a:cs typeface="Calibri" panose="020F0502020204030204" pitchFamily="34" charset="0"/>
              </a:rPr>
              <a:t>en</a:t>
            </a:r>
            <a:r>
              <a:rPr lang="en-US" sz="1400" dirty="0">
                <a:solidFill>
                  <a:srgbClr val="FF0000"/>
                </a:solidFill>
                <a:cs typeface="Calibri" panose="020F0502020204030204" pitchFamily="34" charset="0"/>
              </a:rPr>
              <a:t> contact avec le sol".</a:t>
            </a:r>
          </a:p>
          <a:p>
            <a:pPr marR="23630"/>
            <a:r>
              <a:rPr lang="en-US" sz="1400" dirty="0">
                <a:solidFill>
                  <a:srgbClr val="FF0000"/>
                </a:solidFill>
                <a:cs typeface="Calibri" panose="020F0502020204030204" pitchFamily="34" charset="0"/>
              </a:rPr>
              <a:t>7.4.3.1 et 7.4.3.2</a:t>
            </a:r>
          </a:p>
          <a:p>
            <a:pPr marR="23630"/>
            <a:r>
              <a:rPr lang="en-US" sz="1400" dirty="0">
                <a:solidFill>
                  <a:srgbClr val="FF0000"/>
                </a:solidFill>
                <a:cs typeface="Calibri" panose="020F0502020204030204" pitchFamily="34" charset="0"/>
              </a:rPr>
              <a:t>Au moment de la frappe du service, il </a:t>
            </a:r>
            <a:r>
              <a:rPr lang="en-US" sz="1400" dirty="0" err="1">
                <a:solidFill>
                  <a:srgbClr val="FF0000"/>
                </a:solidFill>
                <a:cs typeface="Calibri" panose="020F0502020204030204" pitchFamily="34" charset="0"/>
              </a:rPr>
              <a:t>est</a:t>
            </a:r>
            <a:r>
              <a:rPr lang="en-US" sz="1400" dirty="0">
                <a:solidFill>
                  <a:srgbClr val="FF0000"/>
                </a:solidFill>
                <a:cs typeface="Calibri" panose="020F0502020204030204" pitchFamily="34" charset="0"/>
              </a:rPr>
              <a:t> </a:t>
            </a:r>
            <a:r>
              <a:rPr lang="en-US" sz="1400" dirty="0" err="1">
                <a:solidFill>
                  <a:srgbClr val="FF0000"/>
                </a:solidFill>
                <a:cs typeface="Calibri" panose="020F0502020204030204" pitchFamily="34" charset="0"/>
              </a:rPr>
              <a:t>proposé</a:t>
            </a:r>
            <a:r>
              <a:rPr lang="en-US" sz="1400" dirty="0">
                <a:solidFill>
                  <a:srgbClr val="FF0000"/>
                </a:solidFill>
                <a:cs typeface="Calibri" panose="020F0502020204030204" pitchFamily="34" charset="0"/>
              </a:rPr>
              <a:t> de </a:t>
            </a:r>
            <a:r>
              <a:rPr lang="en-US" sz="1400" dirty="0" err="1">
                <a:solidFill>
                  <a:srgbClr val="FF0000"/>
                </a:solidFill>
                <a:cs typeface="Calibri" panose="020F0502020204030204" pitchFamily="34" charset="0"/>
              </a:rPr>
              <a:t>considérer</a:t>
            </a:r>
            <a:r>
              <a:rPr lang="en-US" sz="1400" dirty="0">
                <a:solidFill>
                  <a:srgbClr val="FF0000"/>
                </a:solidFill>
                <a:cs typeface="Calibri" panose="020F0502020204030204" pitchFamily="34" charset="0"/>
              </a:rPr>
              <a:t> le pied le </a:t>
            </a:r>
            <a:r>
              <a:rPr lang="en-US" sz="1400" u="sng" dirty="0">
                <a:solidFill>
                  <a:srgbClr val="FF0000"/>
                </a:solidFill>
                <a:cs typeface="Calibri" panose="020F0502020204030204" pitchFamily="34" charset="0"/>
              </a:rPr>
              <a:t>plus </a:t>
            </a:r>
            <a:r>
              <a:rPr lang="en-US" sz="1400" u="sng" dirty="0" err="1">
                <a:solidFill>
                  <a:srgbClr val="FF0000"/>
                </a:solidFill>
                <a:cs typeface="Calibri" panose="020F0502020204030204" pitchFamily="34" charset="0"/>
              </a:rPr>
              <a:t>éloigné</a:t>
            </a:r>
            <a:r>
              <a:rPr lang="en-US" sz="1400" u="sng" dirty="0">
                <a:solidFill>
                  <a:srgbClr val="FF0000"/>
                </a:solidFill>
                <a:cs typeface="Calibri" panose="020F0502020204030204" pitchFamily="34" charset="0"/>
              </a:rPr>
              <a:t> </a:t>
            </a:r>
            <a:r>
              <a:rPr lang="en-US" sz="1400" dirty="0">
                <a:solidFill>
                  <a:srgbClr val="FF0000"/>
                </a:solidFill>
                <a:cs typeface="Calibri" panose="020F0502020204030204" pitchFamily="34" charset="0"/>
              </a:rPr>
              <a:t>des </a:t>
            </a:r>
            <a:r>
              <a:rPr lang="en-US" sz="1400" dirty="0" err="1">
                <a:solidFill>
                  <a:srgbClr val="FF0000"/>
                </a:solidFill>
                <a:cs typeface="Calibri" panose="020F0502020204030204" pitchFamily="34" charset="0"/>
              </a:rPr>
              <a:t>lignes</a:t>
            </a:r>
            <a:r>
              <a:rPr lang="en-US" sz="1400" dirty="0">
                <a:solidFill>
                  <a:srgbClr val="FF0000"/>
                </a:solidFill>
                <a:cs typeface="Calibri" panose="020F0502020204030204" pitchFamily="34" charset="0"/>
              </a:rPr>
              <a:t> au lieu du pied le </a:t>
            </a:r>
            <a:r>
              <a:rPr lang="en-US" sz="1400" u="sng" dirty="0">
                <a:solidFill>
                  <a:srgbClr val="FF0000"/>
                </a:solidFill>
                <a:cs typeface="Calibri" panose="020F0502020204030204" pitchFamily="34" charset="0"/>
              </a:rPr>
              <a:t>plus </a:t>
            </a:r>
            <a:r>
              <a:rPr lang="en-US" sz="1400" u="sng" dirty="0" err="1">
                <a:solidFill>
                  <a:srgbClr val="FF0000"/>
                </a:solidFill>
                <a:cs typeface="Calibri" panose="020F0502020204030204" pitchFamily="34" charset="0"/>
              </a:rPr>
              <a:t>proche</a:t>
            </a:r>
            <a:r>
              <a:rPr lang="en-US" sz="1400" u="sng" dirty="0">
                <a:solidFill>
                  <a:srgbClr val="FF0000"/>
                </a:solidFill>
                <a:cs typeface="Calibri" panose="020F0502020204030204" pitchFamily="34" charset="0"/>
              </a:rPr>
              <a:t> </a:t>
            </a:r>
            <a:r>
              <a:rPr lang="en-US" sz="1400" dirty="0">
                <a:solidFill>
                  <a:srgbClr val="FF0000"/>
                </a:solidFill>
                <a:cs typeface="Calibri" panose="020F0502020204030204" pitchFamily="34" charset="0"/>
              </a:rPr>
              <a:t>des </a:t>
            </a:r>
            <a:r>
              <a:rPr lang="en-US" sz="1400" dirty="0" err="1">
                <a:solidFill>
                  <a:srgbClr val="FF0000"/>
                </a:solidFill>
                <a:cs typeface="Calibri" panose="020F0502020204030204" pitchFamily="34" charset="0"/>
              </a:rPr>
              <a:t>lignes</a:t>
            </a:r>
            <a:r>
              <a:rPr lang="en-US" sz="1400" dirty="0">
                <a:solidFill>
                  <a:srgbClr val="FF0000"/>
                </a:solidFill>
                <a:cs typeface="Calibri" panose="020F0502020204030204" pitchFamily="34" charset="0"/>
              </a:rPr>
              <a:t>. </a:t>
            </a:r>
          </a:p>
          <a:p>
            <a:pPr marR="23630"/>
            <a:endParaRPr lang="en-US" sz="1400" dirty="0">
              <a:solidFill>
                <a:srgbClr val="FF0000"/>
              </a:solidFill>
              <a:cs typeface="Calibri" panose="020F0502020204030204" pitchFamily="34" charset="0"/>
            </a:endParaRPr>
          </a:p>
          <a:p>
            <a:pPr marR="23630"/>
            <a:r>
              <a:rPr lang="en-US" sz="1400" dirty="0">
                <a:cs typeface="Calibri" panose="020F0502020204030204" pitchFamily="34" charset="0"/>
              </a:rPr>
              <a:t>RAISON :</a:t>
            </a:r>
          </a:p>
          <a:p>
            <a:pPr marR="23630"/>
            <a:r>
              <a:rPr lang="en-US" sz="1400" dirty="0" err="1">
                <a:cs typeface="Calibri" panose="020F0502020204030204" pitchFamily="34" charset="0"/>
              </a:rPr>
              <a:t>En</a:t>
            </a:r>
            <a:r>
              <a:rPr lang="en-US" sz="1400" dirty="0">
                <a:cs typeface="Calibri" panose="020F0502020204030204" pitchFamily="34" charset="0"/>
              </a:rPr>
              <a:t> raison de la </a:t>
            </a:r>
            <a:r>
              <a:rPr lang="en-US" sz="1400" dirty="0" err="1">
                <a:cs typeface="Calibri" panose="020F0502020204030204" pitchFamily="34" charset="0"/>
              </a:rPr>
              <a:t>vitesse</a:t>
            </a:r>
            <a:r>
              <a:rPr lang="en-US" sz="1400" dirty="0">
                <a:cs typeface="Calibri" panose="020F0502020204030204" pitchFamily="34" charset="0"/>
              </a:rPr>
              <a:t> du jeu </a:t>
            </a:r>
            <a:r>
              <a:rPr lang="en-US" sz="1400" dirty="0" err="1">
                <a:cs typeface="Calibri" panose="020F0502020204030204" pitchFamily="34" charset="0"/>
              </a:rPr>
              <a:t>aujourd'hui</a:t>
            </a:r>
            <a:r>
              <a:rPr lang="en-US" sz="1400" dirty="0">
                <a:cs typeface="Calibri" panose="020F0502020204030204" pitchFamily="34" charset="0"/>
              </a:rPr>
              <a:t>, le fait de </a:t>
            </a:r>
            <a:r>
              <a:rPr lang="en-US" sz="1400" dirty="0" err="1">
                <a:cs typeface="Calibri" panose="020F0502020204030204" pitchFamily="34" charset="0"/>
              </a:rPr>
              <a:t>considérer</a:t>
            </a:r>
            <a:r>
              <a:rPr lang="en-US" sz="1400" dirty="0">
                <a:cs typeface="Calibri" panose="020F0502020204030204" pitchFamily="34" charset="0"/>
              </a:rPr>
              <a:t> un pied "plus </a:t>
            </a:r>
            <a:r>
              <a:rPr lang="en-US" sz="1400" dirty="0" err="1">
                <a:cs typeface="Calibri" panose="020F0502020204030204" pitchFamily="34" charset="0"/>
              </a:rPr>
              <a:t>éloigné</a:t>
            </a:r>
            <a:r>
              <a:rPr lang="en-US" sz="1400" dirty="0">
                <a:cs typeface="Calibri" panose="020F0502020204030204" pitchFamily="34" charset="0"/>
              </a:rPr>
              <a:t>" de la </a:t>
            </a:r>
            <a:r>
              <a:rPr lang="en-US" sz="1400" dirty="0" err="1">
                <a:cs typeface="Calibri" panose="020F0502020204030204" pitchFamily="34" charset="0"/>
              </a:rPr>
              <a:t>ligne</a:t>
            </a:r>
            <a:r>
              <a:rPr lang="en-US" sz="1400" dirty="0">
                <a:cs typeface="Calibri" panose="020F0502020204030204" pitchFamily="34" charset="0"/>
              </a:rPr>
              <a:t> </a:t>
            </a:r>
            <a:r>
              <a:rPr lang="en-US" sz="1400" dirty="0" err="1">
                <a:cs typeface="Calibri" panose="020F0502020204030204" pitchFamily="34" charset="0"/>
              </a:rPr>
              <a:t>plutôt</a:t>
            </a:r>
            <a:r>
              <a:rPr lang="en-US" sz="1400" dirty="0">
                <a:cs typeface="Calibri" panose="020F0502020204030204" pitchFamily="34" charset="0"/>
              </a:rPr>
              <a:t> que "plus </a:t>
            </a:r>
            <a:r>
              <a:rPr lang="en-US" sz="1400" dirty="0" err="1">
                <a:cs typeface="Calibri" panose="020F0502020204030204" pitchFamily="34" charset="0"/>
              </a:rPr>
              <a:t>proche</a:t>
            </a:r>
            <a:r>
              <a:rPr lang="en-US" sz="1400" dirty="0">
                <a:cs typeface="Calibri" panose="020F0502020204030204" pitchFamily="34" charset="0"/>
              </a:rPr>
              <a:t>" de la </a:t>
            </a:r>
            <a:r>
              <a:rPr lang="en-US" sz="1400" dirty="0" err="1">
                <a:cs typeface="Calibri" panose="020F0502020204030204" pitchFamily="34" charset="0"/>
              </a:rPr>
              <a:t>ligne</a:t>
            </a:r>
            <a:r>
              <a:rPr lang="en-US" sz="1400" dirty="0">
                <a:cs typeface="Calibri" panose="020F0502020204030204" pitchFamily="34" charset="0"/>
              </a:rPr>
              <a:t> </a:t>
            </a:r>
            <a:r>
              <a:rPr lang="en-US" sz="1400" dirty="0" err="1">
                <a:cs typeface="Calibri" panose="020F0502020204030204" pitchFamily="34" charset="0"/>
              </a:rPr>
              <a:t>donne</a:t>
            </a:r>
            <a:r>
              <a:rPr lang="en-US" sz="1400" dirty="0">
                <a:cs typeface="Calibri" panose="020F0502020204030204" pitchFamily="34" charset="0"/>
              </a:rPr>
              <a:t> aux </a:t>
            </a:r>
            <a:r>
              <a:rPr lang="en-US" sz="1400" dirty="0" err="1">
                <a:cs typeface="Calibri" panose="020F0502020204030204" pitchFamily="34" charset="0"/>
              </a:rPr>
              <a:t>joueurs</a:t>
            </a:r>
            <a:r>
              <a:rPr lang="en-US" sz="1400" dirty="0">
                <a:cs typeface="Calibri" panose="020F0502020204030204" pitchFamily="34" charset="0"/>
              </a:rPr>
              <a:t> un </a:t>
            </a:r>
            <a:r>
              <a:rPr lang="en-US" sz="1400" dirty="0" err="1">
                <a:cs typeface="Calibri" panose="020F0502020204030204" pitchFamily="34" charset="0"/>
              </a:rPr>
              <a:t>peu</a:t>
            </a:r>
            <a:r>
              <a:rPr lang="en-US" sz="1400" dirty="0">
                <a:cs typeface="Calibri" panose="020F0502020204030204" pitchFamily="34" charset="0"/>
              </a:rPr>
              <a:t> plus de temps pour adapter </a:t>
            </a:r>
            <a:r>
              <a:rPr lang="en-US" sz="1400" dirty="0" err="1">
                <a:cs typeface="Calibri" panose="020F0502020204030204" pitchFamily="34" charset="0"/>
              </a:rPr>
              <a:t>leurs</a:t>
            </a:r>
            <a:r>
              <a:rPr lang="en-US" sz="1400" dirty="0">
                <a:cs typeface="Calibri" panose="020F0502020204030204" pitchFamily="34" charset="0"/>
              </a:rPr>
              <a:t> </a:t>
            </a:r>
            <a:r>
              <a:rPr lang="en-US" sz="1400" dirty="0" err="1">
                <a:cs typeface="Calibri" panose="020F0502020204030204" pitchFamily="34" charset="0"/>
              </a:rPr>
              <a:t>stratégies</a:t>
            </a:r>
            <a:r>
              <a:rPr lang="en-US" sz="1400" dirty="0">
                <a:cs typeface="Calibri" panose="020F0502020204030204" pitchFamily="34" charset="0"/>
              </a:rPr>
              <a:t> </a:t>
            </a:r>
            <a:r>
              <a:rPr lang="en-US" sz="1400" dirty="0" err="1">
                <a:cs typeface="Calibri" panose="020F0502020204030204" pitchFamily="34" charset="0"/>
              </a:rPr>
              <a:t>défensives</a:t>
            </a:r>
            <a:r>
              <a:rPr lang="en-US" sz="1400" dirty="0">
                <a:cs typeface="Calibri" panose="020F0502020204030204" pitchFamily="34" charset="0"/>
              </a:rPr>
              <a:t> et offensives, </a:t>
            </a:r>
            <a:r>
              <a:rPr lang="en-US" sz="1400" dirty="0" err="1">
                <a:cs typeface="Calibri" panose="020F0502020204030204" pitchFamily="34" charset="0"/>
              </a:rPr>
              <a:t>en</a:t>
            </a:r>
            <a:r>
              <a:rPr lang="en-US" sz="1400" dirty="0">
                <a:cs typeface="Calibri" panose="020F0502020204030204" pitchFamily="34" charset="0"/>
              </a:rPr>
              <a:t> </a:t>
            </a:r>
            <a:r>
              <a:rPr lang="en-US" sz="1400" dirty="0" err="1">
                <a:cs typeface="Calibri" panose="020F0502020204030204" pitchFamily="34" charset="0"/>
              </a:rPr>
              <a:t>leur</a:t>
            </a:r>
            <a:r>
              <a:rPr lang="en-US" sz="1400" dirty="0">
                <a:cs typeface="Calibri" panose="020F0502020204030204" pitchFamily="34" charset="0"/>
              </a:rPr>
              <a:t> </a:t>
            </a:r>
            <a:r>
              <a:rPr lang="en-US" sz="1400" dirty="0" err="1">
                <a:cs typeface="Calibri" panose="020F0502020204030204" pitchFamily="34" charset="0"/>
              </a:rPr>
              <a:t>permettant</a:t>
            </a:r>
            <a:r>
              <a:rPr lang="en-US" sz="1400" dirty="0">
                <a:cs typeface="Calibri" panose="020F0502020204030204" pitchFamily="34" charset="0"/>
              </a:rPr>
              <a:t> de se </a:t>
            </a:r>
            <a:r>
              <a:rPr lang="en-US" sz="1400" dirty="0" err="1">
                <a:cs typeface="Calibri" panose="020F0502020204030204" pitchFamily="34" charset="0"/>
              </a:rPr>
              <a:t>déplacer</a:t>
            </a:r>
            <a:r>
              <a:rPr lang="en-US" sz="1400" dirty="0">
                <a:cs typeface="Calibri" panose="020F0502020204030204" pitchFamily="34" charset="0"/>
              </a:rPr>
              <a:t> avec un </a:t>
            </a:r>
            <a:r>
              <a:rPr lang="en-US" sz="1400" dirty="0" err="1">
                <a:cs typeface="Calibri" panose="020F0502020204030204" pitchFamily="34" charset="0"/>
              </a:rPr>
              <a:t>léger</a:t>
            </a:r>
            <a:r>
              <a:rPr lang="en-US" sz="1400" dirty="0">
                <a:cs typeface="Calibri" panose="020F0502020204030204" pitchFamily="34" charset="0"/>
              </a:rPr>
              <a:t> </a:t>
            </a:r>
            <a:r>
              <a:rPr lang="en-US" sz="1400" dirty="0" err="1">
                <a:cs typeface="Calibri" panose="020F0502020204030204" pitchFamily="34" charset="0"/>
              </a:rPr>
              <a:t>avantage</a:t>
            </a:r>
            <a:r>
              <a:rPr lang="en-US" sz="1400" dirty="0">
                <a:cs typeface="Calibri" panose="020F0502020204030204" pitchFamily="34" charset="0"/>
              </a:rPr>
              <a:t> au moment de la frappe du service, MAIS sans </a:t>
            </a:r>
            <a:r>
              <a:rPr lang="en-US" sz="1400" dirty="0" err="1">
                <a:cs typeface="Calibri" panose="020F0502020204030204" pitchFamily="34" charset="0"/>
              </a:rPr>
              <a:t>commettre</a:t>
            </a:r>
            <a:r>
              <a:rPr lang="en-US" sz="1400" dirty="0">
                <a:cs typeface="Calibri" panose="020F0502020204030204" pitchFamily="34" charset="0"/>
              </a:rPr>
              <a:t> de </a:t>
            </a:r>
            <a:r>
              <a:rPr lang="en-US" sz="1400" dirty="0" err="1">
                <a:cs typeface="Calibri" panose="020F0502020204030204" pitchFamily="34" charset="0"/>
              </a:rPr>
              <a:t>faute</a:t>
            </a:r>
            <a:r>
              <a:rPr lang="en-US" sz="1400" dirty="0">
                <a:cs typeface="Calibri" panose="020F0502020204030204" pitchFamily="34" charset="0"/>
              </a:rPr>
              <a:t> de position.</a:t>
            </a:r>
          </a:p>
          <a:p>
            <a:pPr marR="23630"/>
            <a:endParaRPr lang="en-US" sz="1400" dirty="0">
              <a:solidFill>
                <a:srgbClr val="FF0000"/>
              </a:solidFill>
              <a:cs typeface="Calibri" panose="020F0502020204030204" pitchFamily="34" charset="0"/>
            </a:endParaRPr>
          </a:p>
          <a:p>
            <a:pPr marL="0" marR="23630" indent="0">
              <a:buNone/>
            </a:pPr>
            <a:endParaRPr lang="en-US" sz="1400" dirty="0">
              <a:solidFill>
                <a:srgbClr val="FF0000"/>
              </a:solidFill>
              <a:cs typeface="Calibri" panose="020F0502020204030204" pitchFamily="34" charset="0"/>
            </a:endParaRPr>
          </a:p>
        </p:txBody>
      </p:sp>
    </p:spTree>
    <p:extLst>
      <p:ext uri="{BB962C8B-B14F-4D97-AF65-F5344CB8AC3E}">
        <p14:creationId xmlns:p14="http://schemas.microsoft.com/office/powerpoint/2010/main" val="1812324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ĺžnik 6">
            <a:extLst>
              <a:ext uri="{FF2B5EF4-FFF2-40B4-BE49-F238E27FC236}">
                <a16:creationId xmlns:a16="http://schemas.microsoft.com/office/drawing/2014/main" id="{1E78BCF1-9317-4D26-93FD-9695D5D72FEA}"/>
              </a:ext>
            </a:extLst>
          </p:cNvPr>
          <p:cNvSpPr/>
          <p:nvPr/>
        </p:nvSpPr>
        <p:spPr>
          <a:xfrm>
            <a:off x="814388" y="824859"/>
            <a:ext cx="3384550" cy="324008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dirty="0"/>
          </a:p>
        </p:txBody>
      </p:sp>
      <p:sp>
        <p:nvSpPr>
          <p:cNvPr id="8" name="Obdĺžnik 7">
            <a:extLst>
              <a:ext uri="{FF2B5EF4-FFF2-40B4-BE49-F238E27FC236}">
                <a16:creationId xmlns:a16="http://schemas.microsoft.com/office/drawing/2014/main" id="{4AC9091E-D8F2-4621-8C64-951AC453B8D7}"/>
              </a:ext>
            </a:extLst>
          </p:cNvPr>
          <p:cNvSpPr/>
          <p:nvPr/>
        </p:nvSpPr>
        <p:spPr>
          <a:xfrm>
            <a:off x="814388" y="833438"/>
            <a:ext cx="3384550" cy="1079500"/>
          </a:xfrm>
          <a:prstGeom prst="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dirty="0"/>
          </a:p>
        </p:txBody>
      </p:sp>
      <p:pic>
        <p:nvPicPr>
          <p:cNvPr id="34822" name="Grafický objekt 10" descr="Odtlačky topán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9225" y="1430338"/>
            <a:ext cx="627063"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BlokTextu 11"/>
          <p:cNvSpPr txBox="1">
            <a:spLocks noChangeArrowheads="1"/>
          </p:cNvSpPr>
          <p:nvPr/>
        </p:nvSpPr>
        <p:spPr bwMode="auto">
          <a:xfrm>
            <a:off x="1314450" y="4391025"/>
            <a:ext cx="12551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sk-SK" altLang="sk-SK" sz="1600" b="1" dirty="0" err="1">
                <a:ea typeface="Calibri" panose="020F0502020204030204" pitchFamily="34" charset="0"/>
                <a:cs typeface="Calibri" panose="020F0502020204030204" pitchFamily="34" charset="0"/>
              </a:rPr>
              <a:t>Joueur</a:t>
            </a:r>
            <a:r>
              <a:rPr lang="sk-SK" altLang="sk-SK" sz="1600" b="1" dirty="0">
                <a:ea typeface="Calibri" panose="020F0502020204030204" pitchFamily="34" charset="0"/>
                <a:cs typeface="Calibri" panose="020F0502020204030204" pitchFamily="34" charset="0"/>
              </a:rPr>
              <a:t> </a:t>
            </a:r>
            <a:r>
              <a:rPr lang="sk-SK" altLang="sk-SK" sz="1600" b="1" dirty="0" err="1">
                <a:ea typeface="Calibri" panose="020F0502020204030204" pitchFamily="34" charset="0"/>
                <a:cs typeface="Calibri" panose="020F0502020204030204" pitchFamily="34" charset="0"/>
              </a:rPr>
              <a:t>zone</a:t>
            </a:r>
            <a:r>
              <a:rPr lang="sk-SK" altLang="sk-SK" sz="1600" b="1" dirty="0">
                <a:ea typeface="Calibri" panose="020F0502020204030204" pitchFamily="34" charset="0"/>
                <a:cs typeface="Calibri" panose="020F0502020204030204" pitchFamily="34" charset="0"/>
              </a:rPr>
              <a:t> </a:t>
            </a:r>
          </a:p>
          <a:p>
            <a:pPr>
              <a:spcBef>
                <a:spcPct val="0"/>
              </a:spcBef>
              <a:buFontTx/>
              <a:buNone/>
            </a:pPr>
            <a:r>
              <a:rPr lang="sk-SK" altLang="sk-SK" sz="1600" b="1" dirty="0" err="1">
                <a:ea typeface="Calibri" panose="020F0502020204030204" pitchFamily="34" charset="0"/>
                <a:cs typeface="Calibri" panose="020F0502020204030204" pitchFamily="34" charset="0"/>
              </a:rPr>
              <a:t>avant</a:t>
            </a:r>
            <a:endParaRPr lang="sk-SK" altLang="sk-SK" sz="1600" b="1" dirty="0">
              <a:ea typeface="Calibri" panose="020F0502020204030204" pitchFamily="34" charset="0"/>
              <a:cs typeface="Calibri" panose="020F0502020204030204" pitchFamily="34" charset="0"/>
            </a:endParaRPr>
          </a:p>
        </p:txBody>
      </p:sp>
      <p:pic>
        <p:nvPicPr>
          <p:cNvPr id="34824" name="Grafický objekt 12" descr="Odtlačky topán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113" y="4246563"/>
            <a:ext cx="625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Grafický objekt 13" descr="Odtlačky topán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4913" y="4251325"/>
            <a:ext cx="62706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BlokTextu 14"/>
          <p:cNvSpPr txBox="1">
            <a:spLocks noChangeArrowheads="1"/>
          </p:cNvSpPr>
          <p:nvPr/>
        </p:nvSpPr>
        <p:spPr bwMode="auto">
          <a:xfrm>
            <a:off x="3024188" y="4367213"/>
            <a:ext cx="12551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sk-SK" altLang="sk-SK" sz="1600" b="1" dirty="0" err="1">
                <a:solidFill>
                  <a:srgbClr val="0000FF"/>
                </a:solidFill>
                <a:ea typeface="Calibri" panose="020F0502020204030204" pitchFamily="34" charset="0"/>
                <a:cs typeface="Calibri" panose="020F0502020204030204" pitchFamily="34" charset="0"/>
              </a:rPr>
              <a:t>Joueur</a:t>
            </a:r>
            <a:r>
              <a:rPr lang="sk-SK" altLang="sk-SK" sz="1600" b="1" dirty="0">
                <a:solidFill>
                  <a:srgbClr val="0000FF"/>
                </a:solidFill>
                <a:ea typeface="Calibri" panose="020F0502020204030204" pitchFamily="34" charset="0"/>
                <a:cs typeface="Calibri" panose="020F0502020204030204" pitchFamily="34" charset="0"/>
              </a:rPr>
              <a:t> </a:t>
            </a:r>
            <a:r>
              <a:rPr lang="sk-SK" altLang="sk-SK" sz="1600" b="1" dirty="0" err="1">
                <a:solidFill>
                  <a:srgbClr val="0000FF"/>
                </a:solidFill>
                <a:ea typeface="Calibri" panose="020F0502020204030204" pitchFamily="34" charset="0"/>
                <a:cs typeface="Calibri" panose="020F0502020204030204" pitchFamily="34" charset="0"/>
              </a:rPr>
              <a:t>zone</a:t>
            </a:r>
            <a:r>
              <a:rPr lang="sk-SK" altLang="sk-SK" sz="1600" b="1" dirty="0">
                <a:solidFill>
                  <a:srgbClr val="0000FF"/>
                </a:solidFill>
                <a:ea typeface="Calibri" panose="020F0502020204030204" pitchFamily="34" charset="0"/>
                <a:cs typeface="Calibri" panose="020F0502020204030204" pitchFamily="34" charset="0"/>
              </a:rPr>
              <a:t> </a:t>
            </a:r>
          </a:p>
          <a:p>
            <a:pPr>
              <a:spcBef>
                <a:spcPct val="0"/>
              </a:spcBef>
              <a:buFontTx/>
              <a:buNone/>
            </a:pPr>
            <a:r>
              <a:rPr lang="sk-SK" altLang="sk-SK" sz="1600" b="1" dirty="0" err="1">
                <a:solidFill>
                  <a:srgbClr val="0000FF"/>
                </a:solidFill>
                <a:ea typeface="Calibri" panose="020F0502020204030204" pitchFamily="34" charset="0"/>
                <a:cs typeface="Calibri" panose="020F0502020204030204" pitchFamily="34" charset="0"/>
              </a:rPr>
              <a:t>arrière</a:t>
            </a:r>
            <a:endParaRPr lang="sk-SK" altLang="sk-SK" sz="1600" b="1" dirty="0">
              <a:solidFill>
                <a:srgbClr val="0000FF"/>
              </a:solidFill>
              <a:ea typeface="Calibri" panose="020F0502020204030204" pitchFamily="34" charset="0"/>
              <a:cs typeface="Calibri" panose="020F0502020204030204" pitchFamily="34" charset="0"/>
            </a:endParaRPr>
          </a:p>
        </p:txBody>
      </p:sp>
      <p:pic>
        <p:nvPicPr>
          <p:cNvPr id="34827" name="Grafický objekt 15" descr="Odtlačky topán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8375" y="1109663"/>
            <a:ext cx="625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Grafický objekt 16" descr="Odtlačky topán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2525" y="1117600"/>
            <a:ext cx="627063"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Grafický objekt 17" descr="Odtlačky topán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4213" y="1112838"/>
            <a:ext cx="627062"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0" name="Grafický objekt 18" descr="Odtlačky topán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0125" y="965200"/>
            <a:ext cx="625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1" name="Grafický objekt 19" descr="Odtlačky topán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9588" y="1117600"/>
            <a:ext cx="627062"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Rovná spojnica 21">
            <a:extLst>
              <a:ext uri="{FF2B5EF4-FFF2-40B4-BE49-F238E27FC236}">
                <a16:creationId xmlns:a16="http://schemas.microsoft.com/office/drawing/2014/main" id="{A3C499C8-290C-42AC-B9D1-CD33594E93C4}"/>
              </a:ext>
            </a:extLst>
          </p:cNvPr>
          <p:cNvCxnSpPr/>
          <p:nvPr/>
        </p:nvCxnSpPr>
        <p:spPr>
          <a:xfrm>
            <a:off x="968375" y="1117600"/>
            <a:ext cx="3157538"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 name="Obdĺžnik 22">
            <a:extLst>
              <a:ext uri="{FF2B5EF4-FFF2-40B4-BE49-F238E27FC236}">
                <a16:creationId xmlns:a16="http://schemas.microsoft.com/office/drawing/2014/main" id="{DFD473C2-F258-4DA0-A9B7-5BA954E79A44}"/>
              </a:ext>
            </a:extLst>
          </p:cNvPr>
          <p:cNvSpPr/>
          <p:nvPr/>
        </p:nvSpPr>
        <p:spPr>
          <a:xfrm>
            <a:off x="5073650" y="836613"/>
            <a:ext cx="3384550" cy="324008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sp>
        <p:nvSpPr>
          <p:cNvPr id="24" name="Obdĺžnik 23">
            <a:extLst>
              <a:ext uri="{FF2B5EF4-FFF2-40B4-BE49-F238E27FC236}">
                <a16:creationId xmlns:a16="http://schemas.microsoft.com/office/drawing/2014/main" id="{F4C870A1-0D70-4234-918F-38886CFB9838}"/>
              </a:ext>
            </a:extLst>
          </p:cNvPr>
          <p:cNvSpPr/>
          <p:nvPr/>
        </p:nvSpPr>
        <p:spPr>
          <a:xfrm>
            <a:off x="5073650" y="833438"/>
            <a:ext cx="3384550" cy="1079500"/>
          </a:xfrm>
          <a:prstGeom prst="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dirty="0"/>
          </a:p>
        </p:txBody>
      </p:sp>
      <p:pic>
        <p:nvPicPr>
          <p:cNvPr id="34835" name="Grafický objekt 24" descr="Odtlačky topán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0075" y="1103313"/>
            <a:ext cx="625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7" name="Grafický objekt 26" descr="Odtlačky topán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6338" y="4246563"/>
            <a:ext cx="62706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8" name="Grafický objekt 27" descr="Odtlačky topán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1950" y="4246563"/>
            <a:ext cx="625475"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0" name="Grafický objekt 29" descr="Odtlačky topán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4775" y="965200"/>
            <a:ext cx="625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1" name="Grafický objekt 30" descr="Odtlačky topán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0675" y="1111250"/>
            <a:ext cx="625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2" name="Grafický objekt 31" descr="Odtlačky topán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0938" y="1239838"/>
            <a:ext cx="627062"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3" name="Grafický objekt 32" descr="Odtlačky topán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96213" y="1103313"/>
            <a:ext cx="625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4" name="Grafický objekt 33" descr="Odtlačky topán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9013" y="1379538"/>
            <a:ext cx="62706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Rovná spojnica 34">
            <a:extLst>
              <a:ext uri="{FF2B5EF4-FFF2-40B4-BE49-F238E27FC236}">
                <a16:creationId xmlns:a16="http://schemas.microsoft.com/office/drawing/2014/main" id="{CA724C76-E9BB-4734-BF30-19D464782874}"/>
              </a:ext>
            </a:extLst>
          </p:cNvPr>
          <p:cNvCxnSpPr/>
          <p:nvPr/>
        </p:nvCxnSpPr>
        <p:spPr>
          <a:xfrm>
            <a:off x="5227638" y="1717675"/>
            <a:ext cx="315912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4846" name="BlokTextu 35"/>
          <p:cNvSpPr txBox="1">
            <a:spLocks noChangeArrowheads="1"/>
          </p:cNvSpPr>
          <p:nvPr/>
        </p:nvSpPr>
        <p:spPr bwMode="auto">
          <a:xfrm>
            <a:off x="611560" y="292100"/>
            <a:ext cx="39338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sk-SK" altLang="sk-SK" sz="2400" b="1" dirty="0" err="1">
                <a:solidFill>
                  <a:srgbClr val="0000FF"/>
                </a:solidFill>
                <a:ea typeface="Calibri" panose="020F0502020204030204" pitchFamily="34" charset="0"/>
                <a:cs typeface="Calibri" panose="020F0502020204030204" pitchFamily="34" charset="0"/>
              </a:rPr>
              <a:t>Anciennes</a:t>
            </a:r>
            <a:r>
              <a:rPr lang="sk-SK" altLang="sk-SK" sz="2400" b="1" dirty="0">
                <a:solidFill>
                  <a:srgbClr val="0000FF"/>
                </a:solidFill>
                <a:ea typeface="Calibri" panose="020F0502020204030204" pitchFamily="34" charset="0"/>
                <a:cs typeface="Calibri" panose="020F0502020204030204" pitchFamily="34" charset="0"/>
              </a:rPr>
              <a:t> </a:t>
            </a:r>
            <a:r>
              <a:rPr lang="sk-SK" altLang="sk-SK" sz="2400" b="1" dirty="0" err="1">
                <a:solidFill>
                  <a:srgbClr val="0000FF"/>
                </a:solidFill>
                <a:ea typeface="Calibri" panose="020F0502020204030204" pitchFamily="34" charset="0"/>
                <a:cs typeface="Calibri" panose="020F0502020204030204" pitchFamily="34" charset="0"/>
              </a:rPr>
              <a:t>règles</a:t>
            </a:r>
            <a:r>
              <a:rPr lang="sk-SK" altLang="sk-SK" sz="2400" b="1" dirty="0">
                <a:solidFill>
                  <a:srgbClr val="0000FF"/>
                </a:solidFill>
                <a:ea typeface="Calibri" panose="020F0502020204030204" pitchFamily="34" charset="0"/>
                <a:cs typeface="Calibri" panose="020F0502020204030204" pitchFamily="34" charset="0"/>
              </a:rPr>
              <a:t> (2017-2020)</a:t>
            </a:r>
          </a:p>
        </p:txBody>
      </p:sp>
      <p:sp>
        <p:nvSpPr>
          <p:cNvPr id="34847" name="BlokTextu 36"/>
          <p:cNvSpPr txBox="1">
            <a:spLocks noChangeArrowheads="1"/>
          </p:cNvSpPr>
          <p:nvPr/>
        </p:nvSpPr>
        <p:spPr bwMode="auto">
          <a:xfrm>
            <a:off x="4788024" y="276225"/>
            <a:ext cx="38748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sk-SK" altLang="sk-SK" sz="2400" b="1" dirty="0" err="1">
                <a:solidFill>
                  <a:srgbClr val="FF0000"/>
                </a:solidFill>
                <a:ea typeface="Calibri" panose="020F0502020204030204" pitchFamily="34" charset="0"/>
                <a:cs typeface="Calibri" panose="020F0502020204030204" pitchFamily="34" charset="0"/>
              </a:rPr>
              <a:t>Nouvelles</a:t>
            </a:r>
            <a:r>
              <a:rPr lang="sk-SK" altLang="sk-SK" sz="2400" b="1" dirty="0">
                <a:solidFill>
                  <a:srgbClr val="FF0000"/>
                </a:solidFill>
                <a:ea typeface="Calibri" panose="020F0502020204030204" pitchFamily="34" charset="0"/>
                <a:cs typeface="Calibri" panose="020F0502020204030204" pitchFamily="34" charset="0"/>
              </a:rPr>
              <a:t> </a:t>
            </a:r>
            <a:r>
              <a:rPr lang="sk-SK" altLang="sk-SK" sz="2400" b="1" dirty="0" err="1">
                <a:solidFill>
                  <a:srgbClr val="FF0000"/>
                </a:solidFill>
                <a:ea typeface="Calibri" panose="020F0502020204030204" pitchFamily="34" charset="0"/>
                <a:cs typeface="Calibri" panose="020F0502020204030204" pitchFamily="34" charset="0"/>
              </a:rPr>
              <a:t>règles</a:t>
            </a:r>
            <a:r>
              <a:rPr lang="sk-SK" altLang="sk-SK" sz="2400" b="1" dirty="0">
                <a:solidFill>
                  <a:srgbClr val="FF0000"/>
                </a:solidFill>
                <a:ea typeface="Calibri" panose="020F0502020204030204" pitchFamily="34" charset="0"/>
                <a:cs typeface="Calibri" panose="020F0502020204030204" pitchFamily="34" charset="0"/>
              </a:rPr>
              <a:t> (2021-2024)</a:t>
            </a:r>
          </a:p>
        </p:txBody>
      </p:sp>
      <p:sp>
        <p:nvSpPr>
          <p:cNvPr id="34848" name="Obdĺžnik 37"/>
          <p:cNvSpPr>
            <a:spLocks noChangeArrowheads="1"/>
          </p:cNvSpPr>
          <p:nvPr/>
        </p:nvSpPr>
        <p:spPr bwMode="auto">
          <a:xfrm>
            <a:off x="720313" y="5099322"/>
            <a:ext cx="76501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2388">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just">
              <a:spcBef>
                <a:spcPct val="0"/>
              </a:spcBef>
              <a:buFontTx/>
              <a:buNone/>
            </a:pPr>
            <a:r>
              <a:rPr lang="en-US" altLang="sk-SK" sz="2000" dirty="0" err="1">
                <a:ea typeface="Calibri" panose="020F0502020204030204" pitchFamily="34" charset="0"/>
                <a:cs typeface="Calibri" panose="020F0502020204030204" pitchFamily="34" charset="0"/>
              </a:rPr>
              <a:t>chaque</a:t>
            </a:r>
            <a:r>
              <a:rPr lang="en-US" altLang="sk-SK" sz="2000" dirty="0">
                <a:ea typeface="Calibri" panose="020F0502020204030204" pitchFamily="34" charset="0"/>
                <a:cs typeface="Calibri" panose="020F0502020204030204" pitchFamily="34" charset="0"/>
              </a:rPr>
              <a:t> </a:t>
            </a:r>
            <a:r>
              <a:rPr lang="en-US" altLang="sk-SK" sz="2000" dirty="0" err="1">
                <a:ea typeface="Calibri" panose="020F0502020204030204" pitchFamily="34" charset="0"/>
                <a:cs typeface="Calibri" panose="020F0502020204030204" pitchFamily="34" charset="0"/>
              </a:rPr>
              <a:t>joueur</a:t>
            </a:r>
            <a:r>
              <a:rPr lang="en-US" altLang="sk-SK" sz="2000" dirty="0">
                <a:ea typeface="Calibri" panose="020F0502020204030204" pitchFamily="34" charset="0"/>
                <a:cs typeface="Calibri" panose="020F0502020204030204" pitchFamily="34" charset="0"/>
              </a:rPr>
              <a:t> de la </a:t>
            </a:r>
            <a:r>
              <a:rPr lang="en-US" altLang="sk-SK" sz="2000" dirty="0" err="1">
                <a:solidFill>
                  <a:srgbClr val="FF0000"/>
                </a:solidFill>
                <a:ea typeface="Calibri" panose="020F0502020204030204" pitchFamily="34" charset="0"/>
                <a:cs typeface="Calibri" panose="020F0502020204030204" pitchFamily="34" charset="0"/>
              </a:rPr>
              <a:t>ligne</a:t>
            </a:r>
            <a:r>
              <a:rPr lang="en-US" altLang="sk-SK" sz="2000" dirty="0">
                <a:solidFill>
                  <a:srgbClr val="FF0000"/>
                </a:solidFill>
                <a:ea typeface="Calibri" panose="020F0502020204030204" pitchFamily="34" charset="0"/>
                <a:cs typeface="Calibri" panose="020F0502020204030204" pitchFamily="34" charset="0"/>
              </a:rPr>
              <a:t> </a:t>
            </a:r>
            <a:r>
              <a:rPr lang="en-US" altLang="sk-SK" sz="2000" dirty="0" err="1">
                <a:solidFill>
                  <a:srgbClr val="FF0000"/>
                </a:solidFill>
                <a:ea typeface="Calibri" panose="020F0502020204030204" pitchFamily="34" charset="0"/>
                <a:cs typeface="Calibri" panose="020F0502020204030204" pitchFamily="34" charset="0"/>
              </a:rPr>
              <a:t>arrière</a:t>
            </a:r>
            <a:r>
              <a:rPr lang="en-US" altLang="sk-SK" sz="2000" dirty="0">
                <a:solidFill>
                  <a:srgbClr val="FF0000"/>
                </a:solidFill>
                <a:ea typeface="Calibri" panose="020F0502020204030204" pitchFamily="34" charset="0"/>
                <a:cs typeface="Calibri" panose="020F0502020204030204" pitchFamily="34" charset="0"/>
              </a:rPr>
              <a:t> </a:t>
            </a:r>
            <a:r>
              <a:rPr lang="en-US" altLang="sk-SK" sz="2000" dirty="0">
                <a:ea typeface="Calibri" panose="020F0502020204030204" pitchFamily="34" charset="0"/>
                <a:cs typeface="Calibri" panose="020F0502020204030204" pitchFamily="34" charset="0"/>
              </a:rPr>
              <a:t>doit </a:t>
            </a:r>
            <a:r>
              <a:rPr lang="en-US" altLang="sk-SK" sz="2000" dirty="0" err="1">
                <a:ea typeface="Calibri" panose="020F0502020204030204" pitchFamily="34" charset="0"/>
                <a:cs typeface="Calibri" panose="020F0502020204030204" pitchFamily="34" charset="0"/>
              </a:rPr>
              <a:t>être</a:t>
            </a:r>
            <a:r>
              <a:rPr lang="en-US" altLang="sk-SK" sz="2000" dirty="0">
                <a:ea typeface="Calibri" panose="020F0502020204030204" pitchFamily="34" charset="0"/>
                <a:cs typeface="Calibri" panose="020F0502020204030204" pitchFamily="34" charset="0"/>
              </a:rPr>
              <a:t> au </a:t>
            </a:r>
            <a:r>
              <a:rPr lang="en-US" altLang="sk-SK" sz="2000" dirty="0" err="1">
                <a:solidFill>
                  <a:srgbClr val="FF0000"/>
                </a:solidFill>
                <a:ea typeface="Calibri" panose="020F0502020204030204" pitchFamily="34" charset="0"/>
                <a:cs typeface="Calibri" panose="020F0502020204030204" pitchFamily="34" charset="0"/>
              </a:rPr>
              <a:t>même</a:t>
            </a:r>
            <a:r>
              <a:rPr lang="en-US" altLang="sk-SK" sz="2000" dirty="0">
                <a:solidFill>
                  <a:srgbClr val="FF0000"/>
                </a:solidFill>
                <a:ea typeface="Calibri" panose="020F0502020204030204" pitchFamily="34" charset="0"/>
                <a:cs typeface="Calibri" panose="020F0502020204030204" pitchFamily="34" charset="0"/>
              </a:rPr>
              <a:t> </a:t>
            </a:r>
            <a:r>
              <a:rPr lang="en-US" altLang="sk-SK" sz="2000" dirty="0" err="1">
                <a:solidFill>
                  <a:srgbClr val="FF0000"/>
                </a:solidFill>
                <a:ea typeface="Calibri" panose="020F0502020204030204" pitchFamily="34" charset="0"/>
                <a:cs typeface="Calibri" panose="020F0502020204030204" pitchFamily="34" charset="0"/>
              </a:rPr>
              <a:t>niveau</a:t>
            </a:r>
            <a:r>
              <a:rPr lang="en-US" altLang="sk-SK" sz="2000" dirty="0">
                <a:solidFill>
                  <a:srgbClr val="FF0000"/>
                </a:solidFill>
                <a:ea typeface="Calibri" panose="020F0502020204030204" pitchFamily="34" charset="0"/>
                <a:cs typeface="Calibri" panose="020F0502020204030204" pitchFamily="34" charset="0"/>
              </a:rPr>
              <a:t> </a:t>
            </a:r>
            <a:r>
              <a:rPr lang="en-US" altLang="sk-SK" sz="2000" dirty="0" err="1">
                <a:ea typeface="Calibri" panose="020F0502020204030204" pitchFamily="34" charset="0"/>
                <a:cs typeface="Calibri" panose="020F0502020204030204" pitchFamily="34" charset="0"/>
              </a:rPr>
              <a:t>ou</a:t>
            </a:r>
            <a:r>
              <a:rPr lang="en-US" altLang="sk-SK" sz="2000" dirty="0">
                <a:ea typeface="Calibri" panose="020F0502020204030204" pitchFamily="34" charset="0"/>
                <a:cs typeface="Calibri" panose="020F0502020204030204" pitchFamily="34" charset="0"/>
              </a:rPr>
              <a:t> </a:t>
            </a:r>
            <a:r>
              <a:rPr lang="en-US" altLang="sk-SK" sz="2000" dirty="0" err="1">
                <a:ea typeface="Calibri" panose="020F0502020204030204" pitchFamily="34" charset="0"/>
                <a:cs typeface="Calibri" panose="020F0502020204030204" pitchFamily="34" charset="0"/>
              </a:rPr>
              <a:t>avoir</a:t>
            </a:r>
            <a:r>
              <a:rPr lang="en-US" altLang="sk-SK" sz="2000" dirty="0">
                <a:ea typeface="Calibri" panose="020F0502020204030204" pitchFamily="34" charset="0"/>
                <a:cs typeface="Calibri" panose="020F0502020204030204" pitchFamily="34" charset="0"/>
              </a:rPr>
              <a:t> au </a:t>
            </a:r>
            <a:r>
              <a:rPr lang="en-US" altLang="sk-SK" sz="2000" dirty="0" err="1">
                <a:ea typeface="Calibri" panose="020F0502020204030204" pitchFamily="34" charset="0"/>
                <a:cs typeface="Calibri" panose="020F0502020204030204" pitchFamily="34" charset="0"/>
              </a:rPr>
              <a:t>moins</a:t>
            </a:r>
            <a:r>
              <a:rPr lang="en-US" altLang="sk-SK" sz="2000" dirty="0">
                <a:ea typeface="Calibri" panose="020F0502020204030204" pitchFamily="34" charset="0"/>
                <a:cs typeface="Calibri" panose="020F0502020204030204" pitchFamily="34" charset="0"/>
              </a:rPr>
              <a:t> </a:t>
            </a:r>
            <a:r>
              <a:rPr lang="en-US" altLang="sk-SK" sz="2000" dirty="0" err="1">
                <a:ea typeface="Calibri" panose="020F0502020204030204" pitchFamily="34" charset="0"/>
                <a:cs typeface="Calibri" panose="020F0502020204030204" pitchFamily="34" charset="0"/>
              </a:rPr>
              <a:t>une</a:t>
            </a:r>
            <a:r>
              <a:rPr lang="en-US" altLang="sk-SK" sz="2000" dirty="0">
                <a:ea typeface="Calibri" panose="020F0502020204030204" pitchFamily="34" charset="0"/>
                <a:cs typeface="Calibri" panose="020F0502020204030204" pitchFamily="34" charset="0"/>
              </a:rPr>
              <a:t> </a:t>
            </a:r>
            <a:r>
              <a:rPr lang="en-US" altLang="sk-SK" sz="2000" dirty="0" err="1">
                <a:ea typeface="Calibri" panose="020F0502020204030204" pitchFamily="34" charset="0"/>
                <a:cs typeface="Calibri" panose="020F0502020204030204" pitchFamily="34" charset="0"/>
              </a:rPr>
              <a:t>partie</a:t>
            </a:r>
            <a:r>
              <a:rPr lang="en-US" altLang="sk-SK" sz="2000" dirty="0">
                <a:ea typeface="Calibri" panose="020F0502020204030204" pitchFamily="34" charset="0"/>
                <a:cs typeface="Calibri" panose="020F0502020204030204" pitchFamily="34" charset="0"/>
              </a:rPr>
              <a:t> </a:t>
            </a:r>
            <a:r>
              <a:rPr lang="en-US" altLang="sk-SK" sz="2000" dirty="0">
                <a:solidFill>
                  <a:srgbClr val="FF0000"/>
                </a:solidFill>
                <a:ea typeface="Calibri" panose="020F0502020204030204" pitchFamily="34" charset="0"/>
                <a:cs typeface="Calibri" panose="020F0502020204030204" pitchFamily="34" charset="0"/>
              </a:rPr>
              <a:t>d'un</a:t>
            </a:r>
            <a:r>
              <a:rPr lang="en-US" altLang="sk-SK" sz="2000" dirty="0">
                <a:ea typeface="Calibri" panose="020F0502020204030204" pitchFamily="34" charset="0"/>
                <a:cs typeface="Calibri" panose="020F0502020204030204" pitchFamily="34" charset="0"/>
              </a:rPr>
              <a:t> pied </a:t>
            </a:r>
            <a:r>
              <a:rPr lang="en-US" altLang="sk-SK" sz="2000" dirty="0">
                <a:solidFill>
                  <a:srgbClr val="FF0000"/>
                </a:solidFill>
                <a:ea typeface="Calibri" panose="020F0502020204030204" pitchFamily="34" charset="0"/>
                <a:cs typeface="Calibri" panose="020F0502020204030204" pitchFamily="34" charset="0"/>
              </a:rPr>
              <a:t>plus </a:t>
            </a:r>
            <a:r>
              <a:rPr lang="en-US" altLang="sk-SK" sz="2000" dirty="0" err="1">
                <a:solidFill>
                  <a:srgbClr val="FF0000"/>
                </a:solidFill>
                <a:ea typeface="Calibri" panose="020F0502020204030204" pitchFamily="34" charset="0"/>
                <a:cs typeface="Calibri" panose="020F0502020204030204" pitchFamily="34" charset="0"/>
              </a:rPr>
              <a:t>éloignée</a:t>
            </a:r>
            <a:r>
              <a:rPr lang="en-US" altLang="sk-SK" sz="2000" dirty="0">
                <a:solidFill>
                  <a:srgbClr val="FF0000"/>
                </a:solidFill>
                <a:ea typeface="Calibri" panose="020F0502020204030204" pitchFamily="34" charset="0"/>
                <a:cs typeface="Calibri" panose="020F0502020204030204" pitchFamily="34" charset="0"/>
              </a:rPr>
              <a:t> </a:t>
            </a:r>
            <a:r>
              <a:rPr lang="en-US" altLang="sk-SK" sz="2000" dirty="0">
                <a:ea typeface="Calibri" panose="020F0502020204030204" pitchFamily="34" charset="0"/>
                <a:cs typeface="Calibri" panose="020F0502020204030204" pitchFamily="34" charset="0"/>
              </a:rPr>
              <a:t>de la </a:t>
            </a:r>
            <a:r>
              <a:rPr lang="en-US" altLang="sk-SK" sz="2000" dirty="0" err="1">
                <a:ea typeface="Calibri" panose="020F0502020204030204" pitchFamily="34" charset="0"/>
                <a:cs typeface="Calibri" panose="020F0502020204030204" pitchFamily="34" charset="0"/>
              </a:rPr>
              <a:t>ligne</a:t>
            </a:r>
            <a:r>
              <a:rPr lang="en-US" altLang="sk-SK" sz="2000" dirty="0">
                <a:ea typeface="Calibri" panose="020F0502020204030204" pitchFamily="34" charset="0"/>
                <a:cs typeface="Calibri" panose="020F0502020204030204" pitchFamily="34" charset="0"/>
              </a:rPr>
              <a:t> centrale que le </a:t>
            </a:r>
            <a:r>
              <a:rPr lang="en-US" altLang="sk-SK" sz="2000" dirty="0">
                <a:solidFill>
                  <a:srgbClr val="FF0000"/>
                </a:solidFill>
                <a:ea typeface="Calibri" panose="020F0502020204030204" pitchFamily="34" charset="0"/>
                <a:cs typeface="Calibri" panose="020F0502020204030204" pitchFamily="34" charset="0"/>
              </a:rPr>
              <a:t>pied </a:t>
            </a:r>
            <a:r>
              <a:rPr lang="en-US" altLang="sk-SK" sz="2000" dirty="0" err="1">
                <a:solidFill>
                  <a:srgbClr val="FF0000"/>
                </a:solidFill>
                <a:ea typeface="Calibri" panose="020F0502020204030204" pitchFamily="34" charset="0"/>
                <a:cs typeface="Calibri" panose="020F0502020204030204" pitchFamily="34" charset="0"/>
              </a:rPr>
              <a:t>avant</a:t>
            </a:r>
            <a:r>
              <a:rPr lang="en-US" altLang="sk-SK" sz="2000" dirty="0">
                <a:ea typeface="Calibri" panose="020F0502020204030204" pitchFamily="34" charset="0"/>
                <a:cs typeface="Calibri" panose="020F0502020204030204" pitchFamily="34" charset="0"/>
              </a:rPr>
              <a:t> du </a:t>
            </a:r>
            <a:r>
              <a:rPr lang="en-US" altLang="sk-SK" sz="2000" dirty="0" err="1">
                <a:ea typeface="Calibri" panose="020F0502020204030204" pitchFamily="34" charset="0"/>
                <a:cs typeface="Calibri" panose="020F0502020204030204" pitchFamily="34" charset="0"/>
              </a:rPr>
              <a:t>joueur</a:t>
            </a:r>
            <a:r>
              <a:rPr lang="en-US" altLang="sk-SK" sz="2000" dirty="0">
                <a:ea typeface="Calibri" panose="020F0502020204030204" pitchFamily="34" charset="0"/>
                <a:cs typeface="Calibri" panose="020F0502020204030204" pitchFamily="34" charset="0"/>
              </a:rPr>
              <a:t> de la </a:t>
            </a:r>
            <a:r>
              <a:rPr lang="en-US" altLang="sk-SK" sz="2000" dirty="0" err="1">
                <a:ea typeface="Calibri" panose="020F0502020204030204" pitchFamily="34" charset="0"/>
                <a:cs typeface="Calibri" panose="020F0502020204030204" pitchFamily="34" charset="0"/>
              </a:rPr>
              <a:t>ligne</a:t>
            </a:r>
            <a:r>
              <a:rPr lang="en-US" altLang="sk-SK" sz="2000" dirty="0">
                <a:ea typeface="Calibri" panose="020F0502020204030204" pitchFamily="34" charset="0"/>
                <a:cs typeface="Calibri" panose="020F0502020204030204" pitchFamily="34" charset="0"/>
              </a:rPr>
              <a:t> </a:t>
            </a:r>
            <a:r>
              <a:rPr lang="en-US" altLang="sk-SK" sz="2000" dirty="0" err="1">
                <a:ea typeface="Calibri" panose="020F0502020204030204" pitchFamily="34" charset="0"/>
                <a:cs typeface="Calibri" panose="020F0502020204030204" pitchFamily="34" charset="0"/>
              </a:rPr>
              <a:t>avant</a:t>
            </a:r>
            <a:r>
              <a:rPr lang="en-US" altLang="sk-SK" sz="2000" dirty="0">
                <a:ea typeface="Calibri" panose="020F0502020204030204" pitchFamily="34" charset="0"/>
                <a:cs typeface="Calibri" panose="020F0502020204030204" pitchFamily="34" charset="0"/>
              </a:rPr>
              <a:t> </a:t>
            </a:r>
            <a:r>
              <a:rPr lang="en-US" altLang="sk-SK" sz="2000" dirty="0" err="1">
                <a:ea typeface="Calibri" panose="020F0502020204030204" pitchFamily="34" charset="0"/>
                <a:cs typeface="Calibri" panose="020F0502020204030204" pitchFamily="34" charset="0"/>
              </a:rPr>
              <a:t>correspondant</a:t>
            </a:r>
            <a:r>
              <a:rPr lang="en-US" altLang="sk-SK" sz="2000" dirty="0">
                <a:ea typeface="Calibri" panose="020F0502020204030204" pitchFamily="34" charset="0"/>
                <a:cs typeface="Calibri" panose="020F0502020204030204" pitchFamily="34" charset="0"/>
              </a:rPr>
              <a:t>.</a:t>
            </a:r>
          </a:p>
        </p:txBody>
      </p:sp>
      <p:pic>
        <p:nvPicPr>
          <p:cNvPr id="36" name="Grafický objekt 35" descr="Znak začiarknutia">
            <a:extLst>
              <a:ext uri="{FF2B5EF4-FFF2-40B4-BE49-F238E27FC236}">
                <a16:creationId xmlns:a16="http://schemas.microsoft.com/office/drawing/2014/main" id="{D36138A4-BBC9-4F6F-91C2-759D4C6459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8400" y="1965325"/>
            <a:ext cx="563563" cy="563563"/>
          </a:xfrm>
          <a:prstGeom prst="rect">
            <a:avLst/>
          </a:prstGeom>
        </p:spPr>
      </p:pic>
      <p:pic>
        <p:nvPicPr>
          <p:cNvPr id="37" name="Grafický objekt 36" descr="Zavrieť">
            <a:extLst>
              <a:ext uri="{FF2B5EF4-FFF2-40B4-BE49-F238E27FC236}">
                <a16:creationId xmlns:a16="http://schemas.microsoft.com/office/drawing/2014/main" id="{06B64A2F-D4AE-4908-8BE6-DE153E3AB8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5338" y="1966913"/>
            <a:ext cx="574675" cy="576262"/>
          </a:xfrm>
          <a:prstGeom prst="rect">
            <a:avLst/>
          </a:prstGeom>
        </p:spPr>
      </p:pic>
      <p:pic>
        <p:nvPicPr>
          <p:cNvPr id="38" name="Grafický objekt 37" descr="Znak začiarknutia">
            <a:extLst>
              <a:ext uri="{FF2B5EF4-FFF2-40B4-BE49-F238E27FC236}">
                <a16:creationId xmlns:a16="http://schemas.microsoft.com/office/drawing/2014/main" id="{E310A178-1BD2-48B1-80D8-DEB892E17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4150" y="1993900"/>
            <a:ext cx="563563" cy="565150"/>
          </a:xfrm>
          <a:prstGeom prst="rect">
            <a:avLst/>
          </a:prstGeom>
        </p:spPr>
      </p:pic>
      <p:pic>
        <p:nvPicPr>
          <p:cNvPr id="39" name="Grafický objekt 38" descr="Znak začiarknutia">
            <a:extLst>
              <a:ext uri="{FF2B5EF4-FFF2-40B4-BE49-F238E27FC236}">
                <a16:creationId xmlns:a16="http://schemas.microsoft.com/office/drawing/2014/main" id="{824B60D0-A389-4561-9D77-F02D8B4FA6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7988" y="2005013"/>
            <a:ext cx="565150" cy="563562"/>
          </a:xfrm>
          <a:prstGeom prst="rect">
            <a:avLst/>
          </a:prstGeom>
        </p:spPr>
      </p:pic>
      <p:pic>
        <p:nvPicPr>
          <p:cNvPr id="40" name="Grafický objekt 39" descr="Zavrieť">
            <a:extLst>
              <a:ext uri="{FF2B5EF4-FFF2-40B4-BE49-F238E27FC236}">
                <a16:creationId xmlns:a16="http://schemas.microsoft.com/office/drawing/2014/main" id="{A779DD33-5BDE-4892-BB19-9FA04E4C5D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3613" y="1966913"/>
            <a:ext cx="574675" cy="576262"/>
          </a:xfrm>
          <a:prstGeom prst="rect">
            <a:avLst/>
          </a:prstGeom>
        </p:spPr>
      </p:pic>
      <p:cxnSp>
        <p:nvCxnSpPr>
          <p:cNvPr id="42" name="Rovná spojnica 41">
            <a:extLst>
              <a:ext uri="{FF2B5EF4-FFF2-40B4-BE49-F238E27FC236}">
                <a16:creationId xmlns:a16="http://schemas.microsoft.com/office/drawing/2014/main" id="{801EC557-ACCB-413C-A282-476AEA77A286}"/>
              </a:ext>
            </a:extLst>
          </p:cNvPr>
          <p:cNvCxnSpPr/>
          <p:nvPr/>
        </p:nvCxnSpPr>
        <p:spPr>
          <a:xfrm flipV="1">
            <a:off x="3077028" y="1563666"/>
            <a:ext cx="1042988" cy="5320"/>
          </a:xfrm>
          <a:prstGeom prst="line">
            <a:avLst/>
          </a:prstGeom>
          <a:ln w="38100">
            <a:solidFill>
              <a:srgbClr val="FF0066"/>
            </a:solidFill>
            <a:prstDash val="dash"/>
          </a:ln>
        </p:spPr>
        <p:style>
          <a:lnRef idx="1">
            <a:schemeClr val="accent1"/>
          </a:lnRef>
          <a:fillRef idx="0">
            <a:schemeClr val="accent1"/>
          </a:fillRef>
          <a:effectRef idx="0">
            <a:schemeClr val="accent1"/>
          </a:effectRef>
          <a:fontRef idx="minor">
            <a:schemeClr val="tx1"/>
          </a:fontRef>
        </p:style>
      </p:cxnSp>
      <p:pic>
        <p:nvPicPr>
          <p:cNvPr id="43" name="Grafický objekt 35" descr="Znak začiarknutia">
            <a:extLst>
              <a:ext uri="{FF2B5EF4-FFF2-40B4-BE49-F238E27FC236}">
                <a16:creationId xmlns:a16="http://schemas.microsoft.com/office/drawing/2014/main" id="{C4F2E9DE-2290-4C39-BEA6-850E8ADFD5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7744" y="2865437"/>
            <a:ext cx="563563" cy="563563"/>
          </a:xfrm>
          <a:prstGeom prst="rect">
            <a:avLst/>
          </a:prstGeom>
        </p:spPr>
      </p:pic>
      <p:pic>
        <p:nvPicPr>
          <p:cNvPr id="44" name="Grafický objekt 35" descr="Znak začiarknutia">
            <a:extLst>
              <a:ext uri="{FF2B5EF4-FFF2-40B4-BE49-F238E27FC236}">
                <a16:creationId xmlns:a16="http://schemas.microsoft.com/office/drawing/2014/main" id="{3BA68BF7-51B3-43CF-AED0-3D1A21D1FF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4868" y="2865437"/>
            <a:ext cx="563563" cy="563563"/>
          </a:xfrm>
          <a:prstGeom prst="rect">
            <a:avLst/>
          </a:prstGeom>
        </p:spPr>
      </p:pic>
      <p:sp>
        <p:nvSpPr>
          <p:cNvPr id="2" name="BlokTextu 1">
            <a:extLst>
              <a:ext uri="{FF2B5EF4-FFF2-40B4-BE49-F238E27FC236}">
                <a16:creationId xmlns:a16="http://schemas.microsoft.com/office/drawing/2014/main" id="{EADB5E8F-C85A-4726-AFA7-4B5974A181EB}"/>
              </a:ext>
            </a:extLst>
          </p:cNvPr>
          <p:cNvSpPr txBox="1"/>
          <p:nvPr/>
        </p:nvSpPr>
        <p:spPr>
          <a:xfrm>
            <a:off x="880148" y="2965506"/>
            <a:ext cx="1387046" cy="338554"/>
          </a:xfrm>
          <a:prstGeom prst="rect">
            <a:avLst/>
          </a:prstGeom>
          <a:noFill/>
        </p:spPr>
        <p:txBody>
          <a:bodyPr wrap="none" rtlCol="0">
            <a:spAutoFit/>
          </a:bodyPr>
          <a:lstStyle/>
          <a:p>
            <a:r>
              <a:rPr lang="sk-SK" sz="1600" dirty="0" err="1">
                <a:solidFill>
                  <a:srgbClr val="FF0000"/>
                </a:solidFill>
                <a:latin typeface="Calibri" panose="020F0502020204030204" pitchFamily="34" charset="0"/>
                <a:cs typeface="Calibri" panose="020F0502020204030204" pitchFamily="34" charset="0"/>
              </a:rPr>
              <a:t>Nouvelle</a:t>
            </a:r>
            <a:r>
              <a:rPr lang="sk-SK" sz="1600" dirty="0">
                <a:solidFill>
                  <a:srgbClr val="FF0000"/>
                </a:solidFill>
                <a:latin typeface="Calibri" panose="020F0502020204030204" pitchFamily="34" charset="0"/>
                <a:cs typeface="Calibri" panose="020F0502020204030204" pitchFamily="34" charset="0"/>
              </a:rPr>
              <a:t> </a:t>
            </a:r>
            <a:r>
              <a:rPr lang="sk-SK" sz="1600" dirty="0" err="1">
                <a:solidFill>
                  <a:srgbClr val="FF0000"/>
                </a:solidFill>
                <a:latin typeface="Calibri" panose="020F0502020204030204" pitchFamily="34" charset="0"/>
                <a:cs typeface="Calibri" panose="020F0502020204030204" pitchFamily="34" charset="0"/>
              </a:rPr>
              <a:t>règle</a:t>
            </a:r>
            <a:endParaRPr lang="sk-SK" sz="1600" dirty="0">
              <a:solidFill>
                <a:srgbClr val="FF0000"/>
              </a:solidFill>
              <a:latin typeface="Calibri" panose="020F0502020204030204" pitchFamily="34" charset="0"/>
              <a:cs typeface="Calibri" panose="020F0502020204030204" pitchFamily="34" charset="0"/>
            </a:endParaRPr>
          </a:p>
        </p:txBody>
      </p:sp>
      <p:pic>
        <p:nvPicPr>
          <p:cNvPr id="45" name="Grafický objekt 37" descr="Znak začiarknutia">
            <a:extLst>
              <a:ext uri="{FF2B5EF4-FFF2-40B4-BE49-F238E27FC236}">
                <a16:creationId xmlns:a16="http://schemas.microsoft.com/office/drawing/2014/main" id="{E310A178-1BD2-48B1-80D8-DEB892E17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501" y="2005013"/>
            <a:ext cx="563563" cy="565150"/>
          </a:xfrm>
          <a:prstGeom prst="rect">
            <a:avLst/>
          </a:prstGeom>
        </p:spPr>
      </p:pic>
      <p:pic>
        <p:nvPicPr>
          <p:cNvPr id="46" name="Grafický objekt 33" descr="Odtlačky topán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9786" y="3015456"/>
            <a:ext cx="62706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rafický objekt 32" descr="Odtlačky topán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354" y="2448687"/>
            <a:ext cx="625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Grafický objekt 32" descr="Odtlačky topán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4386" y="2444903"/>
            <a:ext cx="625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Grafický objekt 33" descr="Odtlačky topán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8600" y="3157686"/>
            <a:ext cx="62706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Grafický objekt 37" descr="Znak začiarknutia">
            <a:extLst>
              <a:ext uri="{FF2B5EF4-FFF2-40B4-BE49-F238E27FC236}">
                <a16:creationId xmlns:a16="http://schemas.microsoft.com/office/drawing/2014/main" id="{E310A178-1BD2-48B1-80D8-DEB892E17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526" y="3559175"/>
            <a:ext cx="563563" cy="565150"/>
          </a:xfrm>
          <a:prstGeom prst="rect">
            <a:avLst/>
          </a:prstGeom>
        </p:spPr>
      </p:pic>
      <p:pic>
        <p:nvPicPr>
          <p:cNvPr id="51" name="Grafický objekt 36" descr="Zavrieť">
            <a:extLst>
              <a:ext uri="{FF2B5EF4-FFF2-40B4-BE49-F238E27FC236}">
                <a16:creationId xmlns:a16="http://schemas.microsoft.com/office/drawing/2014/main" id="{06B64A2F-D4AE-4908-8BE6-DE153E3AB8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5186" y="3575051"/>
            <a:ext cx="574675" cy="576262"/>
          </a:xfrm>
          <a:prstGeom prst="rect">
            <a:avLst/>
          </a:prstGeom>
        </p:spPr>
      </p:pic>
      <p:cxnSp>
        <p:nvCxnSpPr>
          <p:cNvPr id="52" name="Rovná spojnica 51">
            <a:extLst>
              <a:ext uri="{FF2B5EF4-FFF2-40B4-BE49-F238E27FC236}">
                <a16:creationId xmlns:a16="http://schemas.microsoft.com/office/drawing/2014/main" id="{CA724C76-E9BB-4734-BF30-19D464782874}"/>
              </a:ext>
            </a:extLst>
          </p:cNvPr>
          <p:cNvCxnSpPr/>
          <p:nvPr/>
        </p:nvCxnSpPr>
        <p:spPr>
          <a:xfrm>
            <a:off x="5236368" y="3042352"/>
            <a:ext cx="315912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Obdĺžnik 5"/>
          <p:cNvSpPr/>
          <p:nvPr/>
        </p:nvSpPr>
        <p:spPr>
          <a:xfrm>
            <a:off x="6815930" y="3042352"/>
            <a:ext cx="813931" cy="11533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61" name="Rovná spojnica 60">
            <a:extLst>
              <a:ext uri="{FF2B5EF4-FFF2-40B4-BE49-F238E27FC236}">
                <a16:creationId xmlns:a16="http://schemas.microsoft.com/office/drawing/2014/main" id="{801EC557-ACCB-413C-A282-476AEA77A286}"/>
              </a:ext>
            </a:extLst>
          </p:cNvPr>
          <p:cNvCxnSpPr/>
          <p:nvPr/>
        </p:nvCxnSpPr>
        <p:spPr>
          <a:xfrm flipV="1">
            <a:off x="2014538" y="1701801"/>
            <a:ext cx="1042988" cy="5320"/>
          </a:xfrm>
          <a:prstGeom prst="line">
            <a:avLst/>
          </a:prstGeom>
          <a:ln w="38100">
            <a:solidFill>
              <a:srgbClr val="FF0066"/>
            </a:solidFill>
            <a:prstDash val="dash"/>
          </a:ln>
        </p:spPr>
        <p:style>
          <a:lnRef idx="1">
            <a:schemeClr val="accent1"/>
          </a:lnRef>
          <a:fillRef idx="0">
            <a:schemeClr val="accent1"/>
          </a:fillRef>
          <a:effectRef idx="0">
            <a:schemeClr val="accent1"/>
          </a:effectRef>
          <a:fontRef idx="minor">
            <a:schemeClr val="tx1"/>
          </a:fontRef>
        </p:style>
      </p:cxnSp>
      <p:cxnSp>
        <p:nvCxnSpPr>
          <p:cNvPr id="62" name="Rovná spojnica 61">
            <a:extLst>
              <a:ext uri="{FF2B5EF4-FFF2-40B4-BE49-F238E27FC236}">
                <a16:creationId xmlns:a16="http://schemas.microsoft.com/office/drawing/2014/main" id="{801EC557-ACCB-413C-A282-476AEA77A286}"/>
              </a:ext>
            </a:extLst>
          </p:cNvPr>
          <p:cNvCxnSpPr/>
          <p:nvPr/>
        </p:nvCxnSpPr>
        <p:spPr>
          <a:xfrm flipV="1">
            <a:off x="889489" y="2020574"/>
            <a:ext cx="1042988" cy="5320"/>
          </a:xfrm>
          <a:prstGeom prst="line">
            <a:avLst/>
          </a:prstGeom>
          <a:ln w="38100">
            <a:solidFill>
              <a:srgbClr val="FF0066"/>
            </a:solidFill>
            <a:prstDash val="dash"/>
          </a:ln>
        </p:spPr>
        <p:style>
          <a:lnRef idx="1">
            <a:schemeClr val="accent1"/>
          </a:lnRef>
          <a:fillRef idx="0">
            <a:schemeClr val="accent1"/>
          </a:fillRef>
          <a:effectRef idx="0">
            <a:schemeClr val="accent1"/>
          </a:effectRef>
          <a:fontRef idx="minor">
            <a:schemeClr val="tx1"/>
          </a:fontRef>
        </p:style>
      </p:cxnSp>
      <p:sp>
        <p:nvSpPr>
          <p:cNvPr id="53" name="BlokTextu 14">
            <a:extLst>
              <a:ext uri="{FF2B5EF4-FFF2-40B4-BE49-F238E27FC236}">
                <a16:creationId xmlns:a16="http://schemas.microsoft.com/office/drawing/2014/main" id="{CF66D800-7D28-5E48-B336-76A87F9B14F1}"/>
              </a:ext>
            </a:extLst>
          </p:cNvPr>
          <p:cNvSpPr txBox="1">
            <a:spLocks noChangeArrowheads="1"/>
          </p:cNvSpPr>
          <p:nvPr/>
        </p:nvSpPr>
        <p:spPr bwMode="auto">
          <a:xfrm>
            <a:off x="7239001" y="4332930"/>
            <a:ext cx="12551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sk-SK" altLang="sk-SK" sz="1600" b="1" dirty="0" err="1">
                <a:solidFill>
                  <a:srgbClr val="0000FF"/>
                </a:solidFill>
                <a:ea typeface="Calibri" panose="020F0502020204030204" pitchFamily="34" charset="0"/>
                <a:cs typeface="Calibri" panose="020F0502020204030204" pitchFamily="34" charset="0"/>
              </a:rPr>
              <a:t>Joueur</a:t>
            </a:r>
            <a:r>
              <a:rPr lang="sk-SK" altLang="sk-SK" sz="1600" b="1" dirty="0">
                <a:solidFill>
                  <a:srgbClr val="0000FF"/>
                </a:solidFill>
                <a:ea typeface="Calibri" panose="020F0502020204030204" pitchFamily="34" charset="0"/>
                <a:cs typeface="Calibri" panose="020F0502020204030204" pitchFamily="34" charset="0"/>
              </a:rPr>
              <a:t> </a:t>
            </a:r>
            <a:r>
              <a:rPr lang="sk-SK" altLang="sk-SK" sz="1600" b="1" dirty="0" err="1">
                <a:solidFill>
                  <a:srgbClr val="0000FF"/>
                </a:solidFill>
                <a:ea typeface="Calibri" panose="020F0502020204030204" pitchFamily="34" charset="0"/>
                <a:cs typeface="Calibri" panose="020F0502020204030204" pitchFamily="34" charset="0"/>
              </a:rPr>
              <a:t>zone</a:t>
            </a:r>
            <a:r>
              <a:rPr lang="sk-SK" altLang="sk-SK" sz="1600" b="1" dirty="0">
                <a:solidFill>
                  <a:srgbClr val="0000FF"/>
                </a:solidFill>
                <a:ea typeface="Calibri" panose="020F0502020204030204" pitchFamily="34" charset="0"/>
                <a:cs typeface="Calibri" panose="020F0502020204030204" pitchFamily="34" charset="0"/>
              </a:rPr>
              <a:t> </a:t>
            </a:r>
          </a:p>
          <a:p>
            <a:pPr>
              <a:spcBef>
                <a:spcPct val="0"/>
              </a:spcBef>
              <a:buFontTx/>
              <a:buNone/>
            </a:pPr>
            <a:r>
              <a:rPr lang="sk-SK" altLang="sk-SK" sz="1600" b="1" dirty="0" err="1">
                <a:solidFill>
                  <a:srgbClr val="0000FF"/>
                </a:solidFill>
                <a:ea typeface="Calibri" panose="020F0502020204030204" pitchFamily="34" charset="0"/>
                <a:cs typeface="Calibri" panose="020F0502020204030204" pitchFamily="34" charset="0"/>
              </a:rPr>
              <a:t>arrière</a:t>
            </a:r>
            <a:endParaRPr lang="sk-SK" altLang="sk-SK" sz="1600" b="1" dirty="0">
              <a:solidFill>
                <a:srgbClr val="0000FF"/>
              </a:solidFill>
              <a:ea typeface="Calibri" panose="020F0502020204030204" pitchFamily="34" charset="0"/>
              <a:cs typeface="Calibri" panose="020F0502020204030204" pitchFamily="34" charset="0"/>
            </a:endParaRPr>
          </a:p>
        </p:txBody>
      </p:sp>
      <p:sp>
        <p:nvSpPr>
          <p:cNvPr id="54" name="BlokTextu 11">
            <a:extLst>
              <a:ext uri="{FF2B5EF4-FFF2-40B4-BE49-F238E27FC236}">
                <a16:creationId xmlns:a16="http://schemas.microsoft.com/office/drawing/2014/main" id="{485E9563-22AB-AB4E-9408-D2A1FA6AFF43}"/>
              </a:ext>
            </a:extLst>
          </p:cNvPr>
          <p:cNvSpPr txBox="1">
            <a:spLocks noChangeArrowheads="1"/>
          </p:cNvSpPr>
          <p:nvPr/>
        </p:nvSpPr>
        <p:spPr bwMode="auto">
          <a:xfrm>
            <a:off x="5539328" y="4330260"/>
            <a:ext cx="12551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sk-SK" altLang="sk-SK" sz="1600" b="1" dirty="0" err="1">
                <a:ea typeface="Calibri" panose="020F0502020204030204" pitchFamily="34" charset="0"/>
                <a:cs typeface="Calibri" panose="020F0502020204030204" pitchFamily="34" charset="0"/>
              </a:rPr>
              <a:t>Joueur</a:t>
            </a:r>
            <a:r>
              <a:rPr lang="sk-SK" altLang="sk-SK" sz="1600" b="1" dirty="0">
                <a:ea typeface="Calibri" panose="020F0502020204030204" pitchFamily="34" charset="0"/>
                <a:cs typeface="Calibri" panose="020F0502020204030204" pitchFamily="34" charset="0"/>
              </a:rPr>
              <a:t> </a:t>
            </a:r>
            <a:r>
              <a:rPr lang="sk-SK" altLang="sk-SK" sz="1600" b="1" dirty="0" err="1">
                <a:ea typeface="Calibri" panose="020F0502020204030204" pitchFamily="34" charset="0"/>
                <a:cs typeface="Calibri" panose="020F0502020204030204" pitchFamily="34" charset="0"/>
              </a:rPr>
              <a:t>zone</a:t>
            </a:r>
            <a:r>
              <a:rPr lang="sk-SK" altLang="sk-SK" sz="1600" b="1" dirty="0">
                <a:ea typeface="Calibri" panose="020F0502020204030204" pitchFamily="34" charset="0"/>
                <a:cs typeface="Calibri" panose="020F0502020204030204" pitchFamily="34" charset="0"/>
              </a:rPr>
              <a:t> </a:t>
            </a:r>
          </a:p>
          <a:p>
            <a:pPr>
              <a:spcBef>
                <a:spcPct val="0"/>
              </a:spcBef>
              <a:buFontTx/>
              <a:buNone/>
            </a:pPr>
            <a:r>
              <a:rPr lang="sk-SK" altLang="sk-SK" sz="1600" b="1" dirty="0" err="1">
                <a:ea typeface="Calibri" panose="020F0502020204030204" pitchFamily="34" charset="0"/>
                <a:cs typeface="Calibri" panose="020F0502020204030204" pitchFamily="34" charset="0"/>
              </a:rPr>
              <a:t>avant</a:t>
            </a:r>
            <a:endParaRPr lang="sk-SK" altLang="sk-SK" sz="1600" b="1" dirty="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8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8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8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8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484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483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484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484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484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484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4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4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4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52"/>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50"/>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4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49"/>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6"/>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51"/>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2"/>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62"/>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61"/>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43"/>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42"/>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 grpId="0"/>
      <p:bldP spid="6" grpId="0" animBg="1"/>
    </p:bldLst>
  </p:timing>
</p:sld>
</file>

<file path=ppt/theme/theme1.xml><?xml version="1.0" encoding="utf-8"?>
<a:theme xmlns:a="http://schemas.openxmlformats.org/drawingml/2006/main" name="Výchozí návrh">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660066"/>
      </a:folHlink>
    </a:clrScheme>
    <a:fontScheme name="Výchozí návrh">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CEV2019 (V12June19)" id="{F23EC589-8997-404F-B4DF-919E51377B03}" vid="{722737BD-7BB9-BE44-A18B-5EE96D8B37F2}"/>
    </a:ext>
  </a:extLst>
</a:theme>
</file>

<file path=ppt/theme/theme3.xml><?xml version="1.0" encoding="utf-8"?>
<a:theme xmlns:a="http://schemas.openxmlformats.org/drawingml/2006/main" name="Motí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6265</TotalTime>
  <Words>1925</Words>
  <Application>Microsoft Macintosh PowerPoint</Application>
  <PresentationFormat>Affichage à l'écran (4:3)</PresentationFormat>
  <Paragraphs>189</Paragraphs>
  <Slides>24</Slides>
  <Notes>0</Notes>
  <HiddenSlides>0</HiddenSlides>
  <MMClips>0</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24</vt:i4>
      </vt:variant>
    </vt:vector>
  </HeadingPairs>
  <TitlesOfParts>
    <vt:vector size="37" baseType="lpstr">
      <vt:lpstr>.Lucida Grande UI Regular</vt:lpstr>
      <vt:lpstr>Arial</vt:lpstr>
      <vt:lpstr>Avenir Next</vt:lpstr>
      <vt:lpstr>Avenir Next Medium</vt:lpstr>
      <vt:lpstr>Calibri</vt:lpstr>
      <vt:lpstr>Gilroy ExtraBold</vt:lpstr>
      <vt:lpstr>Gilroy Light</vt:lpstr>
      <vt:lpstr>Helvetica</vt:lpstr>
      <vt:lpstr>Helvetica Neue Thin</vt:lpstr>
      <vt:lpstr>Tahoma</vt:lpstr>
      <vt:lpstr>Times New Roman</vt:lpstr>
      <vt:lpstr>Výchozí návrh</vt:lpstr>
      <vt:lpstr>Office Theme</vt:lpstr>
      <vt:lpstr>MODIFICATIONS DES RÈGLES</vt:lpstr>
      <vt:lpstr>Présentation PowerPoint</vt:lpstr>
      <vt:lpstr>Présentation PowerPoint</vt:lpstr>
      <vt:lpstr>Présentation PowerPoint</vt:lpstr>
      <vt:lpstr>Présentation PowerPoint</vt:lpstr>
      <vt:lpstr>Présentation PowerPoint</vt:lpstr>
      <vt:lpstr> Règle 5 - Capitaine d'équipe</vt:lpstr>
      <vt:lpstr> Règle 7.4 Positions</vt:lpstr>
      <vt:lpstr>Présentation PowerPoint</vt:lpstr>
      <vt:lpstr>Présentation PowerPoint</vt:lpstr>
      <vt:lpstr>Présentation PowerPoint</vt:lpstr>
      <vt:lpstr>Règle 9 Jouer la balle </vt:lpstr>
      <vt:lpstr>Présentation PowerPoint</vt:lpstr>
      <vt:lpstr>Présentation PowerPoint</vt:lpstr>
      <vt:lpstr> Règle 15.2 Séquence des interruptions régulières de jeu</vt:lpstr>
      <vt:lpstr> Règle 15.4 Temps morts</vt:lpstr>
      <vt:lpstr> Règle 14.6 Fautes de contre</vt:lpstr>
      <vt:lpstr>Présentation PowerPoint</vt:lpstr>
      <vt:lpstr> Règle 15.8 Remplacement lors d'une expulsion ou d'une disqualification</vt:lpstr>
      <vt:lpstr>Présentation PowerPoint</vt:lpstr>
      <vt:lpstr>Règle 22 Équipe et procédures d'arbitrage</vt:lpstr>
      <vt:lpstr>Règle 25 Arbitre du défi</vt:lpstr>
      <vt:lpstr>Règle 29 Juges de ligne</vt:lpstr>
      <vt:lpstr>Présentation PowerPoint</vt:lpstr>
    </vt:vector>
  </TitlesOfParts>
  <Company>JLF UK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Seminár rozhodcov volejbalu  leto 2005</dc:title>
  <dc:creator>Mokry</dc:creator>
  <cp:lastModifiedBy>Christian Didembourg</cp:lastModifiedBy>
  <cp:revision>414</cp:revision>
  <dcterms:created xsi:type="dcterms:W3CDTF">2005-08-03T10:43:48Z</dcterms:created>
  <dcterms:modified xsi:type="dcterms:W3CDTF">2022-05-30T11:46:40Z</dcterms:modified>
</cp:coreProperties>
</file>